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43891200" cy="329184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Helvetica Neue" panose="02000503000000020004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1"/>
    <p:restoredTop sz="94663"/>
  </p:normalViewPr>
  <p:slideViewPr>
    <p:cSldViewPr snapToGrid="0" snapToObjects="1">
      <p:cViewPr varScale="1">
        <p:scale>
          <a:sx n="24" d="100"/>
          <a:sy n="24" d="100"/>
        </p:scale>
        <p:origin x="7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5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809fa67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809fa67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96200" y="4765280"/>
            <a:ext cx="40898700" cy="13136700"/>
          </a:xfrm>
          <a:prstGeom prst="rect">
            <a:avLst/>
          </a:prstGeom>
        </p:spPr>
        <p:txBody>
          <a:bodyPr spcFirstLastPara="1" wrap="square" lIns="536350" tIns="536350" rIns="536350" bIns="5363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500"/>
              <a:buNone/>
              <a:defRPr sz="30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500"/>
              <a:buNone/>
              <a:defRPr sz="30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500"/>
              <a:buNone/>
              <a:defRPr sz="30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500"/>
              <a:buNone/>
              <a:defRPr sz="30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500"/>
              <a:buNone/>
              <a:defRPr sz="30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500"/>
              <a:buNone/>
              <a:defRPr sz="30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500"/>
              <a:buNone/>
              <a:defRPr sz="30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500"/>
              <a:buNone/>
              <a:defRPr sz="30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500"/>
              <a:buNone/>
              <a:defRPr sz="30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496160" y="18138400"/>
            <a:ext cx="40898700" cy="5072700"/>
          </a:xfrm>
          <a:prstGeom prst="rect">
            <a:avLst/>
          </a:prstGeom>
        </p:spPr>
        <p:txBody>
          <a:bodyPr spcFirstLastPara="1" wrap="square" lIns="536350" tIns="536350" rIns="536350" bIns="5363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400"/>
              <a:buNone/>
              <a:defRPr sz="1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400"/>
              <a:buNone/>
              <a:defRPr sz="1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400"/>
              <a:buNone/>
              <a:defRPr sz="1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400"/>
              <a:buNone/>
              <a:defRPr sz="1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400"/>
              <a:buNone/>
              <a:defRPr sz="1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400"/>
              <a:buNone/>
              <a:defRPr sz="1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400"/>
              <a:buNone/>
              <a:defRPr sz="1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400"/>
              <a:buNone/>
              <a:defRPr sz="1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400"/>
              <a:buNone/>
              <a:defRPr sz="16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536350" tIns="536350" rIns="536350" bIns="5363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496160" y="7079200"/>
            <a:ext cx="40898700" cy="12566400"/>
          </a:xfrm>
          <a:prstGeom prst="rect">
            <a:avLst/>
          </a:prstGeom>
        </p:spPr>
        <p:txBody>
          <a:bodyPr spcFirstLastPara="1" wrap="square" lIns="536350" tIns="536350" rIns="536350" bIns="5363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400"/>
              <a:buNone/>
              <a:defRPr sz="7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400"/>
              <a:buNone/>
              <a:defRPr sz="7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400"/>
              <a:buNone/>
              <a:defRPr sz="7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400"/>
              <a:buNone/>
              <a:defRPr sz="7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400"/>
              <a:buNone/>
              <a:defRPr sz="7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400"/>
              <a:buNone/>
              <a:defRPr sz="7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400"/>
              <a:buNone/>
              <a:defRPr sz="7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400"/>
              <a:buNone/>
              <a:defRPr sz="7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400"/>
              <a:buNone/>
              <a:defRPr sz="704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496160" y="20174240"/>
            <a:ext cx="40898700" cy="8325000"/>
          </a:xfrm>
          <a:prstGeom prst="rect">
            <a:avLst/>
          </a:prstGeom>
        </p:spPr>
        <p:txBody>
          <a:bodyPr spcFirstLastPara="1" wrap="square" lIns="536350" tIns="536350" rIns="536350" bIns="536350" anchor="t" anchorCtr="0">
            <a:noAutofit/>
          </a:bodyPr>
          <a:lstStyle>
            <a:lvl1pPr marL="457200" lvl="0" indent="-901700" algn="ctr">
              <a:spcBef>
                <a:spcPts val="0"/>
              </a:spcBef>
              <a:spcAft>
                <a:spcPts val="0"/>
              </a:spcAft>
              <a:buSzPts val="10600"/>
              <a:buChar char="●"/>
              <a:defRPr/>
            </a:lvl1pPr>
            <a:lvl2pPr marL="914400" lvl="1" indent="-749300" algn="ctr">
              <a:spcBef>
                <a:spcPts val="9400"/>
              </a:spcBef>
              <a:spcAft>
                <a:spcPts val="0"/>
              </a:spcAft>
              <a:buSzPts val="8200"/>
              <a:buChar char="○"/>
              <a:defRPr/>
            </a:lvl2pPr>
            <a:lvl3pPr marL="1371600" lvl="2" indent="-749300" algn="ctr">
              <a:spcBef>
                <a:spcPts val="9400"/>
              </a:spcBef>
              <a:spcAft>
                <a:spcPts val="0"/>
              </a:spcAft>
              <a:buSzPts val="8200"/>
              <a:buChar char="■"/>
              <a:defRPr/>
            </a:lvl3pPr>
            <a:lvl4pPr marL="1828800" lvl="3" indent="-749300" algn="ctr">
              <a:spcBef>
                <a:spcPts val="9400"/>
              </a:spcBef>
              <a:spcAft>
                <a:spcPts val="0"/>
              </a:spcAft>
              <a:buSzPts val="8200"/>
              <a:buChar char="●"/>
              <a:defRPr/>
            </a:lvl4pPr>
            <a:lvl5pPr marL="2286000" lvl="4" indent="-749300" algn="ctr">
              <a:spcBef>
                <a:spcPts val="9400"/>
              </a:spcBef>
              <a:spcAft>
                <a:spcPts val="0"/>
              </a:spcAft>
              <a:buSzPts val="8200"/>
              <a:buChar char="○"/>
              <a:defRPr/>
            </a:lvl5pPr>
            <a:lvl6pPr marL="2743200" lvl="5" indent="-749300" algn="ctr">
              <a:spcBef>
                <a:spcPts val="9400"/>
              </a:spcBef>
              <a:spcAft>
                <a:spcPts val="0"/>
              </a:spcAft>
              <a:buSzPts val="8200"/>
              <a:buChar char="■"/>
              <a:defRPr/>
            </a:lvl6pPr>
            <a:lvl7pPr marL="3200400" lvl="6" indent="-749300" algn="ctr">
              <a:spcBef>
                <a:spcPts val="9400"/>
              </a:spcBef>
              <a:spcAft>
                <a:spcPts val="0"/>
              </a:spcAft>
              <a:buSzPts val="8200"/>
              <a:buChar char="●"/>
              <a:defRPr/>
            </a:lvl7pPr>
            <a:lvl8pPr marL="3657600" lvl="7" indent="-749300" algn="ctr">
              <a:spcBef>
                <a:spcPts val="9400"/>
              </a:spcBef>
              <a:spcAft>
                <a:spcPts val="0"/>
              </a:spcAft>
              <a:buSzPts val="8200"/>
              <a:buChar char="○"/>
              <a:defRPr/>
            </a:lvl8pPr>
            <a:lvl9pPr marL="4114800" lvl="8" indent="-749300" algn="ctr">
              <a:spcBef>
                <a:spcPts val="9400"/>
              </a:spcBef>
              <a:spcAft>
                <a:spcPts val="9400"/>
              </a:spcAft>
              <a:buSzPts val="8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536350" tIns="536350" rIns="536350" bIns="5363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536350" tIns="536350" rIns="536350" bIns="5363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3291840" y="10226042"/>
            <a:ext cx="37307700" cy="70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00"/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6583680" y="18653760"/>
            <a:ext cx="30723900" cy="84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t" anchorCtr="0">
            <a:noAutofit/>
          </a:bodyPr>
          <a:lstStyle>
            <a:lvl1pPr marL="0" marR="0" lvl="0" indent="0" algn="ctr" rtl="0">
              <a:spcBef>
                <a:spcPts val="2900"/>
              </a:spcBef>
              <a:spcAft>
                <a:spcPts val="0"/>
              </a:spcAft>
              <a:buClr>
                <a:srgbClr val="888888"/>
              </a:buClr>
              <a:buSzPts val="15300"/>
              <a:buFont typeface="Arial"/>
              <a:buNone/>
              <a:defRPr sz="15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0" algn="ctr" rtl="0">
              <a:spcBef>
                <a:spcPts val="2900"/>
              </a:spcBef>
              <a:spcAft>
                <a:spcPts val="0"/>
              </a:spcAft>
              <a:buClr>
                <a:srgbClr val="888888"/>
              </a:buClr>
              <a:buSzPts val="13500"/>
              <a:buFont typeface="Arial"/>
              <a:buNone/>
              <a:defRPr sz="13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94200" marR="0" lvl="2" indent="0" algn="ctr" rtl="0">
              <a:spcBef>
                <a:spcPts val="2300"/>
              </a:spcBef>
              <a:spcAft>
                <a:spcPts val="0"/>
              </a:spcAft>
              <a:buClr>
                <a:srgbClr val="888888"/>
              </a:buClr>
              <a:buSzPts val="11700"/>
              <a:buFont typeface="Arial"/>
              <a:buNone/>
              <a:defRPr sz="1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53200" marR="0" lvl="3" indent="0" algn="ctr" rtl="0"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9400"/>
              <a:buFont typeface="Arial"/>
              <a:buNone/>
              <a:defRPr sz="9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12200" marR="0" lvl="4" indent="0" algn="ctr" rtl="0"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9400"/>
              <a:buFont typeface="Arial"/>
              <a:buNone/>
              <a:defRPr sz="9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883900" marR="0" lvl="5" indent="0" algn="ctr" rtl="0"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9400"/>
              <a:buFont typeface="Arial"/>
              <a:buNone/>
              <a:defRPr sz="9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19100" marR="0" lvl="6" indent="0" algn="ctr" rtl="0"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9400"/>
              <a:buFont typeface="Arial"/>
              <a:buNone/>
              <a:defRPr sz="9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278100" marR="0" lvl="7" indent="0" algn="ctr" rtl="0"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9400"/>
              <a:buFont typeface="Arial"/>
              <a:buNone/>
              <a:defRPr sz="9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437100" marR="0" lvl="8" indent="0" algn="ctr" rtl="0"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9400"/>
              <a:buFont typeface="Arial"/>
              <a:buNone/>
              <a:defRPr sz="9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2194560" y="30510482"/>
            <a:ext cx="102411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5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942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532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12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8839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191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2781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4371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14996160" y="30510482"/>
            <a:ext cx="138987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5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942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532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12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8839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191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2781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4371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31455360" y="30510482"/>
            <a:ext cx="102411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6325" tIns="218250" rIns="436325" bIns="2182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2194560" y="1318262"/>
            <a:ext cx="39501900" cy="54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00"/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2194560" y="7680962"/>
            <a:ext cx="39501900" cy="21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t" anchorCtr="0">
            <a:noAutofit/>
          </a:bodyPr>
          <a:lstStyle>
            <a:lvl1pPr marL="457200" marR="0" lvl="0" indent="-120015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5300"/>
              <a:buFont typeface="Arial"/>
              <a:buChar char="•"/>
              <a:defRPr sz="1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8585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3500"/>
              <a:buFont typeface="Arial"/>
              <a:buChar char="–"/>
              <a:defRPr sz="1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71550" algn="l" rtl="0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Char char="•"/>
              <a:defRPr sz="1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255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255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255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255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255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255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2194560" y="30510482"/>
            <a:ext cx="102411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942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532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12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8839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191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2781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4371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14996160" y="30510482"/>
            <a:ext cx="138987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942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532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12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8839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191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2781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4371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31455360" y="30510482"/>
            <a:ext cx="102411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6325" tIns="218250" rIns="436325" bIns="2182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3467103" y="21153122"/>
            <a:ext cx="37307700" cy="6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00"/>
              <a:buFont typeface="Calibri"/>
              <a:buNone/>
              <a:defRPr sz="19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3467103" y="13952225"/>
            <a:ext cx="37307700" cy="7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b" anchorCtr="0">
            <a:noAutofit/>
          </a:bodyPr>
          <a:lstStyle>
            <a:lvl1pPr marL="457200" marR="0" lvl="0" indent="-228600" algn="l" rtl="0"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9400"/>
              <a:buFont typeface="Arial"/>
              <a:buNone/>
              <a:defRPr sz="9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8800"/>
              <a:buFont typeface="Arial"/>
              <a:buNone/>
              <a:defRPr sz="8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7600"/>
              <a:buFont typeface="Arial"/>
              <a:buNone/>
              <a:defRPr sz="7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6500"/>
              <a:buFont typeface="Arial"/>
              <a:buNone/>
              <a:defRPr sz="6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6500"/>
              <a:buFont typeface="Arial"/>
              <a:buNone/>
              <a:defRPr sz="6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6500"/>
              <a:buFont typeface="Arial"/>
              <a:buNone/>
              <a:defRPr sz="6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6500"/>
              <a:buFont typeface="Arial"/>
              <a:buNone/>
              <a:defRPr sz="6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6500"/>
              <a:buFont typeface="Arial"/>
              <a:buNone/>
              <a:defRPr sz="6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6500"/>
              <a:buFont typeface="Arial"/>
              <a:buNone/>
              <a:defRPr sz="6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2194560" y="30510482"/>
            <a:ext cx="102411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942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532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12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8839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191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2781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4371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14996160" y="30510482"/>
            <a:ext cx="138987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942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532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12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8839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191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2781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4371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31455360" y="30510482"/>
            <a:ext cx="102411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6325" tIns="218250" rIns="436325" bIns="2182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2194560" y="1318262"/>
            <a:ext cx="39501900" cy="54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00"/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2194560" y="7680962"/>
            <a:ext cx="19385100" cy="21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t" anchorCtr="0">
            <a:noAutofit/>
          </a:bodyPr>
          <a:lstStyle>
            <a:lvl1pPr marL="457200" marR="0" lvl="0" indent="-108585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3500"/>
              <a:buFont typeface="Arial"/>
              <a:buChar char="•"/>
              <a:defRPr sz="1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71550" algn="l" rtl="0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Char char="–"/>
              <a:defRPr sz="1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255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874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–"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874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»"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874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•"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874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•"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874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•"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874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•"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22311360" y="7680962"/>
            <a:ext cx="19385100" cy="21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t" anchorCtr="0">
            <a:noAutofit/>
          </a:bodyPr>
          <a:lstStyle>
            <a:lvl1pPr marL="457200" marR="0" lvl="0" indent="-108585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3500"/>
              <a:buFont typeface="Arial"/>
              <a:buChar char="•"/>
              <a:defRPr sz="1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71550" algn="l" rtl="0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Char char="–"/>
              <a:defRPr sz="1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255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874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–"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874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»"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874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•"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874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•"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874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•"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874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•"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2194560" y="30510482"/>
            <a:ext cx="102411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942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532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12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8839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191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2781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4371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14996160" y="30510482"/>
            <a:ext cx="138987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942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532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12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8839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191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2781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4371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31455360" y="30510482"/>
            <a:ext cx="102411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6325" tIns="218250" rIns="436325" bIns="2182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194560" y="1318262"/>
            <a:ext cx="39501900" cy="54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00"/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2194560" y="7368542"/>
            <a:ext cx="19394100" cy="30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b" anchorCtr="0">
            <a:noAutofit/>
          </a:bodyPr>
          <a:lstStyle>
            <a:lvl1pPr marL="457200" marR="0" lvl="0" indent="-228600" algn="l" rtl="0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None/>
              <a:defRPr sz="11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  <a:defRPr sz="8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None/>
              <a:defRPr sz="7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None/>
              <a:defRPr sz="7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None/>
              <a:defRPr sz="7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None/>
              <a:defRPr sz="7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None/>
              <a:defRPr sz="7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None/>
              <a:defRPr sz="7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2194560" y="10439400"/>
            <a:ext cx="19394100" cy="189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t" anchorCtr="0">
            <a:noAutofit/>
          </a:bodyPr>
          <a:lstStyle>
            <a:lvl1pPr marL="457200" marR="0" lvl="0" indent="-971550" algn="l" rtl="0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Char char="•"/>
              <a:defRPr sz="1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8255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874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•"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112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Char char="–"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112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Char char="»"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112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Char char="•"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112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Char char="•"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112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Char char="•"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112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Char char="•"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22296122" y="7368542"/>
            <a:ext cx="19401300" cy="30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b" anchorCtr="0">
            <a:noAutofit/>
          </a:bodyPr>
          <a:lstStyle>
            <a:lvl1pPr marL="457200" marR="0" lvl="0" indent="-228600" algn="l" rtl="0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None/>
              <a:defRPr sz="11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  <a:defRPr sz="8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None/>
              <a:defRPr sz="7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None/>
              <a:defRPr sz="7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None/>
              <a:defRPr sz="7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None/>
              <a:defRPr sz="7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None/>
              <a:defRPr sz="7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None/>
              <a:defRPr sz="7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22296122" y="10439400"/>
            <a:ext cx="19401300" cy="189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t" anchorCtr="0">
            <a:noAutofit/>
          </a:bodyPr>
          <a:lstStyle>
            <a:lvl1pPr marL="457200" marR="0" lvl="0" indent="-971550" algn="l" rtl="0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Char char="•"/>
              <a:defRPr sz="1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8255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874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•"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112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Char char="–"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112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Char char="»"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112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Char char="•"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112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Char char="•"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112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Char char="•"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112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Char char="•"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2194560" y="30510482"/>
            <a:ext cx="102411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942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532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12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8839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191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2781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4371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14996160" y="30510482"/>
            <a:ext cx="138987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942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532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12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8839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191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2781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4371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31455360" y="30510482"/>
            <a:ext cx="102411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6325" tIns="218250" rIns="436325" bIns="2182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2194560" y="1318262"/>
            <a:ext cx="39501900" cy="54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00"/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2194560" y="30510482"/>
            <a:ext cx="102411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942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532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12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8839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191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2781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4371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14996160" y="30510482"/>
            <a:ext cx="138987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942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532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12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8839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191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2781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4371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31455360" y="30510482"/>
            <a:ext cx="102411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6325" tIns="218250" rIns="436325" bIns="2182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2194560" y="30510482"/>
            <a:ext cx="102411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942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532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12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8839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191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2781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4371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14996160" y="30510482"/>
            <a:ext cx="138987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942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532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12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8839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191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2781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4371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31455360" y="30510482"/>
            <a:ext cx="102411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6325" tIns="218250" rIns="436325" bIns="2182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2194563" y="1310640"/>
            <a:ext cx="14440500" cy="55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Calibri"/>
              <a:buNone/>
              <a:defRPr sz="9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17160240" y="1310642"/>
            <a:ext cx="24536100" cy="280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t" anchorCtr="0">
            <a:noAutofit/>
          </a:bodyPr>
          <a:lstStyle>
            <a:lvl1pPr marL="457200" marR="0" lvl="0" indent="-120015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5300"/>
              <a:buFont typeface="Arial"/>
              <a:buChar char="•"/>
              <a:defRPr sz="1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8585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3500"/>
              <a:buFont typeface="Arial"/>
              <a:buChar char="–"/>
              <a:defRPr sz="1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71550" algn="l" rtl="0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Char char="•"/>
              <a:defRPr sz="1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255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255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255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255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255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255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2194563" y="6888482"/>
            <a:ext cx="14440500" cy="225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t" anchorCtr="0">
            <a:noAutofit/>
          </a:bodyPr>
          <a:lstStyle>
            <a:lvl1pPr marL="457200" marR="0" lvl="0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Arial"/>
              <a:buNone/>
              <a:defRPr sz="4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2194560" y="30510482"/>
            <a:ext cx="102411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942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532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12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8839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191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2781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4371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14996160" y="30510482"/>
            <a:ext cx="138987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942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532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12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8839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191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2781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4371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31455360" y="30510482"/>
            <a:ext cx="102411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6325" tIns="218250" rIns="436325" bIns="2182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96160" y="13765440"/>
            <a:ext cx="40898700" cy="5387400"/>
          </a:xfrm>
          <a:prstGeom prst="rect">
            <a:avLst/>
          </a:prstGeom>
        </p:spPr>
        <p:txBody>
          <a:bodyPr spcFirstLastPara="1" wrap="square" lIns="536350" tIns="536350" rIns="536350" bIns="5363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100"/>
              <a:buNone/>
              <a:defRPr sz="21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100"/>
              <a:buNone/>
              <a:defRPr sz="21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100"/>
              <a:buNone/>
              <a:defRPr sz="21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100"/>
              <a:buNone/>
              <a:defRPr sz="2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100"/>
              <a:buNone/>
              <a:defRPr sz="2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100"/>
              <a:buNone/>
              <a:defRPr sz="2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100"/>
              <a:buNone/>
              <a:defRPr sz="2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100"/>
              <a:buNone/>
              <a:defRPr sz="2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100"/>
              <a:buNone/>
              <a:defRPr sz="211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536350" tIns="536350" rIns="536350" bIns="5363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8602982" y="23042880"/>
            <a:ext cx="26334900" cy="27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Calibri"/>
              <a:buNone/>
              <a:defRPr sz="9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8602982" y="2941320"/>
            <a:ext cx="26334900" cy="197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t" anchorCtr="0">
            <a:noAutofit/>
          </a:bodyPr>
          <a:lstStyle>
            <a:lvl1pPr marL="0" marR="0" lvl="0" indent="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5300"/>
              <a:buFont typeface="Arial"/>
              <a:buNone/>
              <a:defRPr sz="1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3500"/>
              <a:buFont typeface="Arial"/>
              <a:buNone/>
              <a:defRPr sz="1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94200" marR="0" lvl="2" indent="0" algn="l" rtl="0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None/>
              <a:defRPr sz="1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53200" marR="0" lvl="3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12200" marR="0" lvl="4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883900" marR="0" lvl="5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19100" marR="0" lvl="6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278100" marR="0" lvl="7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437100" marR="0" lvl="8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8602982" y="25763222"/>
            <a:ext cx="26334900" cy="38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t" anchorCtr="0">
            <a:noAutofit/>
          </a:bodyPr>
          <a:lstStyle>
            <a:lvl1pPr marL="457200" marR="0" lvl="0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Arial"/>
              <a:buNone/>
              <a:defRPr sz="4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2194560" y="30510482"/>
            <a:ext cx="102411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942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532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12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8839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191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2781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4371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14996160" y="30510482"/>
            <a:ext cx="138987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942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532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12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8839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191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2781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4371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31455360" y="30510482"/>
            <a:ext cx="102411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6325" tIns="218250" rIns="436325" bIns="2182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2194560" y="1318262"/>
            <a:ext cx="39501900" cy="54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00"/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11083290" y="-1207588"/>
            <a:ext cx="21724800" cy="39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t" anchorCtr="0">
            <a:noAutofit/>
          </a:bodyPr>
          <a:lstStyle>
            <a:lvl1pPr marL="457200" marR="0" lvl="0" indent="-120015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5300"/>
              <a:buFont typeface="Arial"/>
              <a:buChar char="•"/>
              <a:defRPr sz="1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8585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3500"/>
              <a:buFont typeface="Arial"/>
              <a:buChar char="–"/>
              <a:defRPr sz="1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71550" algn="l" rtl="0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Char char="•"/>
              <a:defRPr sz="1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255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255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255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255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255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255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2194560" y="30510482"/>
            <a:ext cx="102411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942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532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12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8839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191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2781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4371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14996160" y="30510482"/>
            <a:ext cx="138987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942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532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12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8839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191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2781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4371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31455360" y="30510482"/>
            <a:ext cx="102411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6325" tIns="218250" rIns="436325" bIns="2182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22714890" y="10424315"/>
            <a:ext cx="28087800" cy="9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00"/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598150" y="914615"/>
            <a:ext cx="28087800" cy="288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t" anchorCtr="0">
            <a:noAutofit/>
          </a:bodyPr>
          <a:lstStyle>
            <a:lvl1pPr marL="457200" marR="0" lvl="0" indent="-120015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5300"/>
              <a:buFont typeface="Arial"/>
              <a:buChar char="•"/>
              <a:defRPr sz="1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8585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3500"/>
              <a:buFont typeface="Arial"/>
              <a:buChar char="–"/>
              <a:defRPr sz="1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71550" algn="l" rtl="0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Char char="•"/>
              <a:defRPr sz="1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255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255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255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255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255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255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2194560" y="30510482"/>
            <a:ext cx="102411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942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532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12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8839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191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2781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4371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14996160" y="30510482"/>
            <a:ext cx="138987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942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532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12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8839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191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2781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4371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31455360" y="30510482"/>
            <a:ext cx="102411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6325" tIns="218250" rIns="436325" bIns="2182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8700" cy="3665400"/>
          </a:xfrm>
          <a:prstGeom prst="rect">
            <a:avLst/>
          </a:prstGeom>
        </p:spPr>
        <p:txBody>
          <a:bodyPr spcFirstLastPara="1" wrap="square" lIns="536350" tIns="536350" rIns="536350" bIns="5363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496160" y="7375840"/>
            <a:ext cx="40898700" cy="21864900"/>
          </a:xfrm>
          <a:prstGeom prst="rect">
            <a:avLst/>
          </a:prstGeom>
        </p:spPr>
        <p:txBody>
          <a:bodyPr spcFirstLastPara="1" wrap="square" lIns="536350" tIns="536350" rIns="536350" bIns="536350" anchor="t" anchorCtr="0">
            <a:noAutofit/>
          </a:bodyPr>
          <a:lstStyle>
            <a:lvl1pPr marL="457200" lvl="0" indent="-901700">
              <a:spcBef>
                <a:spcPts val="0"/>
              </a:spcBef>
              <a:spcAft>
                <a:spcPts val="0"/>
              </a:spcAft>
              <a:buSzPts val="10600"/>
              <a:buChar char="●"/>
              <a:defRPr/>
            </a:lvl1pPr>
            <a:lvl2pPr marL="914400" lvl="1" indent="-749300">
              <a:spcBef>
                <a:spcPts val="9400"/>
              </a:spcBef>
              <a:spcAft>
                <a:spcPts val="0"/>
              </a:spcAft>
              <a:buSzPts val="8200"/>
              <a:buChar char="○"/>
              <a:defRPr/>
            </a:lvl2pPr>
            <a:lvl3pPr marL="1371600" lvl="2" indent="-749300">
              <a:spcBef>
                <a:spcPts val="9400"/>
              </a:spcBef>
              <a:spcAft>
                <a:spcPts val="0"/>
              </a:spcAft>
              <a:buSzPts val="8200"/>
              <a:buChar char="■"/>
              <a:defRPr/>
            </a:lvl3pPr>
            <a:lvl4pPr marL="1828800" lvl="3" indent="-749300">
              <a:spcBef>
                <a:spcPts val="9400"/>
              </a:spcBef>
              <a:spcAft>
                <a:spcPts val="0"/>
              </a:spcAft>
              <a:buSzPts val="8200"/>
              <a:buChar char="●"/>
              <a:defRPr/>
            </a:lvl4pPr>
            <a:lvl5pPr marL="2286000" lvl="4" indent="-749300">
              <a:spcBef>
                <a:spcPts val="9400"/>
              </a:spcBef>
              <a:spcAft>
                <a:spcPts val="0"/>
              </a:spcAft>
              <a:buSzPts val="8200"/>
              <a:buChar char="○"/>
              <a:defRPr/>
            </a:lvl5pPr>
            <a:lvl6pPr marL="2743200" lvl="5" indent="-749300">
              <a:spcBef>
                <a:spcPts val="9400"/>
              </a:spcBef>
              <a:spcAft>
                <a:spcPts val="0"/>
              </a:spcAft>
              <a:buSzPts val="8200"/>
              <a:buChar char="■"/>
              <a:defRPr/>
            </a:lvl6pPr>
            <a:lvl7pPr marL="3200400" lvl="6" indent="-749300">
              <a:spcBef>
                <a:spcPts val="9400"/>
              </a:spcBef>
              <a:spcAft>
                <a:spcPts val="0"/>
              </a:spcAft>
              <a:buSzPts val="8200"/>
              <a:buChar char="●"/>
              <a:defRPr/>
            </a:lvl7pPr>
            <a:lvl8pPr marL="3657600" lvl="7" indent="-749300">
              <a:spcBef>
                <a:spcPts val="9400"/>
              </a:spcBef>
              <a:spcAft>
                <a:spcPts val="0"/>
              </a:spcAft>
              <a:buSzPts val="8200"/>
              <a:buChar char="○"/>
              <a:defRPr/>
            </a:lvl8pPr>
            <a:lvl9pPr marL="4114800" lvl="8" indent="-749300">
              <a:spcBef>
                <a:spcPts val="9400"/>
              </a:spcBef>
              <a:spcAft>
                <a:spcPts val="9400"/>
              </a:spcAft>
              <a:buSzPts val="8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536350" tIns="536350" rIns="536350" bIns="5363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8700" cy="3665400"/>
          </a:xfrm>
          <a:prstGeom prst="rect">
            <a:avLst/>
          </a:prstGeom>
        </p:spPr>
        <p:txBody>
          <a:bodyPr spcFirstLastPara="1" wrap="square" lIns="536350" tIns="536350" rIns="536350" bIns="5363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496160" y="7375840"/>
            <a:ext cx="19199700" cy="21864900"/>
          </a:xfrm>
          <a:prstGeom prst="rect">
            <a:avLst/>
          </a:prstGeom>
        </p:spPr>
        <p:txBody>
          <a:bodyPr spcFirstLastPara="1" wrap="square" lIns="536350" tIns="536350" rIns="536350" bIns="536350" anchor="t" anchorCtr="0">
            <a:noAutofit/>
          </a:bodyPr>
          <a:lstStyle>
            <a:lvl1pPr marL="457200" lvl="0" indent="-749300">
              <a:spcBef>
                <a:spcPts val="0"/>
              </a:spcBef>
              <a:spcAft>
                <a:spcPts val="0"/>
              </a:spcAft>
              <a:buSzPts val="8200"/>
              <a:buChar char="●"/>
              <a:defRPr sz="8200"/>
            </a:lvl1pPr>
            <a:lvl2pPr marL="914400" lvl="1" indent="-673100">
              <a:spcBef>
                <a:spcPts val="9400"/>
              </a:spcBef>
              <a:spcAft>
                <a:spcPts val="0"/>
              </a:spcAft>
              <a:buSzPts val="7000"/>
              <a:buChar char="○"/>
              <a:defRPr sz="7000"/>
            </a:lvl2pPr>
            <a:lvl3pPr marL="1371600" lvl="2" indent="-673100">
              <a:spcBef>
                <a:spcPts val="9400"/>
              </a:spcBef>
              <a:spcAft>
                <a:spcPts val="0"/>
              </a:spcAft>
              <a:buSzPts val="7000"/>
              <a:buChar char="■"/>
              <a:defRPr sz="7000"/>
            </a:lvl3pPr>
            <a:lvl4pPr marL="1828800" lvl="3" indent="-673100">
              <a:spcBef>
                <a:spcPts val="9400"/>
              </a:spcBef>
              <a:spcAft>
                <a:spcPts val="0"/>
              </a:spcAft>
              <a:buSzPts val="7000"/>
              <a:buChar char="●"/>
              <a:defRPr sz="7000"/>
            </a:lvl4pPr>
            <a:lvl5pPr marL="2286000" lvl="4" indent="-673100">
              <a:spcBef>
                <a:spcPts val="9400"/>
              </a:spcBef>
              <a:spcAft>
                <a:spcPts val="0"/>
              </a:spcAft>
              <a:buSzPts val="7000"/>
              <a:buChar char="○"/>
              <a:defRPr sz="7000"/>
            </a:lvl5pPr>
            <a:lvl6pPr marL="2743200" lvl="5" indent="-673100">
              <a:spcBef>
                <a:spcPts val="9400"/>
              </a:spcBef>
              <a:spcAft>
                <a:spcPts val="0"/>
              </a:spcAft>
              <a:buSzPts val="7000"/>
              <a:buChar char="■"/>
              <a:defRPr sz="7000"/>
            </a:lvl6pPr>
            <a:lvl7pPr marL="3200400" lvl="6" indent="-673100">
              <a:spcBef>
                <a:spcPts val="9400"/>
              </a:spcBef>
              <a:spcAft>
                <a:spcPts val="0"/>
              </a:spcAft>
              <a:buSzPts val="7000"/>
              <a:buChar char="●"/>
              <a:defRPr sz="7000"/>
            </a:lvl7pPr>
            <a:lvl8pPr marL="3657600" lvl="7" indent="-673100">
              <a:spcBef>
                <a:spcPts val="9400"/>
              </a:spcBef>
              <a:spcAft>
                <a:spcPts val="0"/>
              </a:spcAft>
              <a:buSzPts val="7000"/>
              <a:buChar char="○"/>
              <a:defRPr sz="7000"/>
            </a:lvl8pPr>
            <a:lvl9pPr marL="4114800" lvl="8" indent="-673100">
              <a:spcBef>
                <a:spcPts val="9400"/>
              </a:spcBef>
              <a:spcAft>
                <a:spcPts val="9400"/>
              </a:spcAft>
              <a:buSzPts val="7000"/>
              <a:buChar char="■"/>
              <a:defRPr sz="70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23195520" y="7375840"/>
            <a:ext cx="19199700" cy="21864900"/>
          </a:xfrm>
          <a:prstGeom prst="rect">
            <a:avLst/>
          </a:prstGeom>
        </p:spPr>
        <p:txBody>
          <a:bodyPr spcFirstLastPara="1" wrap="square" lIns="536350" tIns="536350" rIns="536350" bIns="536350" anchor="t" anchorCtr="0">
            <a:noAutofit/>
          </a:bodyPr>
          <a:lstStyle>
            <a:lvl1pPr marL="457200" lvl="0" indent="-749300">
              <a:spcBef>
                <a:spcPts val="0"/>
              </a:spcBef>
              <a:spcAft>
                <a:spcPts val="0"/>
              </a:spcAft>
              <a:buSzPts val="8200"/>
              <a:buChar char="●"/>
              <a:defRPr sz="8200"/>
            </a:lvl1pPr>
            <a:lvl2pPr marL="914400" lvl="1" indent="-673100">
              <a:spcBef>
                <a:spcPts val="9400"/>
              </a:spcBef>
              <a:spcAft>
                <a:spcPts val="0"/>
              </a:spcAft>
              <a:buSzPts val="7000"/>
              <a:buChar char="○"/>
              <a:defRPr sz="7000"/>
            </a:lvl2pPr>
            <a:lvl3pPr marL="1371600" lvl="2" indent="-673100">
              <a:spcBef>
                <a:spcPts val="9400"/>
              </a:spcBef>
              <a:spcAft>
                <a:spcPts val="0"/>
              </a:spcAft>
              <a:buSzPts val="7000"/>
              <a:buChar char="■"/>
              <a:defRPr sz="7000"/>
            </a:lvl3pPr>
            <a:lvl4pPr marL="1828800" lvl="3" indent="-673100">
              <a:spcBef>
                <a:spcPts val="9400"/>
              </a:spcBef>
              <a:spcAft>
                <a:spcPts val="0"/>
              </a:spcAft>
              <a:buSzPts val="7000"/>
              <a:buChar char="●"/>
              <a:defRPr sz="7000"/>
            </a:lvl4pPr>
            <a:lvl5pPr marL="2286000" lvl="4" indent="-673100">
              <a:spcBef>
                <a:spcPts val="9400"/>
              </a:spcBef>
              <a:spcAft>
                <a:spcPts val="0"/>
              </a:spcAft>
              <a:buSzPts val="7000"/>
              <a:buChar char="○"/>
              <a:defRPr sz="7000"/>
            </a:lvl5pPr>
            <a:lvl6pPr marL="2743200" lvl="5" indent="-673100">
              <a:spcBef>
                <a:spcPts val="9400"/>
              </a:spcBef>
              <a:spcAft>
                <a:spcPts val="0"/>
              </a:spcAft>
              <a:buSzPts val="7000"/>
              <a:buChar char="■"/>
              <a:defRPr sz="7000"/>
            </a:lvl6pPr>
            <a:lvl7pPr marL="3200400" lvl="6" indent="-673100">
              <a:spcBef>
                <a:spcPts val="9400"/>
              </a:spcBef>
              <a:spcAft>
                <a:spcPts val="0"/>
              </a:spcAft>
              <a:buSzPts val="7000"/>
              <a:buChar char="●"/>
              <a:defRPr sz="7000"/>
            </a:lvl7pPr>
            <a:lvl8pPr marL="3657600" lvl="7" indent="-673100">
              <a:spcBef>
                <a:spcPts val="9400"/>
              </a:spcBef>
              <a:spcAft>
                <a:spcPts val="0"/>
              </a:spcAft>
              <a:buSzPts val="7000"/>
              <a:buChar char="○"/>
              <a:defRPr sz="7000"/>
            </a:lvl8pPr>
            <a:lvl9pPr marL="4114800" lvl="8" indent="-673100">
              <a:spcBef>
                <a:spcPts val="9400"/>
              </a:spcBef>
              <a:spcAft>
                <a:spcPts val="9400"/>
              </a:spcAft>
              <a:buSzPts val="7000"/>
              <a:buChar char="■"/>
              <a:defRPr sz="70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536350" tIns="536350" rIns="536350" bIns="5363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8700" cy="3665400"/>
          </a:xfrm>
          <a:prstGeom prst="rect">
            <a:avLst/>
          </a:prstGeom>
        </p:spPr>
        <p:txBody>
          <a:bodyPr spcFirstLastPara="1" wrap="square" lIns="536350" tIns="536350" rIns="536350" bIns="5363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536350" tIns="536350" rIns="536350" bIns="5363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496160" y="3555840"/>
            <a:ext cx="13478400" cy="4836600"/>
          </a:xfrm>
          <a:prstGeom prst="rect">
            <a:avLst/>
          </a:prstGeom>
        </p:spPr>
        <p:txBody>
          <a:bodyPr spcFirstLastPara="1" wrap="square" lIns="536350" tIns="536350" rIns="536350" bIns="53635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1pPr>
            <a:lvl2pPr lvl="1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2pPr>
            <a:lvl3pPr lvl="2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3pPr>
            <a:lvl4pPr lvl="3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4pPr>
            <a:lvl5pPr lvl="4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5pPr>
            <a:lvl6pPr lvl="5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6pPr>
            <a:lvl7pPr lvl="6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7pPr>
            <a:lvl8pPr lvl="7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8pPr>
            <a:lvl9pPr lvl="8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496160" y="8893440"/>
            <a:ext cx="13478400" cy="20348100"/>
          </a:xfrm>
          <a:prstGeom prst="rect">
            <a:avLst/>
          </a:prstGeom>
        </p:spPr>
        <p:txBody>
          <a:bodyPr spcFirstLastPara="1" wrap="square" lIns="536350" tIns="536350" rIns="536350" bIns="536350" anchor="t" anchorCtr="0">
            <a:noAutofit/>
          </a:bodyPr>
          <a:lstStyle>
            <a:lvl1pPr marL="457200" lvl="0" indent="-673100">
              <a:spcBef>
                <a:spcPts val="0"/>
              </a:spcBef>
              <a:spcAft>
                <a:spcPts val="0"/>
              </a:spcAft>
              <a:buSzPts val="7000"/>
              <a:buChar char="●"/>
              <a:defRPr sz="7000"/>
            </a:lvl1pPr>
            <a:lvl2pPr marL="914400" lvl="1" indent="-673100">
              <a:spcBef>
                <a:spcPts val="9400"/>
              </a:spcBef>
              <a:spcAft>
                <a:spcPts val="0"/>
              </a:spcAft>
              <a:buSzPts val="7000"/>
              <a:buChar char="○"/>
              <a:defRPr sz="7000"/>
            </a:lvl2pPr>
            <a:lvl3pPr marL="1371600" lvl="2" indent="-673100">
              <a:spcBef>
                <a:spcPts val="9400"/>
              </a:spcBef>
              <a:spcAft>
                <a:spcPts val="0"/>
              </a:spcAft>
              <a:buSzPts val="7000"/>
              <a:buChar char="■"/>
              <a:defRPr sz="7000"/>
            </a:lvl3pPr>
            <a:lvl4pPr marL="1828800" lvl="3" indent="-673100">
              <a:spcBef>
                <a:spcPts val="9400"/>
              </a:spcBef>
              <a:spcAft>
                <a:spcPts val="0"/>
              </a:spcAft>
              <a:buSzPts val="7000"/>
              <a:buChar char="●"/>
              <a:defRPr sz="7000"/>
            </a:lvl4pPr>
            <a:lvl5pPr marL="2286000" lvl="4" indent="-673100">
              <a:spcBef>
                <a:spcPts val="9400"/>
              </a:spcBef>
              <a:spcAft>
                <a:spcPts val="0"/>
              </a:spcAft>
              <a:buSzPts val="7000"/>
              <a:buChar char="○"/>
              <a:defRPr sz="7000"/>
            </a:lvl5pPr>
            <a:lvl6pPr marL="2743200" lvl="5" indent="-673100">
              <a:spcBef>
                <a:spcPts val="9400"/>
              </a:spcBef>
              <a:spcAft>
                <a:spcPts val="0"/>
              </a:spcAft>
              <a:buSzPts val="7000"/>
              <a:buChar char="■"/>
              <a:defRPr sz="7000"/>
            </a:lvl6pPr>
            <a:lvl7pPr marL="3200400" lvl="6" indent="-673100">
              <a:spcBef>
                <a:spcPts val="9400"/>
              </a:spcBef>
              <a:spcAft>
                <a:spcPts val="0"/>
              </a:spcAft>
              <a:buSzPts val="7000"/>
              <a:buChar char="●"/>
              <a:defRPr sz="7000"/>
            </a:lvl7pPr>
            <a:lvl8pPr marL="3657600" lvl="7" indent="-673100">
              <a:spcBef>
                <a:spcPts val="9400"/>
              </a:spcBef>
              <a:spcAft>
                <a:spcPts val="0"/>
              </a:spcAft>
              <a:buSzPts val="7000"/>
              <a:buChar char="○"/>
              <a:defRPr sz="7000"/>
            </a:lvl8pPr>
            <a:lvl9pPr marL="4114800" lvl="8" indent="-673100">
              <a:spcBef>
                <a:spcPts val="9400"/>
              </a:spcBef>
              <a:spcAft>
                <a:spcPts val="9400"/>
              </a:spcAft>
              <a:buSzPts val="7000"/>
              <a:buChar char="■"/>
              <a:defRPr sz="70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536350" tIns="536350" rIns="536350" bIns="5363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2353200" y="2880960"/>
            <a:ext cx="30565500" cy="26181000"/>
          </a:xfrm>
          <a:prstGeom prst="rect">
            <a:avLst/>
          </a:prstGeom>
        </p:spPr>
        <p:txBody>
          <a:bodyPr spcFirstLastPara="1" wrap="square" lIns="536350" tIns="536350" rIns="536350" bIns="53635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200"/>
              <a:buNone/>
              <a:defRPr sz="28200"/>
            </a:lvl1pPr>
            <a:lvl2pPr lvl="1">
              <a:spcBef>
                <a:spcPts val="0"/>
              </a:spcBef>
              <a:spcAft>
                <a:spcPts val="0"/>
              </a:spcAft>
              <a:buSzPts val="28200"/>
              <a:buNone/>
              <a:defRPr sz="28200"/>
            </a:lvl2pPr>
            <a:lvl3pPr lvl="2">
              <a:spcBef>
                <a:spcPts val="0"/>
              </a:spcBef>
              <a:spcAft>
                <a:spcPts val="0"/>
              </a:spcAft>
              <a:buSzPts val="28200"/>
              <a:buNone/>
              <a:defRPr sz="28200"/>
            </a:lvl3pPr>
            <a:lvl4pPr lvl="3">
              <a:spcBef>
                <a:spcPts val="0"/>
              </a:spcBef>
              <a:spcAft>
                <a:spcPts val="0"/>
              </a:spcAft>
              <a:buSzPts val="28200"/>
              <a:buNone/>
              <a:defRPr sz="28200"/>
            </a:lvl4pPr>
            <a:lvl5pPr lvl="4">
              <a:spcBef>
                <a:spcPts val="0"/>
              </a:spcBef>
              <a:spcAft>
                <a:spcPts val="0"/>
              </a:spcAft>
              <a:buSzPts val="28200"/>
              <a:buNone/>
              <a:defRPr sz="28200"/>
            </a:lvl5pPr>
            <a:lvl6pPr lvl="5">
              <a:spcBef>
                <a:spcPts val="0"/>
              </a:spcBef>
              <a:spcAft>
                <a:spcPts val="0"/>
              </a:spcAft>
              <a:buSzPts val="28200"/>
              <a:buNone/>
              <a:defRPr sz="28200"/>
            </a:lvl6pPr>
            <a:lvl7pPr lvl="6">
              <a:spcBef>
                <a:spcPts val="0"/>
              </a:spcBef>
              <a:spcAft>
                <a:spcPts val="0"/>
              </a:spcAft>
              <a:buSzPts val="28200"/>
              <a:buNone/>
              <a:defRPr sz="28200"/>
            </a:lvl7pPr>
            <a:lvl8pPr lvl="7">
              <a:spcBef>
                <a:spcPts val="0"/>
              </a:spcBef>
              <a:spcAft>
                <a:spcPts val="0"/>
              </a:spcAft>
              <a:buSzPts val="28200"/>
              <a:buNone/>
              <a:defRPr sz="28200"/>
            </a:lvl8pPr>
            <a:lvl9pPr lvl="8">
              <a:spcBef>
                <a:spcPts val="0"/>
              </a:spcBef>
              <a:spcAft>
                <a:spcPts val="0"/>
              </a:spcAft>
              <a:buSzPts val="28200"/>
              <a:buNone/>
              <a:defRPr sz="282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536350" tIns="536350" rIns="536350" bIns="5363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1945600" y="-800"/>
            <a:ext cx="21945600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536350" tIns="536350" rIns="536350" bIns="5363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274400" y="7892320"/>
            <a:ext cx="19416900" cy="9486600"/>
          </a:xfrm>
          <a:prstGeom prst="rect">
            <a:avLst/>
          </a:prstGeom>
        </p:spPr>
        <p:txBody>
          <a:bodyPr spcFirstLastPara="1" wrap="square" lIns="536350" tIns="536350" rIns="536350" bIns="5363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600"/>
              <a:buNone/>
              <a:defRPr sz="2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600"/>
              <a:buNone/>
              <a:defRPr sz="2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600"/>
              <a:buNone/>
              <a:defRPr sz="2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600"/>
              <a:buNone/>
              <a:defRPr sz="2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600"/>
              <a:buNone/>
              <a:defRPr sz="2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600"/>
              <a:buNone/>
              <a:defRPr sz="2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600"/>
              <a:buNone/>
              <a:defRPr sz="2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600"/>
              <a:buNone/>
              <a:defRPr sz="2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600"/>
              <a:buNone/>
              <a:defRPr sz="24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274400" y="17939680"/>
            <a:ext cx="19416900" cy="7904700"/>
          </a:xfrm>
          <a:prstGeom prst="rect">
            <a:avLst/>
          </a:prstGeom>
        </p:spPr>
        <p:txBody>
          <a:bodyPr spcFirstLastPara="1" wrap="square" lIns="536350" tIns="536350" rIns="536350" bIns="5363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23709600" y="4634080"/>
            <a:ext cx="18417600" cy="23648700"/>
          </a:xfrm>
          <a:prstGeom prst="rect">
            <a:avLst/>
          </a:prstGeom>
        </p:spPr>
        <p:txBody>
          <a:bodyPr spcFirstLastPara="1" wrap="square" lIns="536350" tIns="536350" rIns="536350" bIns="536350" anchor="ctr" anchorCtr="0">
            <a:noAutofit/>
          </a:bodyPr>
          <a:lstStyle>
            <a:lvl1pPr marL="457200" lvl="0" indent="-901700">
              <a:spcBef>
                <a:spcPts val="0"/>
              </a:spcBef>
              <a:spcAft>
                <a:spcPts val="0"/>
              </a:spcAft>
              <a:buSzPts val="10600"/>
              <a:buChar char="●"/>
              <a:defRPr/>
            </a:lvl1pPr>
            <a:lvl2pPr marL="914400" lvl="1" indent="-749300">
              <a:spcBef>
                <a:spcPts val="9400"/>
              </a:spcBef>
              <a:spcAft>
                <a:spcPts val="0"/>
              </a:spcAft>
              <a:buSzPts val="8200"/>
              <a:buChar char="○"/>
              <a:defRPr/>
            </a:lvl2pPr>
            <a:lvl3pPr marL="1371600" lvl="2" indent="-749300">
              <a:spcBef>
                <a:spcPts val="9400"/>
              </a:spcBef>
              <a:spcAft>
                <a:spcPts val="0"/>
              </a:spcAft>
              <a:buSzPts val="8200"/>
              <a:buChar char="■"/>
              <a:defRPr/>
            </a:lvl3pPr>
            <a:lvl4pPr marL="1828800" lvl="3" indent="-749300">
              <a:spcBef>
                <a:spcPts val="9400"/>
              </a:spcBef>
              <a:spcAft>
                <a:spcPts val="0"/>
              </a:spcAft>
              <a:buSzPts val="8200"/>
              <a:buChar char="●"/>
              <a:defRPr/>
            </a:lvl4pPr>
            <a:lvl5pPr marL="2286000" lvl="4" indent="-749300">
              <a:spcBef>
                <a:spcPts val="9400"/>
              </a:spcBef>
              <a:spcAft>
                <a:spcPts val="0"/>
              </a:spcAft>
              <a:buSzPts val="8200"/>
              <a:buChar char="○"/>
              <a:defRPr/>
            </a:lvl5pPr>
            <a:lvl6pPr marL="2743200" lvl="5" indent="-749300">
              <a:spcBef>
                <a:spcPts val="9400"/>
              </a:spcBef>
              <a:spcAft>
                <a:spcPts val="0"/>
              </a:spcAft>
              <a:buSzPts val="8200"/>
              <a:buChar char="■"/>
              <a:defRPr/>
            </a:lvl6pPr>
            <a:lvl7pPr marL="3200400" lvl="6" indent="-749300">
              <a:spcBef>
                <a:spcPts val="9400"/>
              </a:spcBef>
              <a:spcAft>
                <a:spcPts val="0"/>
              </a:spcAft>
              <a:buSzPts val="8200"/>
              <a:buChar char="●"/>
              <a:defRPr/>
            </a:lvl7pPr>
            <a:lvl8pPr marL="3657600" lvl="7" indent="-749300">
              <a:spcBef>
                <a:spcPts val="9400"/>
              </a:spcBef>
              <a:spcAft>
                <a:spcPts val="0"/>
              </a:spcAft>
              <a:buSzPts val="8200"/>
              <a:buChar char="○"/>
              <a:defRPr/>
            </a:lvl8pPr>
            <a:lvl9pPr marL="4114800" lvl="8" indent="-749300">
              <a:spcBef>
                <a:spcPts val="9400"/>
              </a:spcBef>
              <a:spcAft>
                <a:spcPts val="9400"/>
              </a:spcAft>
              <a:buSzPts val="8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536350" tIns="536350" rIns="536350" bIns="5363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496160" y="27075680"/>
            <a:ext cx="28794300" cy="3872700"/>
          </a:xfrm>
          <a:prstGeom prst="rect">
            <a:avLst/>
          </a:prstGeom>
        </p:spPr>
        <p:txBody>
          <a:bodyPr spcFirstLastPara="1" wrap="square" lIns="536350" tIns="536350" rIns="536350" bIns="53635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536350" tIns="536350" rIns="536350" bIns="5363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87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6350" tIns="536350" rIns="536350" bIns="5363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0"/>
              <a:buNone/>
              <a:defRPr sz="16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0"/>
              <a:buNone/>
              <a:defRPr sz="16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0"/>
              <a:buNone/>
              <a:defRPr sz="16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0"/>
              <a:buNone/>
              <a:defRPr sz="16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0"/>
              <a:buNone/>
              <a:defRPr sz="16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0"/>
              <a:buNone/>
              <a:defRPr sz="16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0"/>
              <a:buNone/>
              <a:defRPr sz="16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0"/>
              <a:buNone/>
              <a:defRPr sz="16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0"/>
              <a:buNone/>
              <a:defRPr sz="16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96160" y="7375840"/>
            <a:ext cx="40898700" cy="21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6350" tIns="536350" rIns="536350" bIns="536350" anchor="t" anchorCtr="0">
            <a:noAutofit/>
          </a:bodyPr>
          <a:lstStyle>
            <a:lvl1pPr marL="457200" lvl="0" indent="-9017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600"/>
              <a:buChar char="●"/>
              <a:defRPr sz="10600">
                <a:solidFill>
                  <a:schemeClr val="dk2"/>
                </a:solidFill>
              </a:defRPr>
            </a:lvl1pPr>
            <a:lvl2pPr marL="914400" lvl="1" indent="-749300">
              <a:lnSpc>
                <a:spcPct val="115000"/>
              </a:lnSpc>
              <a:spcBef>
                <a:spcPts val="9400"/>
              </a:spcBef>
              <a:spcAft>
                <a:spcPts val="0"/>
              </a:spcAft>
              <a:buClr>
                <a:schemeClr val="dk2"/>
              </a:buClr>
              <a:buSzPts val="8200"/>
              <a:buChar char="○"/>
              <a:defRPr sz="8200">
                <a:solidFill>
                  <a:schemeClr val="dk2"/>
                </a:solidFill>
              </a:defRPr>
            </a:lvl2pPr>
            <a:lvl3pPr marL="1371600" lvl="2" indent="-749300">
              <a:lnSpc>
                <a:spcPct val="115000"/>
              </a:lnSpc>
              <a:spcBef>
                <a:spcPts val="9400"/>
              </a:spcBef>
              <a:spcAft>
                <a:spcPts val="0"/>
              </a:spcAft>
              <a:buClr>
                <a:schemeClr val="dk2"/>
              </a:buClr>
              <a:buSzPts val="8200"/>
              <a:buChar char="■"/>
              <a:defRPr sz="8200">
                <a:solidFill>
                  <a:schemeClr val="dk2"/>
                </a:solidFill>
              </a:defRPr>
            </a:lvl3pPr>
            <a:lvl4pPr marL="1828800" lvl="3" indent="-749300">
              <a:lnSpc>
                <a:spcPct val="115000"/>
              </a:lnSpc>
              <a:spcBef>
                <a:spcPts val="9400"/>
              </a:spcBef>
              <a:spcAft>
                <a:spcPts val="0"/>
              </a:spcAft>
              <a:buClr>
                <a:schemeClr val="dk2"/>
              </a:buClr>
              <a:buSzPts val="8200"/>
              <a:buChar char="●"/>
              <a:defRPr sz="8200">
                <a:solidFill>
                  <a:schemeClr val="dk2"/>
                </a:solidFill>
              </a:defRPr>
            </a:lvl4pPr>
            <a:lvl5pPr marL="2286000" lvl="4" indent="-749300">
              <a:lnSpc>
                <a:spcPct val="115000"/>
              </a:lnSpc>
              <a:spcBef>
                <a:spcPts val="9400"/>
              </a:spcBef>
              <a:spcAft>
                <a:spcPts val="0"/>
              </a:spcAft>
              <a:buClr>
                <a:schemeClr val="dk2"/>
              </a:buClr>
              <a:buSzPts val="8200"/>
              <a:buChar char="○"/>
              <a:defRPr sz="8200">
                <a:solidFill>
                  <a:schemeClr val="dk2"/>
                </a:solidFill>
              </a:defRPr>
            </a:lvl5pPr>
            <a:lvl6pPr marL="2743200" lvl="5" indent="-749300">
              <a:lnSpc>
                <a:spcPct val="115000"/>
              </a:lnSpc>
              <a:spcBef>
                <a:spcPts val="9400"/>
              </a:spcBef>
              <a:spcAft>
                <a:spcPts val="0"/>
              </a:spcAft>
              <a:buClr>
                <a:schemeClr val="dk2"/>
              </a:buClr>
              <a:buSzPts val="8200"/>
              <a:buChar char="■"/>
              <a:defRPr sz="8200">
                <a:solidFill>
                  <a:schemeClr val="dk2"/>
                </a:solidFill>
              </a:defRPr>
            </a:lvl6pPr>
            <a:lvl7pPr marL="3200400" lvl="6" indent="-749300">
              <a:lnSpc>
                <a:spcPct val="115000"/>
              </a:lnSpc>
              <a:spcBef>
                <a:spcPts val="9400"/>
              </a:spcBef>
              <a:spcAft>
                <a:spcPts val="0"/>
              </a:spcAft>
              <a:buClr>
                <a:schemeClr val="dk2"/>
              </a:buClr>
              <a:buSzPts val="8200"/>
              <a:buChar char="●"/>
              <a:defRPr sz="8200">
                <a:solidFill>
                  <a:schemeClr val="dk2"/>
                </a:solidFill>
              </a:defRPr>
            </a:lvl7pPr>
            <a:lvl8pPr marL="3657600" lvl="7" indent="-749300">
              <a:lnSpc>
                <a:spcPct val="115000"/>
              </a:lnSpc>
              <a:spcBef>
                <a:spcPts val="9400"/>
              </a:spcBef>
              <a:spcAft>
                <a:spcPts val="0"/>
              </a:spcAft>
              <a:buClr>
                <a:schemeClr val="dk2"/>
              </a:buClr>
              <a:buSzPts val="8200"/>
              <a:buChar char="○"/>
              <a:defRPr sz="8200">
                <a:solidFill>
                  <a:schemeClr val="dk2"/>
                </a:solidFill>
              </a:defRPr>
            </a:lvl8pPr>
            <a:lvl9pPr marL="4114800" lvl="8" indent="-749300">
              <a:lnSpc>
                <a:spcPct val="115000"/>
              </a:lnSpc>
              <a:spcBef>
                <a:spcPts val="9400"/>
              </a:spcBef>
              <a:spcAft>
                <a:spcPts val="9400"/>
              </a:spcAft>
              <a:buClr>
                <a:schemeClr val="dk2"/>
              </a:buClr>
              <a:buSzPts val="8200"/>
              <a:buChar char="■"/>
              <a:defRPr sz="8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6350" tIns="536350" rIns="536350" bIns="536350" anchor="ctr" anchorCtr="0">
            <a:noAutofit/>
          </a:bodyPr>
          <a:lstStyle>
            <a:lvl1pPr lvl="0" algn="r">
              <a:buNone/>
              <a:defRPr sz="5900">
                <a:solidFill>
                  <a:schemeClr val="dk2"/>
                </a:solidFill>
              </a:defRPr>
            </a:lvl1pPr>
            <a:lvl2pPr lvl="1" algn="r">
              <a:buNone/>
              <a:defRPr sz="5900">
                <a:solidFill>
                  <a:schemeClr val="dk2"/>
                </a:solidFill>
              </a:defRPr>
            </a:lvl2pPr>
            <a:lvl3pPr lvl="2" algn="r">
              <a:buNone/>
              <a:defRPr sz="5900">
                <a:solidFill>
                  <a:schemeClr val="dk2"/>
                </a:solidFill>
              </a:defRPr>
            </a:lvl3pPr>
            <a:lvl4pPr lvl="3" algn="r">
              <a:buNone/>
              <a:defRPr sz="5900">
                <a:solidFill>
                  <a:schemeClr val="dk2"/>
                </a:solidFill>
              </a:defRPr>
            </a:lvl4pPr>
            <a:lvl5pPr lvl="4" algn="r">
              <a:buNone/>
              <a:defRPr sz="5900">
                <a:solidFill>
                  <a:schemeClr val="dk2"/>
                </a:solidFill>
              </a:defRPr>
            </a:lvl5pPr>
            <a:lvl6pPr lvl="5" algn="r">
              <a:buNone/>
              <a:defRPr sz="5900">
                <a:solidFill>
                  <a:schemeClr val="dk2"/>
                </a:solidFill>
              </a:defRPr>
            </a:lvl6pPr>
            <a:lvl7pPr lvl="6" algn="r">
              <a:buNone/>
              <a:defRPr sz="5900">
                <a:solidFill>
                  <a:schemeClr val="dk2"/>
                </a:solidFill>
              </a:defRPr>
            </a:lvl7pPr>
            <a:lvl8pPr lvl="7" algn="r">
              <a:buNone/>
              <a:defRPr sz="5900">
                <a:solidFill>
                  <a:schemeClr val="dk2"/>
                </a:solidFill>
              </a:defRPr>
            </a:lvl8pPr>
            <a:lvl9pPr lvl="8" algn="r">
              <a:buNone/>
              <a:defRPr sz="59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194560" y="1318262"/>
            <a:ext cx="39501900" cy="54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00"/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194560" y="7680962"/>
            <a:ext cx="39501900" cy="21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t" anchorCtr="0">
            <a:noAutofit/>
          </a:bodyPr>
          <a:lstStyle>
            <a:lvl1pPr marL="457200" marR="0" lvl="0" indent="-120015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5300"/>
              <a:buFont typeface="Arial"/>
              <a:buChar char="•"/>
              <a:defRPr sz="1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8585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3500"/>
              <a:buFont typeface="Arial"/>
              <a:buChar char="–"/>
              <a:defRPr sz="1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71550" algn="l" rtl="0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Char char="•"/>
              <a:defRPr sz="1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255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255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255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255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255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255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2194560" y="30510482"/>
            <a:ext cx="102411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5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942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532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12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8839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191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2781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4371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4996160" y="30510482"/>
            <a:ext cx="138987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5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942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532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12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8839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191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2781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4371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1455360" y="30510482"/>
            <a:ext cx="102411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6325" tIns="218250" rIns="436325" bIns="2182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body" idx="2"/>
          </p:nvPr>
        </p:nvSpPr>
        <p:spPr>
          <a:xfrm>
            <a:off x="287725" y="6266200"/>
            <a:ext cx="12659700" cy="134273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5475" tIns="95475" rIns="95475" bIns="954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A project is </a:t>
            </a:r>
            <a:r>
              <a:rPr lang="en-US" sz="4800" i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reproducible</a:t>
            </a:r>
            <a:r>
              <a:rPr lang="en-US" sz="4800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when the code and data files produce identical results when run by another analyst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800" dirty="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Reproducibility is becoming increasingly important!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Wingdings" pitchFamily="2" charset="2"/>
              </a:rPr>
              <a:t></a:t>
            </a:r>
            <a:r>
              <a:rPr lang="en-US" sz="4800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Research more data driven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Wingdings" pitchFamily="2" charset="2"/>
              </a:rPr>
              <a:t> Internet allowing for faster idea sharing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Wingdings" pitchFamily="2" charset="2"/>
              </a:rPr>
              <a:t> W/O reproducibility, can’t judge others’ findings, advance ideas quickly, or receive good feedback on work.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800" dirty="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Wingdings" pitchFamily="2" charset="2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Wingdings" pitchFamily="2" charset="2"/>
              </a:rPr>
              <a:t>• However, in published literature: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Wingdings" pitchFamily="2" charset="2"/>
              </a:rPr>
              <a:t> Components of reproducibility up for discussion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Wingdings" pitchFamily="2" charset="2"/>
              </a:rPr>
              <a:t> Recommendations vary significantly</a:t>
            </a:r>
            <a:endParaRPr sz="4800" dirty="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445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-325" y="0"/>
            <a:ext cx="43891200" cy="45801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5475" tIns="95475" rIns="95475" bIns="95475" anchor="ctr" anchorCtr="0">
            <a:noAutofit/>
          </a:bodyPr>
          <a:lstStyle/>
          <a:p>
            <a:pPr marL="57404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</a:pPr>
            <a:endParaRPr sz="3000" dirty="0">
              <a:solidFill>
                <a:srgbClr val="164C8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740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</a:pPr>
            <a:r>
              <a:rPr lang="en-US" sz="6200" b="1" dirty="0">
                <a:solidFill>
                  <a:srgbClr val="164C8A"/>
                </a:solidFill>
                <a:latin typeface="+mj-lt"/>
                <a:ea typeface="Helvetica Neue"/>
                <a:cs typeface="Helvetica Neue"/>
                <a:sym typeface="Helvetica Neue"/>
              </a:rPr>
              <a:t>			Creating optimal conditions for reproducible data analysis in R with </a:t>
            </a:r>
            <a:r>
              <a:rPr lang="en-US" sz="6200" b="1" i="1" dirty="0">
                <a:solidFill>
                  <a:srgbClr val="164C8A"/>
                </a:solidFill>
                <a:latin typeface="+mj-lt"/>
                <a:ea typeface="Helvetica Neue"/>
                <a:cs typeface="Helvetica Neue"/>
                <a:sym typeface="Helvetica Neue"/>
              </a:rPr>
              <a:t>fertile</a:t>
            </a:r>
            <a:endParaRPr sz="6200" b="1" i="1" dirty="0">
              <a:solidFill>
                <a:srgbClr val="164C8A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L="57404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</a:pPr>
            <a:endParaRPr sz="4800" dirty="0">
              <a:solidFill>
                <a:srgbClr val="164C8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0769600" lvl="0" indent="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</a:pPr>
            <a:r>
              <a:rPr lang="en" sz="5000" dirty="0">
                <a:solidFill>
                  <a:srgbClr val="164C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Audrey Bertin</a:t>
            </a:r>
            <a:r>
              <a:rPr lang="en-US" sz="5000" dirty="0">
                <a:solidFill>
                  <a:srgbClr val="164C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‘21 and Ben </a:t>
            </a:r>
            <a:r>
              <a:rPr lang="en-US" sz="5000" dirty="0" err="1">
                <a:solidFill>
                  <a:srgbClr val="164C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Baumer</a:t>
            </a:r>
            <a:r>
              <a:rPr lang="en-US" sz="5000" dirty="0">
                <a:solidFill>
                  <a:srgbClr val="164C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Asst. Prof. of Statistical and Data Sciences</a:t>
            </a:r>
            <a:br>
              <a:rPr lang="en-US" sz="5000" dirty="0">
                <a:solidFill>
                  <a:srgbClr val="164C8A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-US" sz="2400" dirty="0">
              <a:solidFill>
                <a:srgbClr val="164C8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14300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</a:pPr>
            <a:r>
              <a:rPr lang="en-US" sz="3900" i="1" dirty="0">
                <a:solidFill>
                  <a:srgbClr val="164C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Statistical &amp; Data Sciences Program, Smith College, Northampton, MA 01063</a:t>
            </a:r>
          </a:p>
        </p:txBody>
      </p:sp>
      <p:sp>
        <p:nvSpPr>
          <p:cNvPr id="132" name="Google Shape;132;p25"/>
          <p:cNvSpPr txBox="1"/>
          <p:nvPr/>
        </p:nvSpPr>
        <p:spPr>
          <a:xfrm>
            <a:off x="6999582" y="26302365"/>
            <a:ext cx="27171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4" name="Google Shape;134;p25"/>
          <p:cNvSpPr txBox="1"/>
          <p:nvPr/>
        </p:nvSpPr>
        <p:spPr>
          <a:xfrm>
            <a:off x="287725" y="4881649"/>
            <a:ext cx="13240870" cy="1114749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 dirty="0">
                <a:solidFill>
                  <a:srgbClr val="164C8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 sz="6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14130746" y="4881650"/>
            <a:ext cx="29046157" cy="1114748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 dirty="0">
                <a:solidFill>
                  <a:srgbClr val="164C8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sz="6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 rotWithShape="1">
          <a:blip r:embed="rId3">
            <a:alphaModFix/>
          </a:blip>
          <a:srcRect r="80286"/>
          <a:stretch/>
        </p:blipFill>
        <p:spPr>
          <a:xfrm>
            <a:off x="1209804" y="735875"/>
            <a:ext cx="3836525" cy="322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 rotWithShape="1">
          <a:blip r:embed="rId3">
            <a:alphaModFix/>
          </a:blip>
          <a:srcRect r="80286"/>
          <a:stretch/>
        </p:blipFill>
        <p:spPr>
          <a:xfrm>
            <a:off x="39340379" y="735875"/>
            <a:ext cx="3836525" cy="322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0;p25">
            <a:extLst>
              <a:ext uri="{FF2B5EF4-FFF2-40B4-BE49-F238E27FC236}">
                <a16:creationId xmlns:a16="http://schemas.microsoft.com/office/drawing/2014/main" id="{24B50BD4-81A7-454E-8E95-B9B99B3F07A9}"/>
              </a:ext>
            </a:extLst>
          </p:cNvPr>
          <p:cNvSpPr txBox="1">
            <a:spLocks/>
          </p:cNvSpPr>
          <p:nvPr/>
        </p:nvSpPr>
        <p:spPr>
          <a:xfrm>
            <a:off x="440125" y="6418600"/>
            <a:ext cx="13240870" cy="139523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5475" tIns="95475" rIns="95475" bIns="954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1085850" algn="l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3500"/>
              <a:buFont typeface="Arial"/>
              <a:buChar char="•"/>
              <a:defRPr sz="1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7155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Char char="–"/>
              <a:defRPr sz="1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25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874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–"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874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»"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874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•"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874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•"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874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•"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874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•"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buFont typeface="Arial"/>
              <a:buNone/>
            </a:pPr>
            <a:r>
              <a:rPr lang="en-US" sz="4800" dirty="0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Times New Roman"/>
              </a:rPr>
              <a:t>• A project is </a:t>
            </a:r>
            <a:r>
              <a:rPr lang="en-US" sz="4800" i="1" dirty="0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Times New Roman"/>
              </a:rPr>
              <a:t>reproducible</a:t>
            </a:r>
            <a:r>
              <a:rPr lang="en-US" sz="4800" dirty="0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Times New Roman"/>
              </a:rPr>
              <a:t> when the code and data files produce identical results when run by another analyst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Font typeface="Arial"/>
              <a:buNone/>
            </a:pPr>
            <a:endParaRPr lang="en-US" sz="2000" dirty="0">
              <a:solidFill>
                <a:srgbClr val="073763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Font typeface="Arial"/>
              <a:buNone/>
            </a:pPr>
            <a:r>
              <a:rPr lang="en-US" sz="4800" dirty="0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Times New Roman"/>
              </a:rPr>
              <a:t>• Reproducibility is becoming increasingly important!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Font typeface="Arial"/>
              <a:buNone/>
            </a:pPr>
            <a:r>
              <a:rPr lang="en-US" sz="4800" dirty="0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Wingdings" pitchFamily="2" charset="2"/>
              </a:rPr>
              <a:t></a:t>
            </a:r>
            <a:r>
              <a:rPr lang="en-US" sz="4800" dirty="0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Times New Roman"/>
              </a:rPr>
              <a:t> Research more data driven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Font typeface="Arial"/>
              <a:buNone/>
            </a:pPr>
            <a:r>
              <a:rPr lang="en-US" sz="4800" dirty="0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Wingdings" pitchFamily="2" charset="2"/>
              </a:rPr>
              <a:t> Internet allowing for faster idea sharing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Font typeface="Arial"/>
              <a:buNone/>
            </a:pPr>
            <a:r>
              <a:rPr lang="en-US" sz="4800" dirty="0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Wingdings" pitchFamily="2" charset="2"/>
              </a:rPr>
              <a:t> W/O reproducibility, can’t judge others’ findings, advance ideas quickly, or receive good feedback on work.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Font typeface="Arial"/>
              <a:buNone/>
            </a:pPr>
            <a:endParaRPr lang="en-US" sz="2000" dirty="0">
              <a:solidFill>
                <a:srgbClr val="073763"/>
              </a:solidFill>
              <a:latin typeface="+mn-lt"/>
              <a:ea typeface="Times New Roman"/>
              <a:cs typeface="Times New Roman"/>
              <a:sym typeface="Wingdings" pitchFamily="2" charset="2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Font typeface="Arial"/>
              <a:buNone/>
            </a:pPr>
            <a:r>
              <a:rPr lang="en-US" sz="4800" dirty="0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Wingdings" pitchFamily="2" charset="2"/>
              </a:rPr>
              <a:t>• But in literature, there is uncertainty over which components are most important and recommendations vary significantly</a:t>
            </a:r>
            <a:endParaRPr lang="en-US" sz="4800" dirty="0">
              <a:solidFill>
                <a:srgbClr val="073763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3600" b="1" dirty="0">
              <a:latin typeface="+mn-lt"/>
              <a:ea typeface="Helvetica Neue"/>
              <a:cs typeface="Helvetica Neue"/>
              <a:sym typeface="Helvetica Neue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3600" b="1" dirty="0">
              <a:latin typeface="+mn-lt"/>
              <a:ea typeface="Helvetica Neue"/>
              <a:cs typeface="Helvetica Neue"/>
              <a:sym typeface="Helvetica Neue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3600" b="1" dirty="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Google Shape;130;p25">
            <a:extLst>
              <a:ext uri="{FF2B5EF4-FFF2-40B4-BE49-F238E27FC236}">
                <a16:creationId xmlns:a16="http://schemas.microsoft.com/office/drawing/2014/main" id="{82C40C3A-BD74-8F42-A465-C6DCCA127798}"/>
              </a:ext>
            </a:extLst>
          </p:cNvPr>
          <p:cNvSpPr txBox="1">
            <a:spLocks/>
          </p:cNvSpPr>
          <p:nvPr/>
        </p:nvSpPr>
        <p:spPr>
          <a:xfrm>
            <a:off x="549294" y="20319338"/>
            <a:ext cx="12717732" cy="1138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5475" tIns="95475" rIns="95475" bIns="954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1085850" algn="l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3500"/>
              <a:buFont typeface="Arial"/>
              <a:buChar char="•"/>
              <a:defRPr sz="1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7155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Char char="–"/>
              <a:defRPr sz="1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25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874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–"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874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»"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874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•"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874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•"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874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•"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874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•"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buFont typeface="Arial"/>
              <a:buNone/>
            </a:pPr>
            <a:r>
              <a:rPr lang="en-US" sz="4800" dirty="0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Times New Roman"/>
              </a:rPr>
              <a:t>• Avoid generalization by focusing on reproducibility in </a:t>
            </a:r>
            <a:r>
              <a:rPr lang="en-US" sz="4800" dirty="0" err="1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Times New Roman"/>
              </a:rPr>
              <a:t>Rstudio</a:t>
            </a:r>
            <a:r>
              <a:rPr lang="en-US" sz="4800" dirty="0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Times New Roman"/>
              </a:rPr>
              <a:t> projects: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Font typeface="Arial"/>
              <a:buNone/>
            </a:pPr>
            <a:r>
              <a:rPr lang="en-US" sz="4800" dirty="0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Wingdings" pitchFamily="2" charset="2"/>
              </a:rPr>
              <a:t></a:t>
            </a:r>
            <a:r>
              <a:rPr lang="en-US" sz="4800" dirty="0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Times New Roman"/>
              </a:rPr>
              <a:t> Very popular for data analysis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Font typeface="Arial"/>
              <a:buNone/>
            </a:pPr>
            <a:r>
              <a:rPr lang="en-US" sz="4800" dirty="0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Wingdings" pitchFamily="2" charset="2"/>
              </a:rPr>
              <a:t></a:t>
            </a:r>
            <a:r>
              <a:rPr lang="en-US" sz="4800" dirty="0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Times New Roman"/>
              </a:rPr>
              <a:t> Easily accessible for all users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Font typeface="Arial"/>
              <a:buNone/>
            </a:pPr>
            <a:endParaRPr lang="en-US" sz="2000" dirty="0">
              <a:solidFill>
                <a:srgbClr val="073763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Font typeface="Arial"/>
              <a:buNone/>
            </a:pPr>
            <a:r>
              <a:rPr lang="en-US" sz="4800" dirty="0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Times New Roman"/>
              </a:rPr>
              <a:t>• Develop an R package that achieves the following: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Font typeface="Arial"/>
              <a:buNone/>
            </a:pPr>
            <a:r>
              <a:rPr lang="en-US" sz="4800" dirty="0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Wingdings" pitchFamily="2" charset="2"/>
              </a:rPr>
              <a:t></a:t>
            </a:r>
            <a:r>
              <a:rPr lang="en-US" sz="4800" dirty="0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Times New Roman"/>
              </a:rPr>
              <a:t> Rather than focusing on specific areas of reproducibility, give general feedback.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Font typeface="Arial"/>
              <a:buNone/>
            </a:pPr>
            <a:r>
              <a:rPr lang="en-US" sz="4800" dirty="0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Wingdings" pitchFamily="2" charset="2"/>
              </a:rPr>
              <a:t></a:t>
            </a:r>
            <a:r>
              <a:rPr lang="en-US" sz="4800" dirty="0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Times New Roman"/>
              </a:rPr>
              <a:t> Be accessible to users of all skill levels with minimal effort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4800" dirty="0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Wingdings" pitchFamily="2" charset="2"/>
              </a:rPr>
              <a:t></a:t>
            </a:r>
            <a:r>
              <a:rPr lang="en-US" sz="4800" dirty="0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Times New Roman"/>
              </a:rPr>
              <a:t> Help educate users about </a:t>
            </a:r>
            <a:r>
              <a:rPr lang="en-US" sz="4800" i="1" dirty="0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Times New Roman"/>
              </a:rPr>
              <a:t>why</a:t>
            </a:r>
            <a:r>
              <a:rPr lang="en-US" sz="4800" dirty="0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Times New Roman"/>
              </a:rPr>
              <a:t> their work is not reproducible w/ the goal of educating on reproducibility</a:t>
            </a:r>
            <a:endParaRPr lang="en-US" sz="4800" i="1" dirty="0">
              <a:solidFill>
                <a:srgbClr val="073763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4800" dirty="0">
              <a:solidFill>
                <a:srgbClr val="073763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4800" dirty="0">
              <a:solidFill>
                <a:srgbClr val="073763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Font typeface="Arial"/>
              <a:buNone/>
            </a:pPr>
            <a:endParaRPr lang="en-US" sz="3600" b="1" dirty="0">
              <a:latin typeface="+mn-lt"/>
              <a:ea typeface="Helvetica Neue"/>
              <a:cs typeface="Helvetica Neue"/>
              <a:sym typeface="Helvetica Neue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3600" b="1" dirty="0">
              <a:latin typeface="+mn-lt"/>
              <a:ea typeface="Helvetica Neue"/>
              <a:cs typeface="Helvetica Neue"/>
              <a:sym typeface="Helvetica Neue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3600" b="1" dirty="0">
              <a:latin typeface="+mn-lt"/>
              <a:ea typeface="Helvetica Neue"/>
              <a:cs typeface="Helvetica Neue"/>
              <a:sym typeface="Helvetica Neue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3600" b="1" dirty="0">
              <a:latin typeface="+mn-lt"/>
              <a:ea typeface="Helvetica Neue"/>
              <a:cs typeface="Helvetica Neue"/>
              <a:sym typeface="Helvetica Neue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3600" b="1" dirty="0">
              <a:latin typeface="+mn-lt"/>
              <a:ea typeface="Helvetica Neue"/>
              <a:cs typeface="Helvetica Neue"/>
              <a:sym typeface="Helvetica Neue"/>
            </a:endParaRPr>
          </a:p>
          <a:p>
            <a:pPr marL="444500" indent="0" algn="ctr">
              <a:spcBef>
                <a:spcPts val="0"/>
              </a:spcBef>
              <a:buFont typeface="Arial"/>
              <a:buNone/>
            </a:pPr>
            <a:endParaRPr lang="en-US" sz="2400" dirty="0">
              <a:solidFill>
                <a:srgbClr val="000000"/>
              </a:solidFill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Google Shape;134;p25">
            <a:extLst>
              <a:ext uri="{FF2B5EF4-FFF2-40B4-BE49-F238E27FC236}">
                <a16:creationId xmlns:a16="http://schemas.microsoft.com/office/drawing/2014/main" id="{F538DD80-6366-9040-9F95-EF8525CBDDB0}"/>
              </a:ext>
            </a:extLst>
          </p:cNvPr>
          <p:cNvSpPr txBox="1"/>
          <p:nvPr/>
        </p:nvSpPr>
        <p:spPr>
          <a:xfrm>
            <a:off x="233135" y="18618847"/>
            <a:ext cx="12659700" cy="10830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 dirty="0">
                <a:solidFill>
                  <a:srgbClr val="164C8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Goals</a:t>
            </a:r>
            <a:endParaRPr sz="6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" name="Picture 16" descr="A picture containing ball, table, game&#10;&#10;Description automatically generated">
            <a:extLst>
              <a:ext uri="{FF2B5EF4-FFF2-40B4-BE49-F238E27FC236}">
                <a16:creationId xmlns:a16="http://schemas.microsoft.com/office/drawing/2014/main" id="{5EC25897-3CBF-6C4D-BCA0-73E53D38CE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235" t="38916" r="28541" b="36095"/>
          <a:stretch/>
        </p:blipFill>
        <p:spPr>
          <a:xfrm>
            <a:off x="9716682" y="22576960"/>
            <a:ext cx="3288775" cy="2625714"/>
          </a:xfrm>
          <a:prstGeom prst="rect">
            <a:avLst/>
          </a:prstGeom>
        </p:spPr>
      </p:pic>
      <p:sp>
        <p:nvSpPr>
          <p:cNvPr id="18" name="Google Shape;137;p25">
            <a:extLst>
              <a:ext uri="{FF2B5EF4-FFF2-40B4-BE49-F238E27FC236}">
                <a16:creationId xmlns:a16="http://schemas.microsoft.com/office/drawing/2014/main" id="{F07992BD-D738-5448-8A95-013464DABF12}"/>
              </a:ext>
            </a:extLst>
          </p:cNvPr>
          <p:cNvSpPr txBox="1"/>
          <p:nvPr/>
        </p:nvSpPr>
        <p:spPr>
          <a:xfrm>
            <a:off x="14022419" y="9015446"/>
            <a:ext cx="29046157" cy="11147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 dirty="0">
                <a:solidFill>
                  <a:srgbClr val="164C8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Proactive Use</a:t>
            </a:r>
            <a:endParaRPr sz="6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37;p25">
            <a:extLst>
              <a:ext uri="{FF2B5EF4-FFF2-40B4-BE49-F238E27FC236}">
                <a16:creationId xmlns:a16="http://schemas.microsoft.com/office/drawing/2014/main" id="{F2EAA98D-F249-5946-A20A-FDCDD0689EAF}"/>
              </a:ext>
            </a:extLst>
          </p:cNvPr>
          <p:cNvSpPr txBox="1"/>
          <p:nvPr/>
        </p:nvSpPr>
        <p:spPr>
          <a:xfrm>
            <a:off x="14163900" y="15531109"/>
            <a:ext cx="28904675" cy="1067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 dirty="0">
                <a:solidFill>
                  <a:srgbClr val="164C8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Retroactive Use</a:t>
            </a:r>
            <a:endParaRPr sz="6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130;p25">
            <a:extLst>
              <a:ext uri="{FF2B5EF4-FFF2-40B4-BE49-F238E27FC236}">
                <a16:creationId xmlns:a16="http://schemas.microsoft.com/office/drawing/2014/main" id="{4B4832CE-5DDA-BC4A-B19D-C3AC0E5F6CEA}"/>
              </a:ext>
            </a:extLst>
          </p:cNvPr>
          <p:cNvSpPr txBox="1">
            <a:spLocks/>
          </p:cNvSpPr>
          <p:nvPr/>
        </p:nvSpPr>
        <p:spPr>
          <a:xfrm>
            <a:off x="14130747" y="5996399"/>
            <a:ext cx="25833912" cy="28328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5475" tIns="95475" rIns="95475" bIns="954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1085850" algn="l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3500"/>
              <a:buFont typeface="Arial"/>
              <a:buChar char="•"/>
              <a:defRPr sz="1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7155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Char char="–"/>
              <a:defRPr sz="1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25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874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–"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874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»"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874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•"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874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•"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874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•"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874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•"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buFont typeface="Arial"/>
              <a:buNone/>
            </a:pPr>
            <a:r>
              <a:rPr lang="en-US" sz="4800" dirty="0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Times New Roman"/>
              </a:rPr>
              <a:t>Fertile operates in two modes: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Font typeface="Arial"/>
              <a:buNone/>
            </a:pPr>
            <a:r>
              <a:rPr lang="en-US" sz="4800" dirty="0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Times New Roman"/>
              </a:rPr>
              <a:t>1) </a:t>
            </a:r>
            <a:r>
              <a:rPr lang="en-US" sz="4800" b="1" dirty="0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Times New Roman"/>
              </a:rPr>
              <a:t>Proactively: </a:t>
            </a:r>
            <a:r>
              <a:rPr lang="en-US" sz="4800" dirty="0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Times New Roman"/>
              </a:rPr>
              <a:t>preventing reproducibility mistakes from happening in the first place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4800" dirty="0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Times New Roman"/>
              </a:rPr>
              <a:t>2) </a:t>
            </a:r>
            <a:r>
              <a:rPr lang="en-US" sz="4800" b="1" dirty="0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Times New Roman"/>
              </a:rPr>
              <a:t>Retroactively</a:t>
            </a:r>
            <a:r>
              <a:rPr lang="en-US" sz="4800" dirty="0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Times New Roman"/>
              </a:rPr>
              <a:t>: analyzing code that has already been written for potential problems</a:t>
            </a:r>
          </a:p>
        </p:txBody>
      </p:sp>
      <p:sp>
        <p:nvSpPr>
          <p:cNvPr id="21" name="Google Shape;130;p25">
            <a:extLst>
              <a:ext uri="{FF2B5EF4-FFF2-40B4-BE49-F238E27FC236}">
                <a16:creationId xmlns:a16="http://schemas.microsoft.com/office/drawing/2014/main" id="{143B2A24-59ED-E04B-9479-0D008362DB83}"/>
              </a:ext>
            </a:extLst>
          </p:cNvPr>
          <p:cNvSpPr txBox="1">
            <a:spLocks/>
          </p:cNvSpPr>
          <p:nvPr/>
        </p:nvSpPr>
        <p:spPr>
          <a:xfrm>
            <a:off x="14163900" y="16816669"/>
            <a:ext cx="28485048" cy="99053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5475" tIns="95475" rIns="95475" bIns="954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1085850" algn="l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3500"/>
              <a:buFont typeface="Arial"/>
              <a:buChar char="•"/>
              <a:defRPr sz="1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7155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Char char="–"/>
              <a:defRPr sz="1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25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874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–"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874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»"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874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•"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874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•"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874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•"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874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•"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4800" dirty="0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Times New Roman"/>
              </a:rPr>
              <a:t>• With two main functions, </a:t>
            </a:r>
            <a:r>
              <a:rPr lang="en-US" sz="4800" i="1" dirty="0" err="1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Times New Roman"/>
              </a:rPr>
              <a:t>proj_analyze</a:t>
            </a:r>
            <a:r>
              <a:rPr lang="en-US" sz="4800" i="1" dirty="0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Times New Roman"/>
              </a:rPr>
              <a:t>() and </a:t>
            </a:r>
            <a:r>
              <a:rPr lang="en-US" sz="4800" i="1" dirty="0" err="1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Times New Roman"/>
              </a:rPr>
              <a:t>proj_check</a:t>
            </a:r>
            <a:r>
              <a:rPr lang="en-US" sz="4800" i="1" dirty="0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Times New Roman"/>
              </a:rPr>
              <a:t>(), users </a:t>
            </a:r>
            <a:r>
              <a:rPr lang="en-US" sz="4800" dirty="0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Times New Roman"/>
              </a:rPr>
              <a:t>can very easily get a summary on many different reproducibility aspects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73763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4800" dirty="0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4800" i="1" dirty="0" err="1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Times New Roman"/>
              </a:rPr>
              <a:t>proj_analyze</a:t>
            </a:r>
            <a:r>
              <a:rPr lang="en-US" sz="4800" i="1" dirty="0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Times New Roman"/>
              </a:rPr>
              <a:t>()</a:t>
            </a:r>
            <a:r>
              <a:rPr lang="en-US" sz="4800" dirty="0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Times New Roman"/>
              </a:rPr>
              <a:t>: gives information on packages called in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4800" dirty="0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Times New Roman"/>
              </a:rPr>
              <a:t> code, file structure, recommendations for reorganizing files,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4800" dirty="0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Times New Roman"/>
              </a:rPr>
              <a:t> and a list of non-reproducible file paths referenced in code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73763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4800" i="1" dirty="0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4800" i="1" dirty="0" err="1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Times New Roman"/>
              </a:rPr>
              <a:t>proj_check</a:t>
            </a:r>
            <a:r>
              <a:rPr lang="en-US" sz="4800" i="1" dirty="0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Times New Roman"/>
              </a:rPr>
              <a:t>() </a:t>
            </a:r>
            <a:r>
              <a:rPr lang="en-US" sz="4800" dirty="0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Times New Roman"/>
              </a:rPr>
              <a:t>runs 15 different checks on an R project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4800" dirty="0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Times New Roman"/>
              </a:rPr>
              <a:t> covering additional reproducibility aspects, like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4800" dirty="0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Times New Roman"/>
              </a:rPr>
              <a:t>randomness, documentation, and readable code.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4800" dirty="0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available checks are listed below: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Font typeface="Arial"/>
              <a:buNone/>
            </a:pPr>
            <a:endParaRPr lang="en-US" sz="4800" i="1" dirty="0">
              <a:solidFill>
                <a:srgbClr val="073763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Font typeface="Arial"/>
              <a:buNone/>
            </a:pPr>
            <a:endParaRPr lang="en-US" sz="4800" dirty="0">
              <a:solidFill>
                <a:srgbClr val="073763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3600" b="1" dirty="0">
              <a:latin typeface="+mn-lt"/>
              <a:ea typeface="Helvetica Neue"/>
              <a:cs typeface="Helvetica Neue"/>
              <a:sym typeface="Helvetica Neue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3600" b="1" dirty="0">
              <a:latin typeface="+mn-lt"/>
              <a:ea typeface="Helvetica Neue"/>
              <a:cs typeface="Helvetica Neue"/>
              <a:sym typeface="Helvetica Neue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3600" b="1" dirty="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Google Shape;130;p25">
            <a:extLst>
              <a:ext uri="{FF2B5EF4-FFF2-40B4-BE49-F238E27FC236}">
                <a16:creationId xmlns:a16="http://schemas.microsoft.com/office/drawing/2014/main" id="{0D586858-B299-494A-AD98-CC00A1E3F21E}"/>
              </a:ext>
            </a:extLst>
          </p:cNvPr>
          <p:cNvSpPr txBox="1">
            <a:spLocks/>
          </p:cNvSpPr>
          <p:nvPr/>
        </p:nvSpPr>
        <p:spPr>
          <a:xfrm>
            <a:off x="14130746" y="10408699"/>
            <a:ext cx="28937830" cy="43734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5475" tIns="95475" rIns="95475" bIns="954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1085850" algn="l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3500"/>
              <a:buFont typeface="Arial"/>
              <a:buChar char="•"/>
              <a:defRPr sz="1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7155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Char char="–"/>
              <a:defRPr sz="1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25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874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–"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874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»"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874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•"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874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•"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874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•"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874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•"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buFont typeface="Arial"/>
              <a:buNone/>
            </a:pPr>
            <a:r>
              <a:rPr lang="en-US" sz="4800" dirty="0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Times New Roman"/>
              </a:rPr>
              <a:t>• Fertile identifies mistakes and outputs an informative message and often a recommended solution.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Font typeface="Arial"/>
              <a:buNone/>
            </a:pPr>
            <a:r>
              <a:rPr lang="en-US" sz="4800" dirty="0">
                <a:solidFill>
                  <a:srgbClr val="073763"/>
                </a:solidFill>
                <a:latin typeface="+mn-lt"/>
                <a:ea typeface="Times New Roman"/>
                <a:cs typeface="Times New Roman"/>
                <a:sym typeface="Times New Roman"/>
              </a:rPr>
              <a:t>• Focuses on file paths, ensuring that any time the user calls a path that it is reproducible – not absolute or leading outside the directory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4800" dirty="0">
              <a:solidFill>
                <a:srgbClr val="073763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Font typeface="Arial"/>
              <a:buNone/>
            </a:pPr>
            <a:endParaRPr lang="en-US" sz="4800" dirty="0">
              <a:solidFill>
                <a:srgbClr val="073763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Font typeface="Arial"/>
              <a:buNone/>
            </a:pPr>
            <a:endParaRPr lang="en-US" sz="4800" dirty="0">
              <a:solidFill>
                <a:srgbClr val="073763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3600" b="1" dirty="0">
              <a:latin typeface="+mn-lt"/>
              <a:ea typeface="Helvetica Neue"/>
              <a:cs typeface="Helvetica Neue"/>
              <a:sym typeface="Helvetica Neue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3600" b="1" dirty="0">
              <a:latin typeface="+mn-lt"/>
              <a:ea typeface="Helvetica Neue"/>
              <a:cs typeface="Helvetica Neue"/>
              <a:sym typeface="Helvetica Neue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3600" b="1" dirty="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82C6FC-36F2-ED44-B0B8-B2E0AB44C3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961" b="984"/>
          <a:stretch/>
        </p:blipFill>
        <p:spPr>
          <a:xfrm>
            <a:off x="13997057" y="13421409"/>
            <a:ext cx="16746722" cy="18920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83E856-9D9C-E24F-B2AB-C1E7DFFA66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80471" y="13561618"/>
            <a:ext cx="17101418" cy="1551795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56D8F0-FA87-1A43-A49E-932951DEEF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37267" y="25320901"/>
            <a:ext cx="15416665" cy="7054569"/>
          </a:xfrm>
          <a:prstGeom prst="rect">
            <a:avLst/>
          </a:prstGeom>
        </p:spPr>
      </p:pic>
      <p:pic>
        <p:nvPicPr>
          <p:cNvPr id="12" name="Picture 1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E7B5D21-0EBA-2341-AACB-96F8A5E4010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7061"/>
          <a:stretch/>
        </p:blipFill>
        <p:spPr>
          <a:xfrm>
            <a:off x="31134287" y="18266332"/>
            <a:ext cx="11514661" cy="141091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459</Words>
  <Application>Microsoft Macintosh PowerPoint</Application>
  <PresentationFormat>Custom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Helvetica Neue</vt:lpstr>
      <vt:lpstr>Times New Roman</vt:lpstr>
      <vt:lpstr>Calibri</vt:lpstr>
      <vt:lpstr>Simple Light</vt:lpstr>
      <vt:lpstr>Office Theme</vt:lpstr>
      <vt:lpstr>    Creating optimal conditions for reproducible data analysis in R with fertile  Audrey Bertin, ‘21 and Ben Baumer, Asst. Prof. of Statistical and Data Sciences  Statistical &amp; Data Sciences Program, Smith College, Northampton, MA 01063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fertile:   Audrey Bertin, ‘21 and Ben Baumer, Asst. Prof of Statistical and Data Sciences  Statistical &amp; Data Sciences Program, Smith College, Northampton, MA 01063</dc:title>
  <cp:lastModifiedBy>Audrey Bertin</cp:lastModifiedBy>
  <cp:revision>24</cp:revision>
  <dcterms:modified xsi:type="dcterms:W3CDTF">2020-03-05T17:26:17Z</dcterms:modified>
</cp:coreProperties>
</file>