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8" r:id="rId4"/>
    <p:sldId id="257" r:id="rId5"/>
    <p:sldId id="268" r:id="rId6"/>
    <p:sldId id="269" r:id="rId7"/>
    <p:sldId id="259" r:id="rId8"/>
    <p:sldId id="27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311" r:id="rId17"/>
    <p:sldId id="312" r:id="rId18"/>
    <p:sldId id="313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Wangzhi gang" initials="Wg" lastIdx="1" clrIdx="0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等线" panose="02010600030101010101" charset="-122"/>
      </a:defRPr>
    </a:lvl1pPr>
    <a:lvl2pPr indent="228600" defTabSz="1828800" latinLnBrk="0">
      <a:defRPr sz="2400">
        <a:latin typeface="+mn-lt"/>
        <a:ea typeface="+mn-ea"/>
        <a:cs typeface="+mn-cs"/>
        <a:sym typeface="等线" panose="02010600030101010101" charset="-122"/>
      </a:defRPr>
    </a:lvl2pPr>
    <a:lvl3pPr indent="457200" defTabSz="1828800" latinLnBrk="0">
      <a:defRPr sz="2400">
        <a:latin typeface="+mn-lt"/>
        <a:ea typeface="+mn-ea"/>
        <a:cs typeface="+mn-cs"/>
        <a:sym typeface="等线" panose="02010600030101010101" charset="-122"/>
      </a:defRPr>
    </a:lvl3pPr>
    <a:lvl4pPr indent="685800" defTabSz="1828800" latinLnBrk="0">
      <a:defRPr sz="2400">
        <a:latin typeface="+mn-lt"/>
        <a:ea typeface="+mn-ea"/>
        <a:cs typeface="+mn-cs"/>
        <a:sym typeface="等线" panose="02010600030101010101" charset="-122"/>
      </a:defRPr>
    </a:lvl4pPr>
    <a:lvl5pPr indent="914400" defTabSz="1828800" latinLnBrk="0">
      <a:defRPr sz="2400">
        <a:latin typeface="+mn-lt"/>
        <a:ea typeface="+mn-ea"/>
        <a:cs typeface="+mn-cs"/>
        <a:sym typeface="等线" panose="02010600030101010101" charset="-122"/>
      </a:defRPr>
    </a:lvl5pPr>
    <a:lvl6pPr indent="1143000" defTabSz="1828800" latinLnBrk="0">
      <a:defRPr sz="2400">
        <a:latin typeface="+mn-lt"/>
        <a:ea typeface="+mn-ea"/>
        <a:cs typeface="+mn-cs"/>
        <a:sym typeface="等线" panose="02010600030101010101" charset="-122"/>
      </a:defRPr>
    </a:lvl6pPr>
    <a:lvl7pPr indent="1371600" defTabSz="1828800" latinLnBrk="0">
      <a:defRPr sz="2400">
        <a:latin typeface="+mn-lt"/>
        <a:ea typeface="+mn-ea"/>
        <a:cs typeface="+mn-cs"/>
        <a:sym typeface="等线" panose="02010600030101010101" charset="-122"/>
      </a:defRPr>
    </a:lvl7pPr>
    <a:lvl8pPr indent="1600200" defTabSz="1828800" latinLnBrk="0">
      <a:defRPr sz="2400">
        <a:latin typeface="+mn-lt"/>
        <a:ea typeface="+mn-ea"/>
        <a:cs typeface="+mn-cs"/>
        <a:sym typeface="等线" panose="02010600030101010101" charset="-122"/>
      </a:defRPr>
    </a:lvl8pPr>
    <a:lvl9pPr indent="1828800" defTabSz="1828800" latinLnBrk="0">
      <a:defRPr sz="2400">
        <a:latin typeface="+mn-lt"/>
        <a:ea typeface="+mn-ea"/>
        <a:cs typeface="+mn-cs"/>
        <a:sym typeface="等线" panose="02010600030101010101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1"/>
          <p:nvPr>
            <p:ph type="title" hasCustomPrompt="1"/>
          </p:nvPr>
        </p:nvSpPr>
        <p:spPr>
          <a:xfrm>
            <a:off x="1828800" y="4424660"/>
            <a:ext cx="20726400" cy="294005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4" name="图形 12" descr="图形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891" y="1757353"/>
            <a:ext cx="24573782" cy="102012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/>
          <p:nvPr>
            <p:ph type="title" hasCustomPrompt="1"/>
          </p:nvPr>
        </p:nvSpPr>
        <p:spPr>
          <a:xfrm>
            <a:off x="1926168" y="8813802"/>
            <a:ext cx="20726401" cy="2724151"/>
          </a:xfrm>
          <a:prstGeom prst="rect">
            <a:avLst/>
          </a:prstGeo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t>标题文本</a:t>
            </a:r>
          </a:p>
        </p:txBody>
      </p:sp>
      <p:sp>
        <p:nvSpPr>
          <p:cNvPr id="32" name="正文级别 1…"/>
          <p:cNvSpPr txBox="1"/>
          <p:nvPr>
            <p:ph type="body" sz="quarter" idx="1" hasCustomPrompt="1"/>
          </p:nvPr>
        </p:nvSpPr>
        <p:spPr>
          <a:xfrm>
            <a:off x="1926168" y="5813426"/>
            <a:ext cx="20726401" cy="300037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1pPr>
            <a:lvl2pPr marL="0" indent="4572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2pPr>
            <a:lvl3pPr marL="0" indent="9144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3pPr>
            <a:lvl4pPr marL="0" indent="13716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4pPr>
            <a:lvl5pPr marL="0" indent="18288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1" name="正文级别 1…"/>
          <p:cNvSpPr txBox="1"/>
          <p:nvPr>
            <p:ph type="body" sz="half" idx="1" hasCustomPrompt="1"/>
          </p:nvPr>
        </p:nvSpPr>
        <p:spPr>
          <a:xfrm>
            <a:off x="1219200" y="3200401"/>
            <a:ext cx="10769600" cy="9051927"/>
          </a:xfrm>
          <a:prstGeom prst="rect">
            <a:avLst/>
          </a:prstGeom>
        </p:spPr>
        <p:txBody>
          <a:bodyPr/>
          <a:lstStyle>
            <a:lvl1pPr>
              <a:spcBef>
                <a:spcPts val="1300"/>
              </a:spcBef>
              <a:defRPr sz="5600"/>
            </a:lvl1pPr>
            <a:lvl2pPr marL="1123950" indent="-666750">
              <a:spcBef>
                <a:spcPts val="1300"/>
              </a:spcBef>
              <a:defRPr sz="5600"/>
            </a:lvl2pPr>
            <a:lvl3pPr marL="1554480" indent="-640080">
              <a:spcBef>
                <a:spcPts val="1300"/>
              </a:spcBef>
              <a:defRPr sz="5600"/>
            </a:lvl3pPr>
            <a:lvl4pPr marL="2082800" indent="-711200">
              <a:spcBef>
                <a:spcPts val="1300"/>
              </a:spcBef>
              <a:defRPr sz="5600"/>
            </a:lvl4pPr>
            <a:lvl5pPr marL="2540000" indent="-711200">
              <a:spcBef>
                <a:spcPts val="1300"/>
              </a:spcBef>
              <a:defRPr sz="5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正文级别 1…"/>
          <p:cNvSpPr txBox="1"/>
          <p:nvPr>
            <p:ph type="body" sz="quarter" idx="1" hasCustomPrompt="1"/>
          </p:nvPr>
        </p:nvSpPr>
        <p:spPr>
          <a:xfrm>
            <a:off x="1219200" y="3070225"/>
            <a:ext cx="10773834" cy="127952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100"/>
              </a:spcBef>
              <a:buSzTx/>
              <a:buFontTx/>
              <a:buNone/>
              <a:defRPr sz="4800" b="1"/>
            </a:lvl1pPr>
            <a:lvl2pPr marL="0" indent="457200">
              <a:spcBef>
                <a:spcPts val="1100"/>
              </a:spcBef>
              <a:buSzTx/>
              <a:buFontTx/>
              <a:buNone/>
              <a:defRPr sz="4800" b="1"/>
            </a:lvl2pPr>
            <a:lvl3pPr marL="0" indent="914400">
              <a:spcBef>
                <a:spcPts val="1100"/>
              </a:spcBef>
              <a:buSzTx/>
              <a:buFontTx/>
              <a:buNone/>
              <a:defRPr sz="4800" b="1"/>
            </a:lvl3pPr>
            <a:lvl4pPr marL="0" indent="1371600">
              <a:spcBef>
                <a:spcPts val="1100"/>
              </a:spcBef>
              <a:buSzTx/>
              <a:buFontTx/>
              <a:buNone/>
              <a:defRPr sz="4800" b="1"/>
            </a:lvl4pPr>
            <a:lvl5pPr marL="0" indent="1828800">
              <a:spcBef>
                <a:spcPts val="1100"/>
              </a:spcBef>
              <a:buSzTx/>
              <a:buFontTx/>
              <a:buNone/>
              <a:defRPr sz="48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文本占位符 4"/>
          <p:cNvSpPr/>
          <p:nvPr>
            <p:ph type="body" sz="quarter" idx="21"/>
          </p:nvPr>
        </p:nvSpPr>
        <p:spPr>
          <a:xfrm>
            <a:off x="12386736" y="3070225"/>
            <a:ext cx="10778067" cy="1279525"/>
          </a:xfrm>
          <a:prstGeom prst="rect">
            <a:avLst/>
          </a:prstGeom>
          <a:ln w="12700"/>
        </p:spPr>
        <p:txBody>
          <a:bodyPr anchor="b"/>
          <a:lstStyle/>
          <a:p>
            <a:pPr marL="0" indent="0">
              <a:spcBef>
                <a:spcPts val="1100"/>
              </a:spcBef>
              <a:buSzTx/>
              <a:buFontTx/>
              <a:buNone/>
              <a:defRPr sz="4800" b="1"/>
            </a:pPr>
          </a:p>
        </p:txBody>
      </p:sp>
      <p:sp>
        <p:nvSpPr>
          <p:cNvPr id="5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/>
          <p:nvPr>
            <p:ph type="title" hasCustomPrompt="1"/>
          </p:nvPr>
        </p:nvSpPr>
        <p:spPr>
          <a:xfrm>
            <a:off x="1219202" y="546100"/>
            <a:ext cx="8022168" cy="2324100"/>
          </a:xfrm>
          <a:prstGeom prst="rect">
            <a:avLst/>
          </a:prstGeom>
        </p:spPr>
        <p:txBody>
          <a:bodyPr anchor="b"/>
          <a:lstStyle>
            <a:lvl1pPr algn="l">
              <a:defRPr sz="4000" b="1"/>
            </a:lvl1pPr>
          </a:lstStyle>
          <a:p>
            <a:r>
              <a:t>标题文本</a:t>
            </a:r>
          </a:p>
        </p:txBody>
      </p:sp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9533466" y="546101"/>
            <a:ext cx="13631334" cy="117062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文本占位符 3"/>
          <p:cNvSpPr/>
          <p:nvPr>
            <p:ph type="body" sz="half" idx="21"/>
          </p:nvPr>
        </p:nvSpPr>
        <p:spPr>
          <a:xfrm>
            <a:off x="1219201" y="2870202"/>
            <a:ext cx="8022168" cy="9382126"/>
          </a:xfrm>
          <a:prstGeom prst="rect">
            <a:avLst/>
          </a:prstGeom>
          <a:ln w="12700"/>
        </p:spPr>
        <p:txBody>
          <a:bodyPr/>
          <a:lstStyle/>
          <a:p>
            <a:pPr marL="0" indent="0">
              <a:spcBef>
                <a:spcPts val="600"/>
              </a:spcBef>
              <a:buSzTx/>
              <a:buFontTx/>
              <a:buNone/>
              <a:defRPr sz="2800"/>
            </a:pPr>
          </a:p>
        </p:txBody>
      </p:sp>
      <p:sp>
        <p:nvSpPr>
          <p:cNvPr id="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文本"/>
          <p:cNvSpPr txBox="1"/>
          <p:nvPr>
            <p:ph type="title" hasCustomPrompt="1"/>
          </p:nvPr>
        </p:nvSpPr>
        <p:spPr>
          <a:xfrm>
            <a:off x="4779433" y="9601200"/>
            <a:ext cx="14630401" cy="1133476"/>
          </a:xfrm>
          <a:prstGeom prst="rect">
            <a:avLst/>
          </a:prstGeom>
        </p:spPr>
        <p:txBody>
          <a:bodyPr anchor="b"/>
          <a:lstStyle>
            <a:lvl1pPr algn="l">
              <a:defRPr sz="4000" b="1"/>
            </a:lvl1pPr>
          </a:lstStyle>
          <a:p>
            <a:r>
              <a:t>标题文本</a:t>
            </a:r>
          </a:p>
        </p:txBody>
      </p:sp>
      <p:sp>
        <p:nvSpPr>
          <p:cNvPr id="85" name="图片占位符 2"/>
          <p:cNvSpPr/>
          <p:nvPr>
            <p:ph type="pic" sz="half" idx="21"/>
          </p:nvPr>
        </p:nvSpPr>
        <p:spPr>
          <a:xfrm>
            <a:off x="4779433" y="1225550"/>
            <a:ext cx="14630401" cy="82296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/>
        </p:txBody>
      </p:sp>
      <p:sp>
        <p:nvSpPr>
          <p:cNvPr id="86" name="正文级别 1…"/>
          <p:cNvSpPr txBox="1"/>
          <p:nvPr>
            <p:ph type="body" sz="quarter" idx="1" hasCustomPrompt="1"/>
          </p:nvPr>
        </p:nvSpPr>
        <p:spPr>
          <a:xfrm>
            <a:off x="4779433" y="10734675"/>
            <a:ext cx="14630401" cy="16097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549276"/>
            <a:ext cx="21945600" cy="2286001"/>
          </a:xfrm>
          <a:prstGeom prst="rect">
            <a:avLst/>
          </a:prstGeom>
          <a:ln w="25400">
            <a:miter lim="400000"/>
          </a:ln>
        </p:spPr>
        <p:txBody>
          <a:bodyPr tIns="91439" bIns="9143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1"/>
            <a:ext cx="21945600" cy="9051927"/>
          </a:xfrm>
          <a:prstGeom prst="rect">
            <a:avLst/>
          </a:prstGeom>
          <a:ln w="25400">
            <a:miter lim="400000"/>
          </a:ln>
        </p:spPr>
        <p:txBody>
          <a:bodyPr tIns="91439" bIns="9143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4" name="图片 7" descr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234471" y="-22402"/>
            <a:ext cx="4198889" cy="23911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22660252" y="12835873"/>
            <a:ext cx="504548" cy="48391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685800" marR="0" indent="-68580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 panose="020B0604020202020204"/>
        <a:buChar char="•"/>
        <a:defRPr sz="6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1110615" marR="0" indent="-653415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 panose="020B0604020202020204"/>
        <a:buChar char="–"/>
        <a:defRPr sz="6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524000" marR="0" indent="-60960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 panose="020B0604020202020204"/>
        <a:buChar char="•"/>
        <a:defRPr sz="6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2103120" marR="0" indent="-73152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 panose="020B0604020202020204"/>
        <a:buChar char="–"/>
        <a:defRPr sz="6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560320" marR="0" indent="-73152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 panose="020B0604020202020204"/>
        <a:buChar char="»"/>
        <a:defRPr sz="6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3017520" marR="0" indent="-73152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 panose="020B0604020202020204"/>
        <a:buChar char="•"/>
        <a:defRPr sz="6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474720" marR="0" indent="-73152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 panose="020B0604020202020204"/>
        <a:buChar char="•"/>
        <a:defRPr sz="6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931920" marR="0" indent="-73152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 panose="020B0604020202020204"/>
        <a:buChar char="•"/>
        <a:defRPr sz="6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389120" marR="0" indent="-73152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 panose="020B0604020202020204"/>
        <a:buChar char="•"/>
        <a:defRPr sz="64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98.xml"/><Relationship Id="rId1" Type="http://schemas.openxmlformats.org/officeDocument/2006/relationships/tags" Target="../tags/tag8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0" Type="http://schemas.openxmlformats.org/officeDocument/2006/relationships/slideLayout" Target="../slideLayouts/slideLayout2.xml"/><Relationship Id="rId4" Type="http://schemas.openxmlformats.org/officeDocument/2006/relationships/tags" Target="../tags/tag102.xml"/><Relationship Id="rId39" Type="http://schemas.openxmlformats.org/officeDocument/2006/relationships/tags" Target="../tags/tag137.xml"/><Relationship Id="rId38" Type="http://schemas.openxmlformats.org/officeDocument/2006/relationships/tags" Target="../tags/tag136.xml"/><Relationship Id="rId37" Type="http://schemas.openxmlformats.org/officeDocument/2006/relationships/tags" Target="../tags/tag135.xml"/><Relationship Id="rId36" Type="http://schemas.openxmlformats.org/officeDocument/2006/relationships/tags" Target="../tags/tag134.xml"/><Relationship Id="rId35" Type="http://schemas.openxmlformats.org/officeDocument/2006/relationships/tags" Target="../tags/tag133.xml"/><Relationship Id="rId34" Type="http://schemas.openxmlformats.org/officeDocument/2006/relationships/tags" Target="../tags/tag132.xml"/><Relationship Id="rId33" Type="http://schemas.openxmlformats.org/officeDocument/2006/relationships/tags" Target="../tags/tag131.xml"/><Relationship Id="rId32" Type="http://schemas.openxmlformats.org/officeDocument/2006/relationships/tags" Target="../tags/tag130.xml"/><Relationship Id="rId31" Type="http://schemas.openxmlformats.org/officeDocument/2006/relationships/tags" Target="../tags/tag129.xml"/><Relationship Id="rId30" Type="http://schemas.openxmlformats.org/officeDocument/2006/relationships/tags" Target="../tags/tag128.xml"/><Relationship Id="rId3" Type="http://schemas.openxmlformats.org/officeDocument/2006/relationships/tags" Target="../tags/tag101.xml"/><Relationship Id="rId29" Type="http://schemas.openxmlformats.org/officeDocument/2006/relationships/tags" Target="../tags/tag127.xml"/><Relationship Id="rId28" Type="http://schemas.openxmlformats.org/officeDocument/2006/relationships/tags" Target="../tags/tag126.xml"/><Relationship Id="rId27" Type="http://schemas.openxmlformats.org/officeDocument/2006/relationships/tags" Target="../tags/tag125.xml"/><Relationship Id="rId26" Type="http://schemas.openxmlformats.org/officeDocument/2006/relationships/tags" Target="../tags/tag124.xml"/><Relationship Id="rId25" Type="http://schemas.openxmlformats.org/officeDocument/2006/relationships/tags" Target="../tags/tag123.xml"/><Relationship Id="rId24" Type="http://schemas.openxmlformats.org/officeDocument/2006/relationships/tags" Target="../tags/tag122.xml"/><Relationship Id="rId23" Type="http://schemas.openxmlformats.org/officeDocument/2006/relationships/tags" Target="../tags/tag121.xml"/><Relationship Id="rId22" Type="http://schemas.openxmlformats.org/officeDocument/2006/relationships/tags" Target="../tags/tag120.xml"/><Relationship Id="rId21" Type="http://schemas.openxmlformats.org/officeDocument/2006/relationships/tags" Target="../tags/tag119.xml"/><Relationship Id="rId20" Type="http://schemas.openxmlformats.org/officeDocument/2006/relationships/tags" Target="../tags/tag118.xml"/><Relationship Id="rId2" Type="http://schemas.openxmlformats.org/officeDocument/2006/relationships/tags" Target="../tags/tag100.xml"/><Relationship Id="rId19" Type="http://schemas.openxmlformats.org/officeDocument/2006/relationships/tags" Target="../tags/tag117.xml"/><Relationship Id="rId18" Type="http://schemas.openxmlformats.org/officeDocument/2006/relationships/tags" Target="../tags/tag116.xml"/><Relationship Id="rId17" Type="http://schemas.openxmlformats.org/officeDocument/2006/relationships/tags" Target="../tags/tag115.xml"/><Relationship Id="rId16" Type="http://schemas.openxmlformats.org/officeDocument/2006/relationships/tags" Target="../tags/tag114.xml"/><Relationship Id="rId15" Type="http://schemas.openxmlformats.org/officeDocument/2006/relationships/tags" Target="../tags/tag113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tags" Target="../tags/tag9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tags" Target="../tags/tag3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9" Type="http://schemas.openxmlformats.org/officeDocument/2006/relationships/tags" Target="../tags/tag56.xml"/><Relationship Id="rId18" Type="http://schemas.openxmlformats.org/officeDocument/2006/relationships/tags" Target="../tags/tag55.xml"/><Relationship Id="rId17" Type="http://schemas.openxmlformats.org/officeDocument/2006/relationships/tags" Target="../tags/tag54.xml"/><Relationship Id="rId16" Type="http://schemas.openxmlformats.org/officeDocument/2006/relationships/tags" Target="../tags/tag53.xml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88.xml"/><Relationship Id="rId16" Type="http://schemas.openxmlformats.org/officeDocument/2006/relationships/tags" Target="../tags/tag87.xml"/><Relationship Id="rId15" Type="http://schemas.openxmlformats.org/officeDocument/2006/relationships/tags" Target="../tags/tag86.xml"/><Relationship Id="rId14" Type="http://schemas.openxmlformats.org/officeDocument/2006/relationships/tags" Target="../tags/tag85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175" y="9005455"/>
            <a:ext cx="4951652" cy="28330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8" name="标题 3"/>
          <p:cNvSpPr txBox="1"/>
          <p:nvPr/>
        </p:nvSpPr>
        <p:spPr>
          <a:xfrm>
            <a:off x="4164452" y="4432206"/>
            <a:ext cx="16055096" cy="2747252"/>
          </a:xfrm>
          <a:prstGeom prst="rect">
            <a:avLst/>
          </a:prstGeom>
          <a:ln w="25400">
            <a:miter lim="400000"/>
          </a:ln>
        </p:spPr>
        <p:txBody>
          <a:bodyPr tIns="91439" bIns="91439" anchor="ctr">
            <a:normAutofit/>
          </a:bodyPr>
          <a:lstStyle/>
          <a:p>
            <a:pPr algn="ctr" defTabSz="1718945">
              <a:lnSpc>
                <a:spcPct val="90000"/>
              </a:lnSpc>
              <a:defRPr sz="7520">
                <a:latin typeface="Weibei SC Bold"/>
                <a:ea typeface="Weibei SC Bold"/>
                <a:cs typeface="Weibei SC Bold"/>
                <a:sym typeface="Weibei SC Bold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边缘计算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1718945">
              <a:lnSpc>
                <a:spcPct val="90000"/>
              </a:lnSpc>
              <a:defRPr sz="7520">
                <a:latin typeface="Weibei SC Bold"/>
                <a:ea typeface="Weibei SC Bold"/>
                <a:cs typeface="Weibei SC Bold"/>
                <a:sym typeface="Weibei SC Bold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(中间件)通用网关方案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TextBox 11"/>
          <p:cNvSpPr txBox="1"/>
          <p:nvPr/>
        </p:nvSpPr>
        <p:spPr>
          <a:xfrm>
            <a:off x="8171996" y="7840643"/>
            <a:ext cx="8040009" cy="2545080"/>
          </a:xfrm>
          <a:prstGeom prst="rect">
            <a:avLst/>
          </a:prstGeom>
          <a:ln w="25400">
            <a:miter lim="400000"/>
          </a:ln>
        </p:spPr>
        <p:txBody>
          <a:bodyPr tIns="91439" bIns="91439">
            <a:spAutoFit/>
          </a:bodyPr>
          <a:lstStyle/>
          <a:p>
            <a:pPr algn="ctr">
              <a:defRPr sz="4800">
                <a:latin typeface="Weibei SC Bold"/>
                <a:ea typeface="Weibei SC Bold"/>
                <a:cs typeface="Weibei SC Bold"/>
                <a:sym typeface="Weibei SC Bold"/>
              </a:defRPr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汇报人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肖晓颖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defRPr sz="4800">
                <a:latin typeface="Weibei SC Bold"/>
                <a:ea typeface="Weibei SC Bold"/>
                <a:cs typeface="Weibei SC Bold"/>
                <a:sym typeface="Weibei SC Bold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2020年09月1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20000"/>
              </a:lnSpc>
              <a:buNone/>
            </a:pPr>
            <a:r>
              <a:rPr lang="en-US" sz="4800" spc="120">
                <a:solidFill>
                  <a:srgbClr val="64646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V1.0.7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6"/>
          <p:cNvSpPr txBox="1"/>
          <p:nvPr/>
        </p:nvSpPr>
        <p:spPr>
          <a:xfrm>
            <a:off x="560620" y="531235"/>
            <a:ext cx="2722880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网关</a:t>
            </a:r>
            <a:r>
              <a:rPr>
                <a:latin typeface="微软雅黑" panose="020B0503020204020204" charset="-122"/>
                <a:ea typeface="微软雅黑" panose="020B0503020204020204" charset="-122"/>
              </a:rPr>
              <a:t>配置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-2147482617" descr="未命名文件 (1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3210" y="1308100"/>
            <a:ext cx="4704080" cy="9846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4" name="图片 1073742853" descr="未命名文件 (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165" y="1781175"/>
            <a:ext cx="15905480" cy="89007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9389110" y="11672570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sz="5400">
                <a:cs typeface="仿宋_GB2312" charset="0"/>
              </a:rPr>
              <a:t>云端服务端配置</a:t>
            </a:r>
            <a:endParaRPr lang="zh-CN" altLang="en-US" sz="5400">
              <a:cs typeface="仿宋_GB2312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6"/>
          <p:cNvSpPr txBox="1"/>
          <p:nvPr/>
        </p:nvSpPr>
        <p:spPr>
          <a:xfrm>
            <a:off x="560620" y="531235"/>
            <a:ext cx="3992880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>
                <a:latin typeface="微软雅黑" panose="020B0503020204020204" charset="-122"/>
                <a:ea typeface="微软雅黑" panose="020B0503020204020204" charset="-122"/>
              </a:rPr>
              <a:t>设备激活管理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261995" y="3031490"/>
            <a:ext cx="16063595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4400">
                <a:latin typeface="微软雅黑" panose="020B0503020204020204" charset="-122"/>
                <a:ea typeface="微软雅黑" panose="020B0503020204020204" charset="-122"/>
                <a:cs typeface="Weibei SC Bold"/>
              </a:rPr>
              <a:t>       </a:t>
            </a:r>
            <a:r>
              <a:rPr sz="4400">
                <a:latin typeface="微软雅黑" panose="020B0503020204020204" charset="-122"/>
                <a:ea typeface="微软雅黑" panose="020B0503020204020204" charset="-122"/>
                <a:cs typeface="Weibei SC Bold"/>
              </a:rPr>
              <a:t>前置条件以设备经营类别决定设备激活策略。另首次使用设备时或移机需用户使用移动端App进行设备出厂激活操作。激活条件具体如下：</a:t>
            </a:r>
            <a:endParaRPr sz="4400">
              <a:latin typeface="微软雅黑" panose="020B0503020204020204" charset="-122"/>
              <a:ea typeface="微软雅黑" panose="020B0503020204020204" charset="-122"/>
              <a:cs typeface="Weibei SC Bold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540134" y="6328410"/>
            <a:ext cx="270193" cy="508000"/>
            <a:chOff x="1283913" y="1155618"/>
            <a:chExt cx="1013226" cy="1905000"/>
          </a:xfrm>
        </p:grpSpPr>
        <p:sp>
          <p:nvSpPr>
            <p:cNvPr id="25" name="任意多边形: 形状 3"/>
            <p:cNvSpPr/>
            <p:nvPr>
              <p:custDataLst>
                <p:tags r:id="rId2"/>
              </p:custDataLst>
            </p:nvPr>
          </p:nvSpPr>
          <p:spPr>
            <a:xfrm>
              <a:off x="1283913" y="1226700"/>
              <a:ext cx="1013226" cy="1833918"/>
            </a:xfrm>
            <a:custGeom>
              <a:avLst/>
              <a:gdLst/>
              <a:ahLst/>
              <a:cxnLst/>
              <a:rect l="0" t="0" r="0" b="0"/>
              <a:pathLst>
                <a:path w="2000378" h="3620645">
                  <a:moveTo>
                    <a:pt x="181229" y="3355341"/>
                  </a:moveTo>
                  <a:lnTo>
                    <a:pt x="232156" y="3371851"/>
                  </a:lnTo>
                  <a:lnTo>
                    <a:pt x="1120521" y="3613786"/>
                  </a:lnTo>
                  <a:cubicBezTo>
                    <a:pt x="1120521" y="3613786"/>
                    <a:pt x="1145032" y="3620644"/>
                    <a:pt x="1176274" y="3602991"/>
                  </a:cubicBezTo>
                  <a:cubicBezTo>
                    <a:pt x="1191895" y="3594228"/>
                    <a:pt x="1195324" y="3581909"/>
                    <a:pt x="1219327" y="3496311"/>
                  </a:cubicBezTo>
                  <a:cubicBezTo>
                    <a:pt x="1243330" y="3410713"/>
                    <a:pt x="1244727" y="3358389"/>
                    <a:pt x="1178179" y="3313304"/>
                  </a:cubicBezTo>
                  <a:cubicBezTo>
                    <a:pt x="1148334" y="3278633"/>
                    <a:pt x="1118489" y="3243835"/>
                    <a:pt x="1135634" y="3182748"/>
                  </a:cubicBezTo>
                  <a:lnTo>
                    <a:pt x="1319403" y="2502281"/>
                  </a:lnTo>
                  <a:lnTo>
                    <a:pt x="1637665" y="1364869"/>
                  </a:lnTo>
                  <a:lnTo>
                    <a:pt x="2000377" y="68453"/>
                  </a:lnTo>
                  <a:lnTo>
                    <a:pt x="1829181" y="20574"/>
                  </a:lnTo>
                  <a:lnTo>
                    <a:pt x="1780286" y="6858"/>
                  </a:lnTo>
                  <a:cubicBezTo>
                    <a:pt x="1780286" y="6858"/>
                    <a:pt x="1755775" y="0"/>
                    <a:pt x="1724533" y="17653"/>
                  </a:cubicBezTo>
                  <a:cubicBezTo>
                    <a:pt x="1693291" y="35306"/>
                    <a:pt x="1476121" y="198755"/>
                    <a:pt x="1476121" y="198755"/>
                  </a:cubicBezTo>
                  <a:cubicBezTo>
                    <a:pt x="1476121" y="198755"/>
                    <a:pt x="1144016" y="395987"/>
                    <a:pt x="1060323" y="412115"/>
                  </a:cubicBezTo>
                  <a:cubicBezTo>
                    <a:pt x="957580" y="449326"/>
                    <a:pt x="851408" y="498730"/>
                    <a:pt x="691007" y="506603"/>
                  </a:cubicBezTo>
                  <a:cubicBezTo>
                    <a:pt x="631825" y="529590"/>
                    <a:pt x="607314" y="522733"/>
                    <a:pt x="576580" y="632841"/>
                  </a:cubicBezTo>
                  <a:cubicBezTo>
                    <a:pt x="545846" y="742950"/>
                    <a:pt x="561467" y="734060"/>
                    <a:pt x="561467" y="734060"/>
                  </a:cubicBezTo>
                  <a:cubicBezTo>
                    <a:pt x="561467" y="734060"/>
                    <a:pt x="544322" y="795275"/>
                    <a:pt x="713613" y="803021"/>
                  </a:cubicBezTo>
                  <a:cubicBezTo>
                    <a:pt x="882904" y="810768"/>
                    <a:pt x="963041" y="806831"/>
                    <a:pt x="963041" y="806831"/>
                  </a:cubicBezTo>
                  <a:lnTo>
                    <a:pt x="644779" y="1944243"/>
                  </a:lnTo>
                  <a:lnTo>
                    <a:pt x="415544" y="2763647"/>
                  </a:lnTo>
                  <a:lnTo>
                    <a:pt x="364236" y="2947162"/>
                  </a:lnTo>
                  <a:cubicBezTo>
                    <a:pt x="364236" y="2947162"/>
                    <a:pt x="361315" y="3051810"/>
                    <a:pt x="127508" y="3039237"/>
                  </a:cubicBezTo>
                  <a:cubicBezTo>
                    <a:pt x="99568" y="3044572"/>
                    <a:pt x="92837" y="3069083"/>
                    <a:pt x="79121" y="3117978"/>
                  </a:cubicBezTo>
                  <a:cubicBezTo>
                    <a:pt x="65405" y="3166873"/>
                    <a:pt x="44958" y="3240279"/>
                    <a:pt x="44958" y="3240279"/>
                  </a:cubicBezTo>
                  <a:cubicBezTo>
                    <a:pt x="44958" y="3240279"/>
                    <a:pt x="0" y="3306827"/>
                    <a:pt x="109982" y="3337561"/>
                  </a:cubicBezTo>
                  <a:cubicBezTo>
                    <a:pt x="158750" y="3351277"/>
                    <a:pt x="173101" y="3354198"/>
                    <a:pt x="181229" y="33553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" name="任意多边形: 形状 4"/>
            <p:cNvSpPr/>
            <p:nvPr>
              <p:custDataLst>
                <p:tags r:id="rId3"/>
              </p:custDataLst>
            </p:nvPr>
          </p:nvSpPr>
          <p:spPr>
            <a:xfrm>
              <a:off x="1356217" y="1155618"/>
              <a:ext cx="704389" cy="1852637"/>
            </a:xfrm>
            <a:custGeom>
              <a:avLst/>
              <a:gdLst/>
              <a:ahLst/>
              <a:cxnLst/>
              <a:rect l="0" t="0" r="0" b="0"/>
              <a:pathLst>
                <a:path w="1390651" h="3657601">
                  <a:moveTo>
                    <a:pt x="352933" y="3655441"/>
                  </a:moveTo>
                  <a:lnTo>
                    <a:pt x="406400" y="3657600"/>
                  </a:lnTo>
                  <a:lnTo>
                    <a:pt x="1327150" y="3651250"/>
                  </a:lnTo>
                  <a:cubicBezTo>
                    <a:pt x="1327150" y="3651250"/>
                    <a:pt x="1352550" y="3651250"/>
                    <a:pt x="1377950" y="3625850"/>
                  </a:cubicBezTo>
                  <a:cubicBezTo>
                    <a:pt x="1390650" y="3613150"/>
                    <a:pt x="1390650" y="3600450"/>
                    <a:pt x="1390650" y="3511550"/>
                  </a:cubicBezTo>
                  <a:cubicBezTo>
                    <a:pt x="1390650" y="3422650"/>
                    <a:pt x="1377950" y="3371850"/>
                    <a:pt x="1301750" y="3346450"/>
                  </a:cubicBezTo>
                  <a:cubicBezTo>
                    <a:pt x="1263650" y="3321050"/>
                    <a:pt x="1225550" y="3295650"/>
                    <a:pt x="1225550" y="3232150"/>
                  </a:cubicBezTo>
                  <a:lnTo>
                    <a:pt x="1219200" y="2527300"/>
                  </a:lnTo>
                  <a:lnTo>
                    <a:pt x="1219200" y="1346200"/>
                  </a:lnTo>
                  <a:lnTo>
                    <a:pt x="1219200" y="0"/>
                  </a:lnTo>
                  <a:lnTo>
                    <a:pt x="1041400" y="0"/>
                  </a:lnTo>
                  <a:lnTo>
                    <a:pt x="990600" y="0"/>
                  </a:lnTo>
                  <a:cubicBezTo>
                    <a:pt x="990600" y="0"/>
                    <a:pt x="965200" y="0"/>
                    <a:pt x="939800" y="25400"/>
                  </a:cubicBezTo>
                  <a:cubicBezTo>
                    <a:pt x="914400" y="50800"/>
                    <a:pt x="749300" y="266700"/>
                    <a:pt x="749300" y="266700"/>
                  </a:cubicBezTo>
                  <a:cubicBezTo>
                    <a:pt x="749300" y="266700"/>
                    <a:pt x="482600" y="546100"/>
                    <a:pt x="406400" y="584200"/>
                  </a:cubicBezTo>
                  <a:cubicBezTo>
                    <a:pt x="317500" y="647700"/>
                    <a:pt x="228600" y="723900"/>
                    <a:pt x="76200" y="774700"/>
                  </a:cubicBezTo>
                  <a:cubicBezTo>
                    <a:pt x="25400" y="812800"/>
                    <a:pt x="0" y="812800"/>
                    <a:pt x="0" y="927100"/>
                  </a:cubicBezTo>
                  <a:cubicBezTo>
                    <a:pt x="0" y="1041400"/>
                    <a:pt x="12700" y="1028700"/>
                    <a:pt x="12700" y="1028700"/>
                  </a:cubicBezTo>
                  <a:cubicBezTo>
                    <a:pt x="12700" y="1028700"/>
                    <a:pt x="12700" y="1092200"/>
                    <a:pt x="177800" y="1054100"/>
                  </a:cubicBezTo>
                  <a:cubicBezTo>
                    <a:pt x="342903" y="1016013"/>
                    <a:pt x="419100" y="990600"/>
                    <a:pt x="419100" y="990600"/>
                  </a:cubicBezTo>
                  <a:lnTo>
                    <a:pt x="419100" y="2171700"/>
                  </a:lnTo>
                  <a:lnTo>
                    <a:pt x="419100" y="3022600"/>
                  </a:lnTo>
                  <a:lnTo>
                    <a:pt x="419100" y="3213100"/>
                  </a:lnTo>
                  <a:cubicBezTo>
                    <a:pt x="419100" y="3213100"/>
                    <a:pt x="444500" y="3314700"/>
                    <a:pt x="215900" y="3365500"/>
                  </a:cubicBezTo>
                  <a:cubicBezTo>
                    <a:pt x="190500" y="3378200"/>
                    <a:pt x="190500" y="3403600"/>
                    <a:pt x="190500" y="3454400"/>
                  </a:cubicBezTo>
                  <a:cubicBezTo>
                    <a:pt x="190500" y="3505200"/>
                    <a:pt x="190500" y="3581400"/>
                    <a:pt x="190500" y="3581400"/>
                  </a:cubicBezTo>
                  <a:cubicBezTo>
                    <a:pt x="190500" y="3581400"/>
                    <a:pt x="165100" y="3657600"/>
                    <a:pt x="279400" y="3657600"/>
                  </a:cubicBezTo>
                  <a:cubicBezTo>
                    <a:pt x="330200" y="3657600"/>
                    <a:pt x="344678" y="3656584"/>
                    <a:pt x="352933" y="36554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7" name="组合 26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3492015" y="7465060"/>
            <a:ext cx="366431" cy="508000"/>
            <a:chOff x="3262468" y="1155618"/>
            <a:chExt cx="1374117" cy="1905000"/>
          </a:xfrm>
        </p:grpSpPr>
        <p:sp>
          <p:nvSpPr>
            <p:cNvPr id="28" name="任意多边形: 形状 6"/>
            <p:cNvSpPr/>
            <p:nvPr>
              <p:custDataLst>
                <p:tags r:id="rId5"/>
              </p:custDataLst>
            </p:nvPr>
          </p:nvSpPr>
          <p:spPr>
            <a:xfrm>
              <a:off x="3262468" y="1156762"/>
              <a:ext cx="1374117" cy="1903856"/>
            </a:xfrm>
            <a:custGeom>
              <a:avLst/>
              <a:gdLst/>
              <a:ahLst/>
              <a:cxnLst/>
              <a:rect l="0" t="0" r="0" b="0"/>
              <a:pathLst>
                <a:path w="2745487" h="3803905">
                  <a:moveTo>
                    <a:pt x="2261235" y="2882773"/>
                  </a:moveTo>
                  <a:lnTo>
                    <a:pt x="2089658" y="3270377"/>
                  </a:lnTo>
                  <a:lnTo>
                    <a:pt x="1880235" y="3700399"/>
                  </a:lnTo>
                  <a:lnTo>
                    <a:pt x="1835658" y="3767201"/>
                  </a:lnTo>
                  <a:cubicBezTo>
                    <a:pt x="1835658" y="3767201"/>
                    <a:pt x="1825625" y="3803904"/>
                    <a:pt x="1715389" y="3773932"/>
                  </a:cubicBezTo>
                  <a:cubicBezTo>
                    <a:pt x="1605153" y="3743833"/>
                    <a:pt x="1066038" y="3596894"/>
                    <a:pt x="1066038" y="3596894"/>
                  </a:cubicBezTo>
                  <a:lnTo>
                    <a:pt x="0" y="3306191"/>
                  </a:lnTo>
                  <a:lnTo>
                    <a:pt x="143637" y="2779268"/>
                  </a:lnTo>
                  <a:cubicBezTo>
                    <a:pt x="143637" y="2779268"/>
                    <a:pt x="172593" y="2721356"/>
                    <a:pt x="238252" y="2673477"/>
                  </a:cubicBezTo>
                  <a:cubicBezTo>
                    <a:pt x="303911" y="2625599"/>
                    <a:pt x="491109" y="2518664"/>
                    <a:pt x="491109" y="2518664"/>
                  </a:cubicBezTo>
                  <a:lnTo>
                    <a:pt x="731647" y="2360422"/>
                  </a:lnTo>
                  <a:lnTo>
                    <a:pt x="1094740" y="2090801"/>
                  </a:lnTo>
                  <a:cubicBezTo>
                    <a:pt x="1094740" y="2090801"/>
                    <a:pt x="1483487" y="1775587"/>
                    <a:pt x="1538097" y="1671955"/>
                  </a:cubicBezTo>
                  <a:cubicBezTo>
                    <a:pt x="1592706" y="1568323"/>
                    <a:pt x="1663954" y="1548257"/>
                    <a:pt x="1812036" y="1101598"/>
                  </a:cubicBezTo>
                  <a:cubicBezTo>
                    <a:pt x="1812036" y="1101598"/>
                    <a:pt x="1904492" y="810895"/>
                    <a:pt x="1913382" y="681609"/>
                  </a:cubicBezTo>
                  <a:cubicBezTo>
                    <a:pt x="1922272" y="552450"/>
                    <a:pt x="1929003" y="527939"/>
                    <a:pt x="1905635" y="468884"/>
                  </a:cubicBezTo>
                  <a:cubicBezTo>
                    <a:pt x="1882267" y="409830"/>
                    <a:pt x="1825371" y="328549"/>
                    <a:pt x="1711833" y="310770"/>
                  </a:cubicBezTo>
                  <a:cubicBezTo>
                    <a:pt x="1598168" y="292989"/>
                    <a:pt x="1591564" y="317500"/>
                    <a:pt x="1591564" y="317500"/>
                  </a:cubicBezTo>
                  <a:cubicBezTo>
                    <a:pt x="1591564" y="317500"/>
                    <a:pt x="1480185" y="339725"/>
                    <a:pt x="1454531" y="530225"/>
                  </a:cubicBezTo>
                  <a:cubicBezTo>
                    <a:pt x="1436751" y="643890"/>
                    <a:pt x="1408938" y="939039"/>
                    <a:pt x="1265174" y="1031495"/>
                  </a:cubicBezTo>
                  <a:cubicBezTo>
                    <a:pt x="1230630" y="1061593"/>
                    <a:pt x="1170559" y="1137286"/>
                    <a:pt x="1004570" y="1118362"/>
                  </a:cubicBezTo>
                  <a:cubicBezTo>
                    <a:pt x="967867" y="1108330"/>
                    <a:pt x="915416" y="1107186"/>
                    <a:pt x="851916" y="1050417"/>
                  </a:cubicBezTo>
                  <a:cubicBezTo>
                    <a:pt x="830707" y="1031494"/>
                    <a:pt x="703707" y="917829"/>
                    <a:pt x="752729" y="641604"/>
                  </a:cubicBezTo>
                  <a:cubicBezTo>
                    <a:pt x="766064" y="592582"/>
                    <a:pt x="830707" y="307467"/>
                    <a:pt x="1161542" y="108077"/>
                  </a:cubicBezTo>
                  <a:cubicBezTo>
                    <a:pt x="1192784" y="90297"/>
                    <a:pt x="1326388" y="34544"/>
                    <a:pt x="1409954" y="17780"/>
                  </a:cubicBezTo>
                  <a:cubicBezTo>
                    <a:pt x="1493519" y="1016"/>
                    <a:pt x="1730756" y="0"/>
                    <a:pt x="1865502" y="36703"/>
                  </a:cubicBezTo>
                  <a:cubicBezTo>
                    <a:pt x="1902206" y="46736"/>
                    <a:pt x="2040381" y="71247"/>
                    <a:pt x="2235326" y="177038"/>
                  </a:cubicBezTo>
                  <a:cubicBezTo>
                    <a:pt x="2268727" y="199263"/>
                    <a:pt x="2302129" y="221615"/>
                    <a:pt x="2302129" y="221615"/>
                  </a:cubicBezTo>
                  <a:cubicBezTo>
                    <a:pt x="2302129" y="221615"/>
                    <a:pt x="2453639" y="341884"/>
                    <a:pt x="2480310" y="388747"/>
                  </a:cubicBezTo>
                  <a:cubicBezTo>
                    <a:pt x="2489200" y="404368"/>
                    <a:pt x="2646299" y="552450"/>
                    <a:pt x="2686431" y="839852"/>
                  </a:cubicBezTo>
                  <a:cubicBezTo>
                    <a:pt x="2688717" y="879984"/>
                    <a:pt x="2745486" y="1106044"/>
                    <a:pt x="2615184" y="1439165"/>
                  </a:cubicBezTo>
                  <a:cubicBezTo>
                    <a:pt x="2608453" y="1463675"/>
                    <a:pt x="2536063" y="1680846"/>
                    <a:pt x="2272157" y="1924813"/>
                  </a:cubicBezTo>
                  <a:cubicBezTo>
                    <a:pt x="2206498" y="1972692"/>
                    <a:pt x="2049399" y="2114170"/>
                    <a:pt x="1695196" y="2254505"/>
                  </a:cubicBezTo>
                  <a:cubicBezTo>
                    <a:pt x="1561592" y="2310258"/>
                    <a:pt x="1082548" y="2521839"/>
                    <a:pt x="1082548" y="2521839"/>
                  </a:cubicBezTo>
                  <a:cubicBezTo>
                    <a:pt x="1082548" y="2521839"/>
                    <a:pt x="628142" y="2740152"/>
                    <a:pt x="605790" y="2773553"/>
                  </a:cubicBezTo>
                  <a:cubicBezTo>
                    <a:pt x="703834" y="2800224"/>
                    <a:pt x="1340993" y="2973959"/>
                    <a:pt x="1340993" y="2973959"/>
                  </a:cubicBezTo>
                  <a:lnTo>
                    <a:pt x="1684020" y="3067558"/>
                  </a:lnTo>
                  <a:cubicBezTo>
                    <a:pt x="1684020" y="3067558"/>
                    <a:pt x="1803146" y="3113278"/>
                    <a:pt x="1876679" y="2988437"/>
                  </a:cubicBezTo>
                  <a:cubicBezTo>
                    <a:pt x="1950212" y="2863723"/>
                    <a:pt x="1980311" y="2753360"/>
                    <a:pt x="2066036" y="2776855"/>
                  </a:cubicBezTo>
                  <a:cubicBezTo>
                    <a:pt x="2152015" y="2800350"/>
                    <a:pt x="2253361" y="2814828"/>
                    <a:pt x="2261235" y="2882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9" name="任意多边形: 形状 7"/>
            <p:cNvSpPr/>
            <p:nvPr>
              <p:custDataLst>
                <p:tags r:id="rId6"/>
              </p:custDataLst>
            </p:nvPr>
          </p:nvSpPr>
          <p:spPr>
            <a:xfrm>
              <a:off x="3369890" y="1155618"/>
              <a:ext cx="1036086" cy="1830631"/>
            </a:xfrm>
            <a:custGeom>
              <a:avLst/>
              <a:gdLst/>
              <a:ahLst/>
              <a:cxnLst/>
              <a:rect l="0" t="0" r="0" b="0"/>
              <a:pathLst>
                <a:path w="2070101" h="3657601">
                  <a:moveTo>
                    <a:pt x="2070100" y="2654300"/>
                  </a:moveTo>
                  <a:lnTo>
                    <a:pt x="2006600" y="3073400"/>
                  </a:lnTo>
                  <a:lnTo>
                    <a:pt x="1917700" y="3543300"/>
                  </a:lnTo>
                  <a:lnTo>
                    <a:pt x="1892300" y="3619500"/>
                  </a:lnTo>
                  <a:cubicBezTo>
                    <a:pt x="1892300" y="3619500"/>
                    <a:pt x="1892300" y="3657600"/>
                    <a:pt x="1778000" y="3657600"/>
                  </a:cubicBezTo>
                  <a:cubicBezTo>
                    <a:pt x="1663700" y="3657600"/>
                    <a:pt x="1104900" y="3657600"/>
                    <a:pt x="1104900" y="3657600"/>
                  </a:cubicBezTo>
                  <a:lnTo>
                    <a:pt x="0" y="3657600"/>
                  </a:lnTo>
                  <a:lnTo>
                    <a:pt x="0" y="3111500"/>
                  </a:lnTo>
                  <a:cubicBezTo>
                    <a:pt x="0" y="3111500"/>
                    <a:pt x="12700" y="3048000"/>
                    <a:pt x="63500" y="2984500"/>
                  </a:cubicBezTo>
                  <a:cubicBezTo>
                    <a:pt x="114300" y="2921000"/>
                    <a:pt x="266700" y="2768600"/>
                    <a:pt x="266700" y="2768600"/>
                  </a:cubicBezTo>
                  <a:lnTo>
                    <a:pt x="457200" y="2552700"/>
                  </a:lnTo>
                  <a:lnTo>
                    <a:pt x="736600" y="2197100"/>
                  </a:lnTo>
                  <a:cubicBezTo>
                    <a:pt x="736600" y="2197100"/>
                    <a:pt x="1028700" y="1790700"/>
                    <a:pt x="1054100" y="1676400"/>
                  </a:cubicBezTo>
                  <a:cubicBezTo>
                    <a:pt x="1079502" y="1562101"/>
                    <a:pt x="1143000" y="1524000"/>
                    <a:pt x="1168400" y="1054100"/>
                  </a:cubicBezTo>
                  <a:cubicBezTo>
                    <a:pt x="1168400" y="1054100"/>
                    <a:pt x="1181100" y="749300"/>
                    <a:pt x="1155700" y="622300"/>
                  </a:cubicBezTo>
                  <a:cubicBezTo>
                    <a:pt x="1130300" y="495300"/>
                    <a:pt x="1130300" y="469900"/>
                    <a:pt x="1092200" y="419100"/>
                  </a:cubicBezTo>
                  <a:cubicBezTo>
                    <a:pt x="1054100" y="368300"/>
                    <a:pt x="977900" y="304800"/>
                    <a:pt x="863600" y="317500"/>
                  </a:cubicBezTo>
                  <a:cubicBezTo>
                    <a:pt x="749300" y="330200"/>
                    <a:pt x="749300" y="355600"/>
                    <a:pt x="749300" y="355600"/>
                  </a:cubicBezTo>
                  <a:cubicBezTo>
                    <a:pt x="749300" y="355600"/>
                    <a:pt x="647700" y="406400"/>
                    <a:pt x="673100" y="596900"/>
                  </a:cubicBezTo>
                  <a:cubicBezTo>
                    <a:pt x="685800" y="711200"/>
                    <a:pt x="736600" y="1003300"/>
                    <a:pt x="622300" y="1130300"/>
                  </a:cubicBezTo>
                  <a:cubicBezTo>
                    <a:pt x="596900" y="1168400"/>
                    <a:pt x="558800" y="1257300"/>
                    <a:pt x="393700" y="1282700"/>
                  </a:cubicBezTo>
                  <a:cubicBezTo>
                    <a:pt x="355600" y="1282700"/>
                    <a:pt x="304800" y="1295400"/>
                    <a:pt x="228600" y="1257300"/>
                  </a:cubicBezTo>
                  <a:cubicBezTo>
                    <a:pt x="203200" y="1244600"/>
                    <a:pt x="50800" y="1168400"/>
                    <a:pt x="25400" y="889000"/>
                  </a:cubicBezTo>
                  <a:cubicBezTo>
                    <a:pt x="25400" y="838200"/>
                    <a:pt x="12700" y="546100"/>
                    <a:pt x="279400" y="266700"/>
                  </a:cubicBezTo>
                  <a:cubicBezTo>
                    <a:pt x="304800" y="241300"/>
                    <a:pt x="419100" y="152400"/>
                    <a:pt x="495300" y="114300"/>
                  </a:cubicBezTo>
                  <a:cubicBezTo>
                    <a:pt x="571497" y="76193"/>
                    <a:pt x="800100" y="12700"/>
                    <a:pt x="939800" y="12700"/>
                  </a:cubicBezTo>
                  <a:cubicBezTo>
                    <a:pt x="977900" y="12700"/>
                    <a:pt x="1117600" y="0"/>
                    <a:pt x="1333500" y="50800"/>
                  </a:cubicBezTo>
                  <a:cubicBezTo>
                    <a:pt x="1371600" y="63500"/>
                    <a:pt x="1409700" y="76200"/>
                    <a:pt x="1409700" y="76200"/>
                  </a:cubicBezTo>
                  <a:cubicBezTo>
                    <a:pt x="1409700" y="76200"/>
                    <a:pt x="1587500" y="152400"/>
                    <a:pt x="1625600" y="190500"/>
                  </a:cubicBezTo>
                  <a:cubicBezTo>
                    <a:pt x="1638300" y="203200"/>
                    <a:pt x="1828800" y="304800"/>
                    <a:pt x="1943100" y="571500"/>
                  </a:cubicBezTo>
                  <a:cubicBezTo>
                    <a:pt x="1955800" y="609600"/>
                    <a:pt x="2070100" y="812800"/>
                    <a:pt x="2032000" y="1168400"/>
                  </a:cubicBezTo>
                  <a:cubicBezTo>
                    <a:pt x="2032000" y="1193800"/>
                    <a:pt x="2019300" y="1422400"/>
                    <a:pt x="1828800" y="1727200"/>
                  </a:cubicBezTo>
                  <a:cubicBezTo>
                    <a:pt x="1778000" y="1790700"/>
                    <a:pt x="1663700" y="1968500"/>
                    <a:pt x="1358900" y="2197100"/>
                  </a:cubicBezTo>
                  <a:cubicBezTo>
                    <a:pt x="1244600" y="2286000"/>
                    <a:pt x="838200" y="2616200"/>
                    <a:pt x="838200" y="2616200"/>
                  </a:cubicBezTo>
                  <a:cubicBezTo>
                    <a:pt x="838200" y="2616200"/>
                    <a:pt x="457200" y="2946400"/>
                    <a:pt x="444500" y="2984500"/>
                  </a:cubicBezTo>
                  <a:cubicBezTo>
                    <a:pt x="546100" y="2984500"/>
                    <a:pt x="1206500" y="2984500"/>
                    <a:pt x="1206500" y="2984500"/>
                  </a:cubicBezTo>
                  <a:lnTo>
                    <a:pt x="1562100" y="2984500"/>
                  </a:lnTo>
                  <a:cubicBezTo>
                    <a:pt x="1562100" y="2984500"/>
                    <a:pt x="1689100" y="2997200"/>
                    <a:pt x="1727200" y="2857500"/>
                  </a:cubicBezTo>
                  <a:cubicBezTo>
                    <a:pt x="1765312" y="2717803"/>
                    <a:pt x="1765300" y="2603500"/>
                    <a:pt x="1854200" y="2603500"/>
                  </a:cubicBezTo>
                  <a:cubicBezTo>
                    <a:pt x="1943100" y="2603500"/>
                    <a:pt x="2044700" y="2590800"/>
                    <a:pt x="2070100" y="26543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30" name="组合 29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3502477" y="9289415"/>
            <a:ext cx="345507" cy="508000"/>
            <a:chOff x="5460700" y="1155618"/>
            <a:chExt cx="1295653" cy="1905000"/>
          </a:xfrm>
        </p:grpSpPr>
        <p:sp>
          <p:nvSpPr>
            <p:cNvPr id="31" name="任意多边形: 形状 9"/>
            <p:cNvSpPr/>
            <p:nvPr>
              <p:custDataLst>
                <p:tags r:id="rId8"/>
              </p:custDataLst>
            </p:nvPr>
          </p:nvSpPr>
          <p:spPr>
            <a:xfrm>
              <a:off x="5460700" y="1189984"/>
              <a:ext cx="1295653" cy="1841774"/>
            </a:xfrm>
            <a:custGeom>
              <a:avLst/>
              <a:gdLst/>
              <a:ahLst/>
              <a:cxnLst/>
              <a:rect l="0" t="0" r="0" b="0"/>
              <a:pathLst>
                <a:path w="2599945" h="3695828">
                  <a:moveTo>
                    <a:pt x="1034034" y="1489202"/>
                  </a:moveTo>
                  <a:cubicBezTo>
                    <a:pt x="1034034" y="1489202"/>
                    <a:pt x="1296543" y="1588135"/>
                    <a:pt x="1430401" y="1532890"/>
                  </a:cubicBezTo>
                  <a:cubicBezTo>
                    <a:pt x="1520698" y="1491996"/>
                    <a:pt x="1624203" y="1546860"/>
                    <a:pt x="1794256" y="645160"/>
                  </a:cubicBezTo>
                  <a:cubicBezTo>
                    <a:pt x="1803654" y="516001"/>
                    <a:pt x="1828546" y="377952"/>
                    <a:pt x="1629283" y="336042"/>
                  </a:cubicBezTo>
                  <a:cubicBezTo>
                    <a:pt x="1576959" y="334772"/>
                    <a:pt x="1395349" y="324104"/>
                    <a:pt x="1392301" y="573659"/>
                  </a:cubicBezTo>
                  <a:cubicBezTo>
                    <a:pt x="1391031" y="625983"/>
                    <a:pt x="1394206" y="995807"/>
                    <a:pt x="1235964" y="1044321"/>
                  </a:cubicBezTo>
                  <a:cubicBezTo>
                    <a:pt x="1189101" y="1070864"/>
                    <a:pt x="996188" y="1149350"/>
                    <a:pt x="851789" y="1004062"/>
                  </a:cubicBezTo>
                  <a:cubicBezTo>
                    <a:pt x="821817" y="969391"/>
                    <a:pt x="683006" y="852043"/>
                    <a:pt x="812292" y="479298"/>
                  </a:cubicBezTo>
                  <a:cubicBezTo>
                    <a:pt x="841502" y="421513"/>
                    <a:pt x="916686" y="244602"/>
                    <a:pt x="1222375" y="91948"/>
                  </a:cubicBezTo>
                  <a:cubicBezTo>
                    <a:pt x="1265809" y="77597"/>
                    <a:pt x="1366393" y="0"/>
                    <a:pt x="1738249" y="36830"/>
                  </a:cubicBezTo>
                  <a:cubicBezTo>
                    <a:pt x="1762760" y="43561"/>
                    <a:pt x="2100072" y="110363"/>
                    <a:pt x="2286508" y="293751"/>
                  </a:cubicBezTo>
                  <a:cubicBezTo>
                    <a:pt x="2328672" y="331724"/>
                    <a:pt x="2455291" y="445770"/>
                    <a:pt x="2500376" y="616331"/>
                  </a:cubicBezTo>
                  <a:cubicBezTo>
                    <a:pt x="2514727" y="659765"/>
                    <a:pt x="2599944" y="828294"/>
                    <a:pt x="2565654" y="1095502"/>
                  </a:cubicBezTo>
                  <a:cubicBezTo>
                    <a:pt x="2552065" y="1144524"/>
                    <a:pt x="2543556" y="1366139"/>
                    <a:pt x="2344674" y="1561465"/>
                  </a:cubicBezTo>
                  <a:cubicBezTo>
                    <a:pt x="2310003" y="1591437"/>
                    <a:pt x="2195957" y="1718056"/>
                    <a:pt x="1969770" y="1774063"/>
                  </a:cubicBezTo>
                  <a:cubicBezTo>
                    <a:pt x="1914017" y="1784985"/>
                    <a:pt x="1706753" y="1820037"/>
                    <a:pt x="1645539" y="1803019"/>
                  </a:cubicBezTo>
                  <a:cubicBezTo>
                    <a:pt x="1687703" y="1840992"/>
                    <a:pt x="2038096" y="2003679"/>
                    <a:pt x="2152777" y="2351659"/>
                  </a:cubicBezTo>
                  <a:cubicBezTo>
                    <a:pt x="2176018" y="2410714"/>
                    <a:pt x="2322703" y="2833370"/>
                    <a:pt x="1969135" y="3302254"/>
                  </a:cubicBezTo>
                  <a:cubicBezTo>
                    <a:pt x="1927733" y="3356737"/>
                    <a:pt x="1719453" y="3681222"/>
                    <a:pt x="1124712" y="3688207"/>
                  </a:cubicBezTo>
                  <a:cubicBezTo>
                    <a:pt x="1056767" y="3695827"/>
                    <a:pt x="604647" y="3663061"/>
                    <a:pt x="377190" y="3389503"/>
                  </a:cubicBezTo>
                  <a:cubicBezTo>
                    <a:pt x="299593" y="3289046"/>
                    <a:pt x="0" y="2942718"/>
                    <a:pt x="267843" y="2450212"/>
                  </a:cubicBezTo>
                  <a:cubicBezTo>
                    <a:pt x="321437" y="2399158"/>
                    <a:pt x="435483" y="2272539"/>
                    <a:pt x="649097" y="2357883"/>
                  </a:cubicBezTo>
                  <a:cubicBezTo>
                    <a:pt x="706882" y="2387093"/>
                    <a:pt x="826008" y="2433067"/>
                    <a:pt x="829691" y="2658111"/>
                  </a:cubicBezTo>
                  <a:cubicBezTo>
                    <a:pt x="818261" y="2747138"/>
                    <a:pt x="804672" y="2796159"/>
                    <a:pt x="703707" y="3018537"/>
                  </a:cubicBezTo>
                  <a:cubicBezTo>
                    <a:pt x="686816" y="3079751"/>
                    <a:pt x="602742" y="3241040"/>
                    <a:pt x="837438" y="3345308"/>
                  </a:cubicBezTo>
                  <a:cubicBezTo>
                    <a:pt x="902081" y="3350007"/>
                    <a:pt x="1103376" y="3431922"/>
                    <a:pt x="1238631" y="2942337"/>
                  </a:cubicBezTo>
                  <a:cubicBezTo>
                    <a:pt x="1265682" y="2844420"/>
                    <a:pt x="1386586" y="2311274"/>
                    <a:pt x="1386586" y="2311274"/>
                  </a:cubicBezTo>
                  <a:cubicBezTo>
                    <a:pt x="1386586" y="2311274"/>
                    <a:pt x="1412875" y="2120901"/>
                    <a:pt x="1377442" y="2058417"/>
                  </a:cubicBezTo>
                  <a:cubicBezTo>
                    <a:pt x="1342009" y="1995932"/>
                    <a:pt x="1347978" y="1878965"/>
                    <a:pt x="931799" y="1764031"/>
                  </a:cubicBezTo>
                  <a:cubicBezTo>
                    <a:pt x="882777" y="1750442"/>
                    <a:pt x="814832" y="1758062"/>
                    <a:pt x="881253" y="1565657"/>
                  </a:cubicBezTo>
                  <a:cubicBezTo>
                    <a:pt x="910336" y="1507744"/>
                    <a:pt x="923925" y="1458722"/>
                    <a:pt x="1034034" y="14892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2" name="任意多边形: 形状 10"/>
            <p:cNvSpPr/>
            <p:nvPr>
              <p:custDataLst>
                <p:tags r:id="rId9"/>
              </p:custDataLst>
            </p:nvPr>
          </p:nvSpPr>
          <p:spPr>
            <a:xfrm>
              <a:off x="5538672" y="1155618"/>
              <a:ext cx="1101229" cy="1905000"/>
            </a:xfrm>
            <a:custGeom>
              <a:avLst/>
              <a:gdLst/>
              <a:ahLst/>
              <a:cxnLst/>
              <a:rect l="0" t="0" r="0" b="0"/>
              <a:pathLst>
                <a:path w="2209801" h="3822701">
                  <a:moveTo>
                    <a:pt x="609600" y="1612900"/>
                  </a:moveTo>
                  <a:cubicBezTo>
                    <a:pt x="609600" y="1612900"/>
                    <a:pt x="889000" y="1638300"/>
                    <a:pt x="1003300" y="1549400"/>
                  </a:cubicBezTo>
                  <a:cubicBezTo>
                    <a:pt x="1079500" y="1485900"/>
                    <a:pt x="1193800" y="1511300"/>
                    <a:pt x="1117600" y="596900"/>
                  </a:cubicBezTo>
                  <a:cubicBezTo>
                    <a:pt x="1092200" y="469900"/>
                    <a:pt x="1079500" y="330200"/>
                    <a:pt x="876300" y="342900"/>
                  </a:cubicBezTo>
                  <a:cubicBezTo>
                    <a:pt x="825500" y="355600"/>
                    <a:pt x="647700" y="393700"/>
                    <a:pt x="711200" y="635000"/>
                  </a:cubicBezTo>
                  <a:cubicBezTo>
                    <a:pt x="723900" y="685800"/>
                    <a:pt x="825500" y="1041400"/>
                    <a:pt x="685800" y="1130300"/>
                  </a:cubicBezTo>
                  <a:cubicBezTo>
                    <a:pt x="647700" y="1168400"/>
                    <a:pt x="482600" y="1295400"/>
                    <a:pt x="304800" y="1193800"/>
                  </a:cubicBezTo>
                  <a:cubicBezTo>
                    <a:pt x="266700" y="1168400"/>
                    <a:pt x="101600" y="1092200"/>
                    <a:pt x="127000" y="698500"/>
                  </a:cubicBezTo>
                  <a:cubicBezTo>
                    <a:pt x="139700" y="635000"/>
                    <a:pt x="165100" y="444500"/>
                    <a:pt x="419100" y="215900"/>
                  </a:cubicBezTo>
                  <a:cubicBezTo>
                    <a:pt x="457200" y="190500"/>
                    <a:pt x="533400" y="88900"/>
                    <a:pt x="901700" y="25400"/>
                  </a:cubicBezTo>
                  <a:cubicBezTo>
                    <a:pt x="927100" y="25400"/>
                    <a:pt x="1270000" y="0"/>
                    <a:pt x="1498600" y="127000"/>
                  </a:cubicBezTo>
                  <a:cubicBezTo>
                    <a:pt x="1549400" y="152400"/>
                    <a:pt x="1701800" y="228600"/>
                    <a:pt x="1790700" y="381000"/>
                  </a:cubicBezTo>
                  <a:cubicBezTo>
                    <a:pt x="1816100" y="419100"/>
                    <a:pt x="1943100" y="558800"/>
                    <a:pt x="1981200" y="825500"/>
                  </a:cubicBezTo>
                  <a:cubicBezTo>
                    <a:pt x="1981200" y="876300"/>
                    <a:pt x="2032000" y="1092200"/>
                    <a:pt x="1892300" y="1333500"/>
                  </a:cubicBezTo>
                  <a:cubicBezTo>
                    <a:pt x="1866900" y="1371600"/>
                    <a:pt x="1790700" y="1524000"/>
                    <a:pt x="1587500" y="1638300"/>
                  </a:cubicBezTo>
                  <a:cubicBezTo>
                    <a:pt x="1536700" y="1663700"/>
                    <a:pt x="1346200" y="1752600"/>
                    <a:pt x="1282700" y="1752600"/>
                  </a:cubicBezTo>
                  <a:cubicBezTo>
                    <a:pt x="1333500" y="1778000"/>
                    <a:pt x="1714500" y="1841500"/>
                    <a:pt x="1917700" y="2146300"/>
                  </a:cubicBezTo>
                  <a:cubicBezTo>
                    <a:pt x="1955800" y="2197100"/>
                    <a:pt x="2209800" y="2565400"/>
                    <a:pt x="1993900" y="3111500"/>
                  </a:cubicBezTo>
                  <a:cubicBezTo>
                    <a:pt x="1968500" y="3175000"/>
                    <a:pt x="1854200" y="3543300"/>
                    <a:pt x="1282700" y="3708400"/>
                  </a:cubicBezTo>
                  <a:cubicBezTo>
                    <a:pt x="1219200" y="3733800"/>
                    <a:pt x="774700" y="3822700"/>
                    <a:pt x="482600" y="3619500"/>
                  </a:cubicBezTo>
                  <a:cubicBezTo>
                    <a:pt x="381000" y="3543300"/>
                    <a:pt x="0" y="3289300"/>
                    <a:pt x="127000" y="2743200"/>
                  </a:cubicBezTo>
                  <a:cubicBezTo>
                    <a:pt x="165100" y="2679700"/>
                    <a:pt x="241300" y="2527300"/>
                    <a:pt x="469900" y="2552700"/>
                  </a:cubicBezTo>
                  <a:cubicBezTo>
                    <a:pt x="533400" y="2565400"/>
                    <a:pt x="660400" y="2578100"/>
                    <a:pt x="723900" y="2794000"/>
                  </a:cubicBezTo>
                  <a:cubicBezTo>
                    <a:pt x="736600" y="2882900"/>
                    <a:pt x="736600" y="2933700"/>
                    <a:pt x="698500" y="3175000"/>
                  </a:cubicBezTo>
                  <a:cubicBezTo>
                    <a:pt x="698500" y="3238500"/>
                    <a:pt x="660400" y="3416300"/>
                    <a:pt x="914400" y="3454400"/>
                  </a:cubicBezTo>
                  <a:cubicBezTo>
                    <a:pt x="977900" y="3441700"/>
                    <a:pt x="1193800" y="3467100"/>
                    <a:pt x="1193800" y="2959100"/>
                  </a:cubicBezTo>
                  <a:cubicBezTo>
                    <a:pt x="1193800" y="2857500"/>
                    <a:pt x="1168400" y="2311400"/>
                    <a:pt x="1168400" y="2311400"/>
                  </a:cubicBezTo>
                  <a:cubicBezTo>
                    <a:pt x="1168400" y="2311400"/>
                    <a:pt x="1143000" y="2120900"/>
                    <a:pt x="1092200" y="2070100"/>
                  </a:cubicBezTo>
                  <a:cubicBezTo>
                    <a:pt x="1041400" y="2019300"/>
                    <a:pt x="1016000" y="1905000"/>
                    <a:pt x="584200" y="1905000"/>
                  </a:cubicBezTo>
                  <a:cubicBezTo>
                    <a:pt x="533400" y="1905000"/>
                    <a:pt x="469900" y="1930400"/>
                    <a:pt x="482600" y="1727200"/>
                  </a:cubicBezTo>
                  <a:cubicBezTo>
                    <a:pt x="495300" y="1663700"/>
                    <a:pt x="495300" y="1612900"/>
                    <a:pt x="609600" y="16129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3" name="文本框 32"/>
          <p:cNvSpPr txBox="1"/>
          <p:nvPr>
            <p:custDataLst>
              <p:tags r:id="rId10"/>
            </p:custDataLst>
          </p:nvPr>
        </p:nvSpPr>
        <p:spPr>
          <a:xfrm>
            <a:off x="4234031" y="6097905"/>
            <a:ext cx="17256275" cy="440436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31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直销模式 ：永久激活</a:t>
            </a:r>
            <a:endParaRPr lang="zh-CN" altLang="en-US" sz="3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1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租赁模式：按有效时间倒计时，到期由商务条款决定服务端重新激活，设备临近租赁结束期发短消息提醒用户及时跟进相关租赁商务。</a:t>
            </a:r>
            <a:endParaRPr lang="zh-CN" altLang="en-US" sz="3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1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自营模式：永久激活，若设备移店（超出电子围栏有效范围）需重新激活。定位条件：基站定位、Local Wi-fi定位、独立电源GPS定位。</a:t>
            </a:r>
            <a:endParaRPr lang="zh-CN" altLang="en-US" sz="3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6"/>
          <p:cNvSpPr txBox="1"/>
          <p:nvPr/>
        </p:nvSpPr>
        <p:spPr>
          <a:xfrm>
            <a:off x="560620" y="531235"/>
            <a:ext cx="2722880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业务</a:t>
            </a:r>
            <a:r>
              <a:rPr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525905" y="2249170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65760" indent="-365760"/>
            <a:r>
              <a:rPr lang="zh-CN" altLang="en-US" sz="5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接口调试 </a:t>
            </a:r>
            <a:endParaRPr lang="zh-CN" altLang="en-US" sz="5400"/>
          </a:p>
        </p:txBody>
      </p:sp>
      <p:grpSp>
        <p:nvGrpSpPr>
          <p:cNvPr id="201" name="组合 200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706499" y="3779203"/>
            <a:ext cx="243174" cy="457200"/>
            <a:chOff x="1283913" y="1155618"/>
            <a:chExt cx="1013226" cy="1905000"/>
          </a:xfrm>
        </p:grpSpPr>
        <p:sp>
          <p:nvSpPr>
            <p:cNvPr id="202" name="任意多边形: 形状 3"/>
            <p:cNvSpPr/>
            <p:nvPr>
              <p:custDataLst>
                <p:tags r:id="rId2"/>
              </p:custDataLst>
            </p:nvPr>
          </p:nvSpPr>
          <p:spPr>
            <a:xfrm>
              <a:off x="1283913" y="1226700"/>
              <a:ext cx="1013226" cy="1833918"/>
            </a:xfrm>
            <a:custGeom>
              <a:avLst/>
              <a:gdLst/>
              <a:ahLst/>
              <a:cxnLst/>
              <a:rect l="0" t="0" r="0" b="0"/>
              <a:pathLst>
                <a:path w="2000378" h="3620645">
                  <a:moveTo>
                    <a:pt x="181229" y="3355341"/>
                  </a:moveTo>
                  <a:lnTo>
                    <a:pt x="232156" y="3371851"/>
                  </a:lnTo>
                  <a:lnTo>
                    <a:pt x="1120521" y="3613786"/>
                  </a:lnTo>
                  <a:cubicBezTo>
                    <a:pt x="1120521" y="3613786"/>
                    <a:pt x="1145032" y="3620644"/>
                    <a:pt x="1176274" y="3602991"/>
                  </a:cubicBezTo>
                  <a:cubicBezTo>
                    <a:pt x="1191895" y="3594228"/>
                    <a:pt x="1195324" y="3581909"/>
                    <a:pt x="1219327" y="3496311"/>
                  </a:cubicBezTo>
                  <a:cubicBezTo>
                    <a:pt x="1243330" y="3410713"/>
                    <a:pt x="1244727" y="3358389"/>
                    <a:pt x="1178179" y="3313304"/>
                  </a:cubicBezTo>
                  <a:cubicBezTo>
                    <a:pt x="1148334" y="3278633"/>
                    <a:pt x="1118489" y="3243835"/>
                    <a:pt x="1135634" y="3182748"/>
                  </a:cubicBezTo>
                  <a:lnTo>
                    <a:pt x="1319403" y="2502281"/>
                  </a:lnTo>
                  <a:lnTo>
                    <a:pt x="1637665" y="1364869"/>
                  </a:lnTo>
                  <a:lnTo>
                    <a:pt x="2000377" y="68453"/>
                  </a:lnTo>
                  <a:lnTo>
                    <a:pt x="1829181" y="20574"/>
                  </a:lnTo>
                  <a:lnTo>
                    <a:pt x="1780286" y="6858"/>
                  </a:lnTo>
                  <a:cubicBezTo>
                    <a:pt x="1780286" y="6858"/>
                    <a:pt x="1755775" y="0"/>
                    <a:pt x="1724533" y="17653"/>
                  </a:cubicBezTo>
                  <a:cubicBezTo>
                    <a:pt x="1693291" y="35306"/>
                    <a:pt x="1476121" y="198755"/>
                    <a:pt x="1476121" y="198755"/>
                  </a:cubicBezTo>
                  <a:cubicBezTo>
                    <a:pt x="1476121" y="198755"/>
                    <a:pt x="1144016" y="395987"/>
                    <a:pt x="1060323" y="412115"/>
                  </a:cubicBezTo>
                  <a:cubicBezTo>
                    <a:pt x="957580" y="449326"/>
                    <a:pt x="851408" y="498730"/>
                    <a:pt x="691007" y="506603"/>
                  </a:cubicBezTo>
                  <a:cubicBezTo>
                    <a:pt x="631825" y="529590"/>
                    <a:pt x="607314" y="522733"/>
                    <a:pt x="576580" y="632841"/>
                  </a:cubicBezTo>
                  <a:cubicBezTo>
                    <a:pt x="545846" y="742950"/>
                    <a:pt x="561467" y="734060"/>
                    <a:pt x="561467" y="734060"/>
                  </a:cubicBezTo>
                  <a:cubicBezTo>
                    <a:pt x="561467" y="734060"/>
                    <a:pt x="544322" y="795275"/>
                    <a:pt x="713613" y="803021"/>
                  </a:cubicBezTo>
                  <a:cubicBezTo>
                    <a:pt x="882904" y="810768"/>
                    <a:pt x="963041" y="806831"/>
                    <a:pt x="963041" y="806831"/>
                  </a:cubicBezTo>
                  <a:lnTo>
                    <a:pt x="644779" y="1944243"/>
                  </a:lnTo>
                  <a:lnTo>
                    <a:pt x="415544" y="2763647"/>
                  </a:lnTo>
                  <a:lnTo>
                    <a:pt x="364236" y="2947162"/>
                  </a:lnTo>
                  <a:cubicBezTo>
                    <a:pt x="364236" y="2947162"/>
                    <a:pt x="361315" y="3051810"/>
                    <a:pt x="127508" y="3039237"/>
                  </a:cubicBezTo>
                  <a:cubicBezTo>
                    <a:pt x="99568" y="3044572"/>
                    <a:pt x="92837" y="3069083"/>
                    <a:pt x="79121" y="3117978"/>
                  </a:cubicBezTo>
                  <a:cubicBezTo>
                    <a:pt x="65405" y="3166873"/>
                    <a:pt x="44958" y="3240279"/>
                    <a:pt x="44958" y="3240279"/>
                  </a:cubicBezTo>
                  <a:cubicBezTo>
                    <a:pt x="44958" y="3240279"/>
                    <a:pt x="0" y="3306827"/>
                    <a:pt x="109982" y="3337561"/>
                  </a:cubicBezTo>
                  <a:cubicBezTo>
                    <a:pt x="158750" y="3351277"/>
                    <a:pt x="173101" y="3354198"/>
                    <a:pt x="181229" y="33553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3" name="任意多边形: 形状 4"/>
            <p:cNvSpPr/>
            <p:nvPr>
              <p:custDataLst>
                <p:tags r:id="rId3"/>
              </p:custDataLst>
            </p:nvPr>
          </p:nvSpPr>
          <p:spPr>
            <a:xfrm>
              <a:off x="1356217" y="1155618"/>
              <a:ext cx="704389" cy="1852637"/>
            </a:xfrm>
            <a:custGeom>
              <a:avLst/>
              <a:gdLst/>
              <a:ahLst/>
              <a:cxnLst/>
              <a:rect l="0" t="0" r="0" b="0"/>
              <a:pathLst>
                <a:path w="1390651" h="3657601">
                  <a:moveTo>
                    <a:pt x="352933" y="3655441"/>
                  </a:moveTo>
                  <a:lnTo>
                    <a:pt x="406400" y="3657600"/>
                  </a:lnTo>
                  <a:lnTo>
                    <a:pt x="1327150" y="3651250"/>
                  </a:lnTo>
                  <a:cubicBezTo>
                    <a:pt x="1327150" y="3651250"/>
                    <a:pt x="1352550" y="3651250"/>
                    <a:pt x="1377950" y="3625850"/>
                  </a:cubicBezTo>
                  <a:cubicBezTo>
                    <a:pt x="1390650" y="3613150"/>
                    <a:pt x="1390650" y="3600450"/>
                    <a:pt x="1390650" y="3511550"/>
                  </a:cubicBezTo>
                  <a:cubicBezTo>
                    <a:pt x="1390650" y="3422650"/>
                    <a:pt x="1377950" y="3371850"/>
                    <a:pt x="1301750" y="3346450"/>
                  </a:cubicBezTo>
                  <a:cubicBezTo>
                    <a:pt x="1263650" y="3321050"/>
                    <a:pt x="1225550" y="3295650"/>
                    <a:pt x="1225550" y="3232150"/>
                  </a:cubicBezTo>
                  <a:lnTo>
                    <a:pt x="1219200" y="2527300"/>
                  </a:lnTo>
                  <a:lnTo>
                    <a:pt x="1219200" y="1346200"/>
                  </a:lnTo>
                  <a:lnTo>
                    <a:pt x="1219200" y="0"/>
                  </a:lnTo>
                  <a:lnTo>
                    <a:pt x="1041400" y="0"/>
                  </a:lnTo>
                  <a:lnTo>
                    <a:pt x="990600" y="0"/>
                  </a:lnTo>
                  <a:cubicBezTo>
                    <a:pt x="990600" y="0"/>
                    <a:pt x="965200" y="0"/>
                    <a:pt x="939800" y="25400"/>
                  </a:cubicBezTo>
                  <a:cubicBezTo>
                    <a:pt x="914400" y="50800"/>
                    <a:pt x="749300" y="266700"/>
                    <a:pt x="749300" y="266700"/>
                  </a:cubicBezTo>
                  <a:cubicBezTo>
                    <a:pt x="749300" y="266700"/>
                    <a:pt x="482600" y="546100"/>
                    <a:pt x="406400" y="584200"/>
                  </a:cubicBezTo>
                  <a:cubicBezTo>
                    <a:pt x="317500" y="647700"/>
                    <a:pt x="228600" y="723900"/>
                    <a:pt x="76200" y="774700"/>
                  </a:cubicBezTo>
                  <a:cubicBezTo>
                    <a:pt x="25400" y="812800"/>
                    <a:pt x="0" y="812800"/>
                    <a:pt x="0" y="927100"/>
                  </a:cubicBezTo>
                  <a:cubicBezTo>
                    <a:pt x="0" y="1041400"/>
                    <a:pt x="12700" y="1028700"/>
                    <a:pt x="12700" y="1028700"/>
                  </a:cubicBezTo>
                  <a:cubicBezTo>
                    <a:pt x="12700" y="1028700"/>
                    <a:pt x="12700" y="1092200"/>
                    <a:pt x="177800" y="1054100"/>
                  </a:cubicBezTo>
                  <a:cubicBezTo>
                    <a:pt x="342903" y="1016013"/>
                    <a:pt x="419100" y="990600"/>
                    <a:pt x="419100" y="990600"/>
                  </a:cubicBezTo>
                  <a:lnTo>
                    <a:pt x="419100" y="2171700"/>
                  </a:lnTo>
                  <a:lnTo>
                    <a:pt x="419100" y="3022600"/>
                  </a:lnTo>
                  <a:lnTo>
                    <a:pt x="419100" y="3213100"/>
                  </a:lnTo>
                  <a:cubicBezTo>
                    <a:pt x="419100" y="3213100"/>
                    <a:pt x="444500" y="3314700"/>
                    <a:pt x="215900" y="3365500"/>
                  </a:cubicBezTo>
                  <a:cubicBezTo>
                    <a:pt x="190500" y="3378200"/>
                    <a:pt x="190500" y="3403600"/>
                    <a:pt x="190500" y="3454400"/>
                  </a:cubicBezTo>
                  <a:cubicBezTo>
                    <a:pt x="190500" y="3505200"/>
                    <a:pt x="190500" y="3581400"/>
                    <a:pt x="190500" y="3581400"/>
                  </a:cubicBezTo>
                  <a:cubicBezTo>
                    <a:pt x="190500" y="3581400"/>
                    <a:pt x="165100" y="3657600"/>
                    <a:pt x="279400" y="3657600"/>
                  </a:cubicBezTo>
                  <a:cubicBezTo>
                    <a:pt x="330200" y="3657600"/>
                    <a:pt x="344678" y="3656584"/>
                    <a:pt x="352933" y="36554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04" name="组合 203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2663192" y="4697413"/>
            <a:ext cx="329788" cy="457200"/>
            <a:chOff x="3262468" y="1155618"/>
            <a:chExt cx="1374117" cy="1905000"/>
          </a:xfrm>
        </p:grpSpPr>
        <p:sp>
          <p:nvSpPr>
            <p:cNvPr id="205" name="任意多边形: 形状 6"/>
            <p:cNvSpPr/>
            <p:nvPr>
              <p:custDataLst>
                <p:tags r:id="rId5"/>
              </p:custDataLst>
            </p:nvPr>
          </p:nvSpPr>
          <p:spPr>
            <a:xfrm>
              <a:off x="3262468" y="1156762"/>
              <a:ext cx="1374117" cy="1903856"/>
            </a:xfrm>
            <a:custGeom>
              <a:avLst/>
              <a:gdLst/>
              <a:ahLst/>
              <a:cxnLst/>
              <a:rect l="0" t="0" r="0" b="0"/>
              <a:pathLst>
                <a:path w="2745487" h="3803905">
                  <a:moveTo>
                    <a:pt x="2261235" y="2882773"/>
                  </a:moveTo>
                  <a:lnTo>
                    <a:pt x="2089658" y="3270377"/>
                  </a:lnTo>
                  <a:lnTo>
                    <a:pt x="1880235" y="3700399"/>
                  </a:lnTo>
                  <a:lnTo>
                    <a:pt x="1835658" y="3767201"/>
                  </a:lnTo>
                  <a:cubicBezTo>
                    <a:pt x="1835658" y="3767201"/>
                    <a:pt x="1825625" y="3803904"/>
                    <a:pt x="1715389" y="3773932"/>
                  </a:cubicBezTo>
                  <a:cubicBezTo>
                    <a:pt x="1605153" y="3743833"/>
                    <a:pt x="1066038" y="3596894"/>
                    <a:pt x="1066038" y="3596894"/>
                  </a:cubicBezTo>
                  <a:lnTo>
                    <a:pt x="0" y="3306191"/>
                  </a:lnTo>
                  <a:lnTo>
                    <a:pt x="143637" y="2779268"/>
                  </a:lnTo>
                  <a:cubicBezTo>
                    <a:pt x="143637" y="2779268"/>
                    <a:pt x="172593" y="2721356"/>
                    <a:pt x="238252" y="2673477"/>
                  </a:cubicBezTo>
                  <a:cubicBezTo>
                    <a:pt x="303911" y="2625599"/>
                    <a:pt x="491109" y="2518664"/>
                    <a:pt x="491109" y="2518664"/>
                  </a:cubicBezTo>
                  <a:lnTo>
                    <a:pt x="731647" y="2360422"/>
                  </a:lnTo>
                  <a:lnTo>
                    <a:pt x="1094740" y="2090801"/>
                  </a:lnTo>
                  <a:cubicBezTo>
                    <a:pt x="1094740" y="2090801"/>
                    <a:pt x="1483487" y="1775587"/>
                    <a:pt x="1538097" y="1671955"/>
                  </a:cubicBezTo>
                  <a:cubicBezTo>
                    <a:pt x="1592706" y="1568323"/>
                    <a:pt x="1663954" y="1548257"/>
                    <a:pt x="1812036" y="1101598"/>
                  </a:cubicBezTo>
                  <a:cubicBezTo>
                    <a:pt x="1812036" y="1101598"/>
                    <a:pt x="1904492" y="810895"/>
                    <a:pt x="1913382" y="681609"/>
                  </a:cubicBezTo>
                  <a:cubicBezTo>
                    <a:pt x="1922272" y="552450"/>
                    <a:pt x="1929003" y="527939"/>
                    <a:pt x="1905635" y="468884"/>
                  </a:cubicBezTo>
                  <a:cubicBezTo>
                    <a:pt x="1882267" y="409830"/>
                    <a:pt x="1825371" y="328549"/>
                    <a:pt x="1711833" y="310770"/>
                  </a:cubicBezTo>
                  <a:cubicBezTo>
                    <a:pt x="1598168" y="292989"/>
                    <a:pt x="1591564" y="317500"/>
                    <a:pt x="1591564" y="317500"/>
                  </a:cubicBezTo>
                  <a:cubicBezTo>
                    <a:pt x="1591564" y="317500"/>
                    <a:pt x="1480185" y="339725"/>
                    <a:pt x="1454531" y="530225"/>
                  </a:cubicBezTo>
                  <a:cubicBezTo>
                    <a:pt x="1436751" y="643890"/>
                    <a:pt x="1408938" y="939039"/>
                    <a:pt x="1265174" y="1031495"/>
                  </a:cubicBezTo>
                  <a:cubicBezTo>
                    <a:pt x="1230630" y="1061593"/>
                    <a:pt x="1170559" y="1137286"/>
                    <a:pt x="1004570" y="1118362"/>
                  </a:cubicBezTo>
                  <a:cubicBezTo>
                    <a:pt x="967867" y="1108330"/>
                    <a:pt x="915416" y="1107186"/>
                    <a:pt x="851916" y="1050417"/>
                  </a:cubicBezTo>
                  <a:cubicBezTo>
                    <a:pt x="830707" y="1031494"/>
                    <a:pt x="703707" y="917829"/>
                    <a:pt x="752729" y="641604"/>
                  </a:cubicBezTo>
                  <a:cubicBezTo>
                    <a:pt x="766064" y="592582"/>
                    <a:pt x="830707" y="307467"/>
                    <a:pt x="1161542" y="108077"/>
                  </a:cubicBezTo>
                  <a:cubicBezTo>
                    <a:pt x="1192784" y="90297"/>
                    <a:pt x="1326388" y="34544"/>
                    <a:pt x="1409954" y="17780"/>
                  </a:cubicBezTo>
                  <a:cubicBezTo>
                    <a:pt x="1493519" y="1016"/>
                    <a:pt x="1730756" y="0"/>
                    <a:pt x="1865502" y="36703"/>
                  </a:cubicBezTo>
                  <a:cubicBezTo>
                    <a:pt x="1902206" y="46736"/>
                    <a:pt x="2040381" y="71247"/>
                    <a:pt x="2235326" y="177038"/>
                  </a:cubicBezTo>
                  <a:cubicBezTo>
                    <a:pt x="2268727" y="199263"/>
                    <a:pt x="2302129" y="221615"/>
                    <a:pt x="2302129" y="221615"/>
                  </a:cubicBezTo>
                  <a:cubicBezTo>
                    <a:pt x="2302129" y="221615"/>
                    <a:pt x="2453639" y="341884"/>
                    <a:pt x="2480310" y="388747"/>
                  </a:cubicBezTo>
                  <a:cubicBezTo>
                    <a:pt x="2489200" y="404368"/>
                    <a:pt x="2646299" y="552450"/>
                    <a:pt x="2686431" y="839852"/>
                  </a:cubicBezTo>
                  <a:cubicBezTo>
                    <a:pt x="2688717" y="879984"/>
                    <a:pt x="2745486" y="1106044"/>
                    <a:pt x="2615184" y="1439165"/>
                  </a:cubicBezTo>
                  <a:cubicBezTo>
                    <a:pt x="2608453" y="1463675"/>
                    <a:pt x="2536063" y="1680846"/>
                    <a:pt x="2272157" y="1924813"/>
                  </a:cubicBezTo>
                  <a:cubicBezTo>
                    <a:pt x="2206498" y="1972692"/>
                    <a:pt x="2049399" y="2114170"/>
                    <a:pt x="1695196" y="2254505"/>
                  </a:cubicBezTo>
                  <a:cubicBezTo>
                    <a:pt x="1561592" y="2310258"/>
                    <a:pt x="1082548" y="2521839"/>
                    <a:pt x="1082548" y="2521839"/>
                  </a:cubicBezTo>
                  <a:cubicBezTo>
                    <a:pt x="1082548" y="2521839"/>
                    <a:pt x="628142" y="2740152"/>
                    <a:pt x="605790" y="2773553"/>
                  </a:cubicBezTo>
                  <a:cubicBezTo>
                    <a:pt x="703834" y="2800224"/>
                    <a:pt x="1340993" y="2973959"/>
                    <a:pt x="1340993" y="2973959"/>
                  </a:cubicBezTo>
                  <a:lnTo>
                    <a:pt x="1684020" y="3067558"/>
                  </a:lnTo>
                  <a:cubicBezTo>
                    <a:pt x="1684020" y="3067558"/>
                    <a:pt x="1803146" y="3113278"/>
                    <a:pt x="1876679" y="2988437"/>
                  </a:cubicBezTo>
                  <a:cubicBezTo>
                    <a:pt x="1950212" y="2863723"/>
                    <a:pt x="1980311" y="2753360"/>
                    <a:pt x="2066036" y="2776855"/>
                  </a:cubicBezTo>
                  <a:cubicBezTo>
                    <a:pt x="2152015" y="2800350"/>
                    <a:pt x="2253361" y="2814828"/>
                    <a:pt x="2261235" y="2882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6" name="任意多边形: 形状 7"/>
            <p:cNvSpPr/>
            <p:nvPr>
              <p:custDataLst>
                <p:tags r:id="rId6"/>
              </p:custDataLst>
            </p:nvPr>
          </p:nvSpPr>
          <p:spPr>
            <a:xfrm>
              <a:off x="3369890" y="1155618"/>
              <a:ext cx="1036086" cy="1830631"/>
            </a:xfrm>
            <a:custGeom>
              <a:avLst/>
              <a:gdLst/>
              <a:ahLst/>
              <a:cxnLst/>
              <a:rect l="0" t="0" r="0" b="0"/>
              <a:pathLst>
                <a:path w="2070101" h="3657601">
                  <a:moveTo>
                    <a:pt x="2070100" y="2654300"/>
                  </a:moveTo>
                  <a:lnTo>
                    <a:pt x="2006600" y="3073400"/>
                  </a:lnTo>
                  <a:lnTo>
                    <a:pt x="1917700" y="3543300"/>
                  </a:lnTo>
                  <a:lnTo>
                    <a:pt x="1892300" y="3619500"/>
                  </a:lnTo>
                  <a:cubicBezTo>
                    <a:pt x="1892300" y="3619500"/>
                    <a:pt x="1892300" y="3657600"/>
                    <a:pt x="1778000" y="3657600"/>
                  </a:cubicBezTo>
                  <a:cubicBezTo>
                    <a:pt x="1663700" y="3657600"/>
                    <a:pt x="1104900" y="3657600"/>
                    <a:pt x="1104900" y="3657600"/>
                  </a:cubicBezTo>
                  <a:lnTo>
                    <a:pt x="0" y="3657600"/>
                  </a:lnTo>
                  <a:lnTo>
                    <a:pt x="0" y="3111500"/>
                  </a:lnTo>
                  <a:cubicBezTo>
                    <a:pt x="0" y="3111500"/>
                    <a:pt x="12700" y="3048000"/>
                    <a:pt x="63500" y="2984500"/>
                  </a:cubicBezTo>
                  <a:cubicBezTo>
                    <a:pt x="114300" y="2921000"/>
                    <a:pt x="266700" y="2768600"/>
                    <a:pt x="266700" y="2768600"/>
                  </a:cubicBezTo>
                  <a:lnTo>
                    <a:pt x="457200" y="2552700"/>
                  </a:lnTo>
                  <a:lnTo>
                    <a:pt x="736600" y="2197100"/>
                  </a:lnTo>
                  <a:cubicBezTo>
                    <a:pt x="736600" y="2197100"/>
                    <a:pt x="1028700" y="1790700"/>
                    <a:pt x="1054100" y="1676400"/>
                  </a:cubicBezTo>
                  <a:cubicBezTo>
                    <a:pt x="1079502" y="1562101"/>
                    <a:pt x="1143000" y="1524000"/>
                    <a:pt x="1168400" y="1054100"/>
                  </a:cubicBezTo>
                  <a:cubicBezTo>
                    <a:pt x="1168400" y="1054100"/>
                    <a:pt x="1181100" y="749300"/>
                    <a:pt x="1155700" y="622300"/>
                  </a:cubicBezTo>
                  <a:cubicBezTo>
                    <a:pt x="1130300" y="495300"/>
                    <a:pt x="1130300" y="469900"/>
                    <a:pt x="1092200" y="419100"/>
                  </a:cubicBezTo>
                  <a:cubicBezTo>
                    <a:pt x="1054100" y="368300"/>
                    <a:pt x="977900" y="304800"/>
                    <a:pt x="863600" y="317500"/>
                  </a:cubicBezTo>
                  <a:cubicBezTo>
                    <a:pt x="749300" y="330200"/>
                    <a:pt x="749300" y="355600"/>
                    <a:pt x="749300" y="355600"/>
                  </a:cubicBezTo>
                  <a:cubicBezTo>
                    <a:pt x="749300" y="355600"/>
                    <a:pt x="647700" y="406400"/>
                    <a:pt x="673100" y="596900"/>
                  </a:cubicBezTo>
                  <a:cubicBezTo>
                    <a:pt x="685800" y="711200"/>
                    <a:pt x="736600" y="1003300"/>
                    <a:pt x="622300" y="1130300"/>
                  </a:cubicBezTo>
                  <a:cubicBezTo>
                    <a:pt x="596900" y="1168400"/>
                    <a:pt x="558800" y="1257300"/>
                    <a:pt x="393700" y="1282700"/>
                  </a:cubicBezTo>
                  <a:cubicBezTo>
                    <a:pt x="355600" y="1282700"/>
                    <a:pt x="304800" y="1295400"/>
                    <a:pt x="228600" y="1257300"/>
                  </a:cubicBezTo>
                  <a:cubicBezTo>
                    <a:pt x="203200" y="1244600"/>
                    <a:pt x="50800" y="1168400"/>
                    <a:pt x="25400" y="889000"/>
                  </a:cubicBezTo>
                  <a:cubicBezTo>
                    <a:pt x="25400" y="838200"/>
                    <a:pt x="12700" y="546100"/>
                    <a:pt x="279400" y="266700"/>
                  </a:cubicBezTo>
                  <a:cubicBezTo>
                    <a:pt x="304800" y="241300"/>
                    <a:pt x="419100" y="152400"/>
                    <a:pt x="495300" y="114300"/>
                  </a:cubicBezTo>
                  <a:cubicBezTo>
                    <a:pt x="571497" y="76193"/>
                    <a:pt x="800100" y="12700"/>
                    <a:pt x="939800" y="12700"/>
                  </a:cubicBezTo>
                  <a:cubicBezTo>
                    <a:pt x="977900" y="12700"/>
                    <a:pt x="1117600" y="0"/>
                    <a:pt x="1333500" y="50800"/>
                  </a:cubicBezTo>
                  <a:cubicBezTo>
                    <a:pt x="1371600" y="63500"/>
                    <a:pt x="1409700" y="76200"/>
                    <a:pt x="1409700" y="76200"/>
                  </a:cubicBezTo>
                  <a:cubicBezTo>
                    <a:pt x="1409700" y="76200"/>
                    <a:pt x="1587500" y="152400"/>
                    <a:pt x="1625600" y="190500"/>
                  </a:cubicBezTo>
                  <a:cubicBezTo>
                    <a:pt x="1638300" y="203200"/>
                    <a:pt x="1828800" y="304800"/>
                    <a:pt x="1943100" y="571500"/>
                  </a:cubicBezTo>
                  <a:cubicBezTo>
                    <a:pt x="1955800" y="609600"/>
                    <a:pt x="2070100" y="812800"/>
                    <a:pt x="2032000" y="1168400"/>
                  </a:cubicBezTo>
                  <a:cubicBezTo>
                    <a:pt x="2032000" y="1193800"/>
                    <a:pt x="2019300" y="1422400"/>
                    <a:pt x="1828800" y="1727200"/>
                  </a:cubicBezTo>
                  <a:cubicBezTo>
                    <a:pt x="1778000" y="1790700"/>
                    <a:pt x="1663700" y="1968500"/>
                    <a:pt x="1358900" y="2197100"/>
                  </a:cubicBezTo>
                  <a:cubicBezTo>
                    <a:pt x="1244600" y="2286000"/>
                    <a:pt x="838200" y="2616200"/>
                    <a:pt x="838200" y="2616200"/>
                  </a:cubicBezTo>
                  <a:cubicBezTo>
                    <a:pt x="838200" y="2616200"/>
                    <a:pt x="457200" y="2946400"/>
                    <a:pt x="444500" y="2984500"/>
                  </a:cubicBezTo>
                  <a:cubicBezTo>
                    <a:pt x="546100" y="2984500"/>
                    <a:pt x="1206500" y="2984500"/>
                    <a:pt x="1206500" y="2984500"/>
                  </a:cubicBezTo>
                  <a:lnTo>
                    <a:pt x="1562100" y="2984500"/>
                  </a:lnTo>
                  <a:cubicBezTo>
                    <a:pt x="1562100" y="2984500"/>
                    <a:pt x="1689100" y="2997200"/>
                    <a:pt x="1727200" y="2857500"/>
                  </a:cubicBezTo>
                  <a:cubicBezTo>
                    <a:pt x="1765312" y="2717803"/>
                    <a:pt x="1765300" y="2603500"/>
                    <a:pt x="1854200" y="2603500"/>
                  </a:cubicBezTo>
                  <a:cubicBezTo>
                    <a:pt x="1943100" y="2603500"/>
                    <a:pt x="2044700" y="2590800"/>
                    <a:pt x="2070100" y="26543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07" name="组合 206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2672608" y="5615623"/>
            <a:ext cx="310956" cy="457200"/>
            <a:chOff x="5460700" y="1155618"/>
            <a:chExt cx="1295653" cy="1905000"/>
          </a:xfrm>
        </p:grpSpPr>
        <p:sp>
          <p:nvSpPr>
            <p:cNvPr id="208" name="任意多边形: 形状 9"/>
            <p:cNvSpPr/>
            <p:nvPr>
              <p:custDataLst>
                <p:tags r:id="rId8"/>
              </p:custDataLst>
            </p:nvPr>
          </p:nvSpPr>
          <p:spPr>
            <a:xfrm>
              <a:off x="5460700" y="1189984"/>
              <a:ext cx="1295653" cy="1841774"/>
            </a:xfrm>
            <a:custGeom>
              <a:avLst/>
              <a:gdLst/>
              <a:ahLst/>
              <a:cxnLst/>
              <a:rect l="0" t="0" r="0" b="0"/>
              <a:pathLst>
                <a:path w="2599945" h="3695828">
                  <a:moveTo>
                    <a:pt x="1034034" y="1489202"/>
                  </a:moveTo>
                  <a:cubicBezTo>
                    <a:pt x="1034034" y="1489202"/>
                    <a:pt x="1296543" y="1588135"/>
                    <a:pt x="1430401" y="1532890"/>
                  </a:cubicBezTo>
                  <a:cubicBezTo>
                    <a:pt x="1520698" y="1491996"/>
                    <a:pt x="1624203" y="1546860"/>
                    <a:pt x="1794256" y="645160"/>
                  </a:cubicBezTo>
                  <a:cubicBezTo>
                    <a:pt x="1803654" y="516001"/>
                    <a:pt x="1828546" y="377952"/>
                    <a:pt x="1629283" y="336042"/>
                  </a:cubicBezTo>
                  <a:cubicBezTo>
                    <a:pt x="1576959" y="334772"/>
                    <a:pt x="1395349" y="324104"/>
                    <a:pt x="1392301" y="573659"/>
                  </a:cubicBezTo>
                  <a:cubicBezTo>
                    <a:pt x="1391031" y="625983"/>
                    <a:pt x="1394206" y="995807"/>
                    <a:pt x="1235964" y="1044321"/>
                  </a:cubicBezTo>
                  <a:cubicBezTo>
                    <a:pt x="1189101" y="1070864"/>
                    <a:pt x="996188" y="1149350"/>
                    <a:pt x="851789" y="1004062"/>
                  </a:cubicBezTo>
                  <a:cubicBezTo>
                    <a:pt x="821817" y="969391"/>
                    <a:pt x="683006" y="852043"/>
                    <a:pt x="812292" y="479298"/>
                  </a:cubicBezTo>
                  <a:cubicBezTo>
                    <a:pt x="841502" y="421513"/>
                    <a:pt x="916686" y="244602"/>
                    <a:pt x="1222375" y="91948"/>
                  </a:cubicBezTo>
                  <a:cubicBezTo>
                    <a:pt x="1265809" y="77597"/>
                    <a:pt x="1366393" y="0"/>
                    <a:pt x="1738249" y="36830"/>
                  </a:cubicBezTo>
                  <a:cubicBezTo>
                    <a:pt x="1762760" y="43561"/>
                    <a:pt x="2100072" y="110363"/>
                    <a:pt x="2286508" y="293751"/>
                  </a:cubicBezTo>
                  <a:cubicBezTo>
                    <a:pt x="2328672" y="331724"/>
                    <a:pt x="2455291" y="445770"/>
                    <a:pt x="2500376" y="616331"/>
                  </a:cubicBezTo>
                  <a:cubicBezTo>
                    <a:pt x="2514727" y="659765"/>
                    <a:pt x="2599944" y="828294"/>
                    <a:pt x="2565654" y="1095502"/>
                  </a:cubicBezTo>
                  <a:cubicBezTo>
                    <a:pt x="2552065" y="1144524"/>
                    <a:pt x="2543556" y="1366139"/>
                    <a:pt x="2344674" y="1561465"/>
                  </a:cubicBezTo>
                  <a:cubicBezTo>
                    <a:pt x="2310003" y="1591437"/>
                    <a:pt x="2195957" y="1718056"/>
                    <a:pt x="1969770" y="1774063"/>
                  </a:cubicBezTo>
                  <a:cubicBezTo>
                    <a:pt x="1914017" y="1784985"/>
                    <a:pt x="1706753" y="1820037"/>
                    <a:pt x="1645539" y="1803019"/>
                  </a:cubicBezTo>
                  <a:cubicBezTo>
                    <a:pt x="1687703" y="1840992"/>
                    <a:pt x="2038096" y="2003679"/>
                    <a:pt x="2152777" y="2351659"/>
                  </a:cubicBezTo>
                  <a:cubicBezTo>
                    <a:pt x="2176018" y="2410714"/>
                    <a:pt x="2322703" y="2833370"/>
                    <a:pt x="1969135" y="3302254"/>
                  </a:cubicBezTo>
                  <a:cubicBezTo>
                    <a:pt x="1927733" y="3356737"/>
                    <a:pt x="1719453" y="3681222"/>
                    <a:pt x="1124712" y="3688207"/>
                  </a:cubicBezTo>
                  <a:cubicBezTo>
                    <a:pt x="1056767" y="3695827"/>
                    <a:pt x="604647" y="3663061"/>
                    <a:pt x="377190" y="3389503"/>
                  </a:cubicBezTo>
                  <a:cubicBezTo>
                    <a:pt x="299593" y="3289046"/>
                    <a:pt x="0" y="2942718"/>
                    <a:pt x="267843" y="2450212"/>
                  </a:cubicBezTo>
                  <a:cubicBezTo>
                    <a:pt x="321437" y="2399158"/>
                    <a:pt x="435483" y="2272539"/>
                    <a:pt x="649097" y="2357883"/>
                  </a:cubicBezTo>
                  <a:cubicBezTo>
                    <a:pt x="706882" y="2387093"/>
                    <a:pt x="826008" y="2433067"/>
                    <a:pt x="829691" y="2658111"/>
                  </a:cubicBezTo>
                  <a:cubicBezTo>
                    <a:pt x="818261" y="2747138"/>
                    <a:pt x="804672" y="2796159"/>
                    <a:pt x="703707" y="3018537"/>
                  </a:cubicBezTo>
                  <a:cubicBezTo>
                    <a:pt x="686816" y="3079751"/>
                    <a:pt x="602742" y="3241040"/>
                    <a:pt x="837438" y="3345308"/>
                  </a:cubicBezTo>
                  <a:cubicBezTo>
                    <a:pt x="902081" y="3350007"/>
                    <a:pt x="1103376" y="3431922"/>
                    <a:pt x="1238631" y="2942337"/>
                  </a:cubicBezTo>
                  <a:cubicBezTo>
                    <a:pt x="1265682" y="2844420"/>
                    <a:pt x="1386586" y="2311274"/>
                    <a:pt x="1386586" y="2311274"/>
                  </a:cubicBezTo>
                  <a:cubicBezTo>
                    <a:pt x="1386586" y="2311274"/>
                    <a:pt x="1412875" y="2120901"/>
                    <a:pt x="1377442" y="2058417"/>
                  </a:cubicBezTo>
                  <a:cubicBezTo>
                    <a:pt x="1342009" y="1995932"/>
                    <a:pt x="1347978" y="1878965"/>
                    <a:pt x="931799" y="1764031"/>
                  </a:cubicBezTo>
                  <a:cubicBezTo>
                    <a:pt x="882777" y="1750442"/>
                    <a:pt x="814832" y="1758062"/>
                    <a:pt x="881253" y="1565657"/>
                  </a:cubicBezTo>
                  <a:cubicBezTo>
                    <a:pt x="910336" y="1507744"/>
                    <a:pt x="923925" y="1458722"/>
                    <a:pt x="1034034" y="14892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9" name="任意多边形: 形状 10"/>
            <p:cNvSpPr/>
            <p:nvPr>
              <p:custDataLst>
                <p:tags r:id="rId9"/>
              </p:custDataLst>
            </p:nvPr>
          </p:nvSpPr>
          <p:spPr>
            <a:xfrm>
              <a:off x="5538672" y="1155618"/>
              <a:ext cx="1101229" cy="1905000"/>
            </a:xfrm>
            <a:custGeom>
              <a:avLst/>
              <a:gdLst/>
              <a:ahLst/>
              <a:cxnLst/>
              <a:rect l="0" t="0" r="0" b="0"/>
              <a:pathLst>
                <a:path w="2209801" h="3822701">
                  <a:moveTo>
                    <a:pt x="609600" y="1612900"/>
                  </a:moveTo>
                  <a:cubicBezTo>
                    <a:pt x="609600" y="1612900"/>
                    <a:pt x="889000" y="1638300"/>
                    <a:pt x="1003300" y="1549400"/>
                  </a:cubicBezTo>
                  <a:cubicBezTo>
                    <a:pt x="1079500" y="1485900"/>
                    <a:pt x="1193800" y="1511300"/>
                    <a:pt x="1117600" y="596900"/>
                  </a:cubicBezTo>
                  <a:cubicBezTo>
                    <a:pt x="1092200" y="469900"/>
                    <a:pt x="1079500" y="330200"/>
                    <a:pt x="876300" y="342900"/>
                  </a:cubicBezTo>
                  <a:cubicBezTo>
                    <a:pt x="825500" y="355600"/>
                    <a:pt x="647700" y="393700"/>
                    <a:pt x="711200" y="635000"/>
                  </a:cubicBezTo>
                  <a:cubicBezTo>
                    <a:pt x="723900" y="685800"/>
                    <a:pt x="825500" y="1041400"/>
                    <a:pt x="685800" y="1130300"/>
                  </a:cubicBezTo>
                  <a:cubicBezTo>
                    <a:pt x="647700" y="1168400"/>
                    <a:pt x="482600" y="1295400"/>
                    <a:pt x="304800" y="1193800"/>
                  </a:cubicBezTo>
                  <a:cubicBezTo>
                    <a:pt x="266700" y="1168400"/>
                    <a:pt x="101600" y="1092200"/>
                    <a:pt x="127000" y="698500"/>
                  </a:cubicBezTo>
                  <a:cubicBezTo>
                    <a:pt x="139700" y="635000"/>
                    <a:pt x="165100" y="444500"/>
                    <a:pt x="419100" y="215900"/>
                  </a:cubicBezTo>
                  <a:cubicBezTo>
                    <a:pt x="457200" y="190500"/>
                    <a:pt x="533400" y="88900"/>
                    <a:pt x="901700" y="25400"/>
                  </a:cubicBezTo>
                  <a:cubicBezTo>
                    <a:pt x="927100" y="25400"/>
                    <a:pt x="1270000" y="0"/>
                    <a:pt x="1498600" y="127000"/>
                  </a:cubicBezTo>
                  <a:cubicBezTo>
                    <a:pt x="1549400" y="152400"/>
                    <a:pt x="1701800" y="228600"/>
                    <a:pt x="1790700" y="381000"/>
                  </a:cubicBezTo>
                  <a:cubicBezTo>
                    <a:pt x="1816100" y="419100"/>
                    <a:pt x="1943100" y="558800"/>
                    <a:pt x="1981200" y="825500"/>
                  </a:cubicBezTo>
                  <a:cubicBezTo>
                    <a:pt x="1981200" y="876300"/>
                    <a:pt x="2032000" y="1092200"/>
                    <a:pt x="1892300" y="1333500"/>
                  </a:cubicBezTo>
                  <a:cubicBezTo>
                    <a:pt x="1866900" y="1371600"/>
                    <a:pt x="1790700" y="1524000"/>
                    <a:pt x="1587500" y="1638300"/>
                  </a:cubicBezTo>
                  <a:cubicBezTo>
                    <a:pt x="1536700" y="1663700"/>
                    <a:pt x="1346200" y="1752600"/>
                    <a:pt x="1282700" y="1752600"/>
                  </a:cubicBezTo>
                  <a:cubicBezTo>
                    <a:pt x="1333500" y="1778000"/>
                    <a:pt x="1714500" y="1841500"/>
                    <a:pt x="1917700" y="2146300"/>
                  </a:cubicBezTo>
                  <a:cubicBezTo>
                    <a:pt x="1955800" y="2197100"/>
                    <a:pt x="2209800" y="2565400"/>
                    <a:pt x="1993900" y="3111500"/>
                  </a:cubicBezTo>
                  <a:cubicBezTo>
                    <a:pt x="1968500" y="3175000"/>
                    <a:pt x="1854200" y="3543300"/>
                    <a:pt x="1282700" y="3708400"/>
                  </a:cubicBezTo>
                  <a:cubicBezTo>
                    <a:pt x="1219200" y="3733800"/>
                    <a:pt x="774700" y="3822700"/>
                    <a:pt x="482600" y="3619500"/>
                  </a:cubicBezTo>
                  <a:cubicBezTo>
                    <a:pt x="381000" y="3543300"/>
                    <a:pt x="0" y="3289300"/>
                    <a:pt x="127000" y="2743200"/>
                  </a:cubicBezTo>
                  <a:cubicBezTo>
                    <a:pt x="165100" y="2679700"/>
                    <a:pt x="241300" y="2527300"/>
                    <a:pt x="469900" y="2552700"/>
                  </a:cubicBezTo>
                  <a:cubicBezTo>
                    <a:pt x="533400" y="2565400"/>
                    <a:pt x="660400" y="2578100"/>
                    <a:pt x="723900" y="2794000"/>
                  </a:cubicBezTo>
                  <a:cubicBezTo>
                    <a:pt x="736600" y="2882900"/>
                    <a:pt x="736600" y="2933700"/>
                    <a:pt x="698500" y="3175000"/>
                  </a:cubicBezTo>
                  <a:cubicBezTo>
                    <a:pt x="698500" y="3238500"/>
                    <a:pt x="660400" y="3416300"/>
                    <a:pt x="914400" y="3454400"/>
                  </a:cubicBezTo>
                  <a:cubicBezTo>
                    <a:pt x="977900" y="3441700"/>
                    <a:pt x="1193800" y="3467100"/>
                    <a:pt x="1193800" y="2959100"/>
                  </a:cubicBezTo>
                  <a:cubicBezTo>
                    <a:pt x="1193800" y="2857500"/>
                    <a:pt x="1168400" y="2311400"/>
                    <a:pt x="1168400" y="2311400"/>
                  </a:cubicBezTo>
                  <a:cubicBezTo>
                    <a:pt x="1168400" y="2311400"/>
                    <a:pt x="1143000" y="2120900"/>
                    <a:pt x="1092200" y="2070100"/>
                  </a:cubicBezTo>
                  <a:cubicBezTo>
                    <a:pt x="1041400" y="2019300"/>
                    <a:pt x="1016000" y="1905000"/>
                    <a:pt x="584200" y="1905000"/>
                  </a:cubicBezTo>
                  <a:cubicBezTo>
                    <a:pt x="533400" y="1905000"/>
                    <a:pt x="469900" y="1930400"/>
                    <a:pt x="482600" y="1727200"/>
                  </a:cubicBezTo>
                  <a:cubicBezTo>
                    <a:pt x="495300" y="1663700"/>
                    <a:pt x="495300" y="1612900"/>
                    <a:pt x="609600" y="16129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10" name="组合 209"/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2681660" y="6533833"/>
            <a:ext cx="292851" cy="457200"/>
            <a:chOff x="7668902" y="1161573"/>
            <a:chExt cx="1206752" cy="1883981"/>
          </a:xfrm>
        </p:grpSpPr>
        <p:sp>
          <p:nvSpPr>
            <p:cNvPr id="211" name="任意多边形: 形状 52"/>
            <p:cNvSpPr/>
            <p:nvPr>
              <p:custDataLst>
                <p:tags r:id="rId11"/>
              </p:custDataLst>
            </p:nvPr>
          </p:nvSpPr>
          <p:spPr>
            <a:xfrm>
              <a:off x="7668902" y="1266516"/>
              <a:ext cx="1206752" cy="1779038"/>
            </a:xfrm>
            <a:custGeom>
              <a:avLst/>
              <a:gdLst>
                <a:gd name="connsiteX0" fmla="*/ 684478 w 1206752"/>
                <a:gd name="connsiteY0" fmla="*/ 532642 h 1779038"/>
                <a:gd name="connsiteX1" fmla="*/ 202809 w 1206752"/>
                <a:gd name="connsiteY1" fmla="*/ 956302 h 1779038"/>
                <a:gd name="connsiteX2" fmla="*/ 526616 w 1206752"/>
                <a:gd name="connsiteY2" fmla="*/ 1054277 h 1779038"/>
                <a:gd name="connsiteX3" fmla="*/ 1083331 w 1206752"/>
                <a:gd name="connsiteY3" fmla="*/ 1242 h 1779038"/>
                <a:gd name="connsiteX4" fmla="*/ 1159694 w 1206752"/>
                <a:gd name="connsiteY4" fmla="*/ 21907 h 1779038"/>
                <a:gd name="connsiteX5" fmla="*/ 1206426 w 1206752"/>
                <a:gd name="connsiteY5" fmla="*/ 62249 h 1779038"/>
                <a:gd name="connsiteX6" fmla="*/ 879801 w 1206752"/>
                <a:gd name="connsiteY6" fmla="*/ 1141478 h 1779038"/>
                <a:gd name="connsiteX7" fmla="*/ 987737 w 1206752"/>
                <a:gd name="connsiteY7" fmla="*/ 1174115 h 1779038"/>
                <a:gd name="connsiteX8" fmla="*/ 1010977 w 1206752"/>
                <a:gd name="connsiteY8" fmla="*/ 1226987 h 1779038"/>
                <a:gd name="connsiteX9" fmla="*/ 978340 w 1206752"/>
                <a:gd name="connsiteY9" fmla="*/ 1334922 h 1779038"/>
                <a:gd name="connsiteX10" fmla="*/ 954911 w 1206752"/>
                <a:gd name="connsiteY10" fmla="*/ 1347451 h 1779038"/>
                <a:gd name="connsiteX11" fmla="*/ 930919 w 1206752"/>
                <a:gd name="connsiteY11" fmla="*/ 1340184 h 1779038"/>
                <a:gd name="connsiteX12" fmla="*/ 828997 w 1206752"/>
                <a:gd name="connsiteY12" fmla="*/ 1309363 h 1779038"/>
                <a:gd name="connsiteX13" fmla="*/ 767293 w 1206752"/>
                <a:gd name="connsiteY13" fmla="*/ 1513207 h 1779038"/>
                <a:gd name="connsiteX14" fmla="*/ 766604 w 1206752"/>
                <a:gd name="connsiteY14" fmla="*/ 1558811 h 1779038"/>
                <a:gd name="connsiteX15" fmla="*/ 789845 w 1206752"/>
                <a:gd name="connsiteY15" fmla="*/ 1611683 h 1779038"/>
                <a:gd name="connsiteX16" fmla="*/ 805130 w 1206752"/>
                <a:gd name="connsiteY16" fmla="*/ 1734152 h 1779038"/>
                <a:gd name="connsiteX17" fmla="*/ 772618 w 1206752"/>
                <a:gd name="connsiteY17" fmla="*/ 1776687 h 1779038"/>
                <a:gd name="connsiteX18" fmla="*/ 280989 w 1206752"/>
                <a:gd name="connsiteY18" fmla="*/ 1627908 h 1779038"/>
                <a:gd name="connsiteX19" fmla="*/ 268523 w 1206752"/>
                <a:gd name="connsiteY19" fmla="*/ 1538891 h 1779038"/>
                <a:gd name="connsiteX20" fmla="*/ 347892 w 1206752"/>
                <a:gd name="connsiteY20" fmla="*/ 1471298 h 1779038"/>
                <a:gd name="connsiteX21" fmla="*/ 378587 w 1206752"/>
                <a:gd name="connsiteY21" fmla="*/ 1434776 h 1779038"/>
                <a:gd name="connsiteX22" fmla="*/ 451192 w 1206752"/>
                <a:gd name="connsiteY22" fmla="*/ 1194976 h 1779038"/>
                <a:gd name="connsiteX23" fmla="*/ 31478 w 1206752"/>
                <a:gd name="connsiteY23" fmla="*/ 1067934 h 1779038"/>
                <a:gd name="connsiteX24" fmla="*/ 4604 w 1206752"/>
                <a:gd name="connsiteY24" fmla="*/ 1027090 h 1779038"/>
                <a:gd name="connsiteX25" fmla="*/ 59042 w 1206752"/>
                <a:gd name="connsiteY25" fmla="*/ 847240 h 1779038"/>
                <a:gd name="connsiteX26" fmla="*/ 618263 w 1206752"/>
                <a:gd name="connsiteY26" fmla="*/ 362000 h 1779038"/>
                <a:gd name="connsiteX27" fmla="*/ 1010914 w 1206752"/>
                <a:gd name="connsiteY27" fmla="*/ 16143 h 1779038"/>
                <a:gd name="connsiteX28" fmla="*/ 1083331 w 1206752"/>
                <a:gd name="connsiteY28" fmla="*/ 1242 h 17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06752" h="1779038">
                  <a:moveTo>
                    <a:pt x="684478" y="532642"/>
                  </a:moveTo>
                  <a:lnTo>
                    <a:pt x="202809" y="956302"/>
                  </a:lnTo>
                  <a:lnTo>
                    <a:pt x="526616" y="1054277"/>
                  </a:lnTo>
                  <a:close/>
                  <a:moveTo>
                    <a:pt x="1083331" y="1242"/>
                  </a:moveTo>
                  <a:cubicBezTo>
                    <a:pt x="1107699" y="4523"/>
                    <a:pt x="1132726" y="13732"/>
                    <a:pt x="1159694" y="21907"/>
                  </a:cubicBezTo>
                  <a:cubicBezTo>
                    <a:pt x="1213692" y="38257"/>
                    <a:pt x="1206426" y="62249"/>
                    <a:pt x="1206426" y="62249"/>
                  </a:cubicBezTo>
                  <a:lnTo>
                    <a:pt x="879801" y="1141478"/>
                  </a:lnTo>
                  <a:cubicBezTo>
                    <a:pt x="879801" y="1141478"/>
                    <a:pt x="951778" y="1163218"/>
                    <a:pt x="987737" y="1174115"/>
                  </a:cubicBezTo>
                  <a:cubicBezTo>
                    <a:pt x="1023694" y="1185015"/>
                    <a:pt x="1010977" y="1226987"/>
                    <a:pt x="1010977" y="1226987"/>
                  </a:cubicBezTo>
                  <a:cubicBezTo>
                    <a:pt x="1010977" y="1226987"/>
                    <a:pt x="985607" y="1310930"/>
                    <a:pt x="978340" y="1334922"/>
                  </a:cubicBezTo>
                  <a:cubicBezTo>
                    <a:pt x="966876" y="1351084"/>
                    <a:pt x="954911" y="1347451"/>
                    <a:pt x="954911" y="1347451"/>
                  </a:cubicBezTo>
                  <a:lnTo>
                    <a:pt x="930919" y="1340184"/>
                  </a:lnTo>
                  <a:lnTo>
                    <a:pt x="828997" y="1309363"/>
                  </a:lnTo>
                  <a:lnTo>
                    <a:pt x="767293" y="1513207"/>
                  </a:lnTo>
                  <a:cubicBezTo>
                    <a:pt x="767293" y="1513207"/>
                    <a:pt x="764223" y="1545030"/>
                    <a:pt x="766604" y="1558811"/>
                  </a:cubicBezTo>
                  <a:cubicBezTo>
                    <a:pt x="769485" y="1592451"/>
                    <a:pt x="789845" y="1611683"/>
                    <a:pt x="789845" y="1611683"/>
                  </a:cubicBezTo>
                  <a:cubicBezTo>
                    <a:pt x="834134" y="1638244"/>
                    <a:pt x="823296" y="1674201"/>
                    <a:pt x="805130" y="1734152"/>
                  </a:cubicBezTo>
                  <a:cubicBezTo>
                    <a:pt x="786963" y="1794102"/>
                    <a:pt x="772618" y="1776687"/>
                    <a:pt x="772618" y="1776687"/>
                  </a:cubicBezTo>
                  <a:lnTo>
                    <a:pt x="280989" y="1627908"/>
                  </a:lnTo>
                  <a:cubicBezTo>
                    <a:pt x="233004" y="1613374"/>
                    <a:pt x="254115" y="1587064"/>
                    <a:pt x="268523" y="1538891"/>
                  </a:cubicBezTo>
                  <a:cubicBezTo>
                    <a:pt x="283056" y="1490968"/>
                    <a:pt x="318450" y="1482010"/>
                    <a:pt x="347892" y="1471298"/>
                  </a:cubicBezTo>
                  <a:cubicBezTo>
                    <a:pt x="377335" y="1460586"/>
                    <a:pt x="378587" y="1434776"/>
                    <a:pt x="378587" y="1434776"/>
                  </a:cubicBezTo>
                  <a:lnTo>
                    <a:pt x="451192" y="1194976"/>
                  </a:lnTo>
                  <a:cubicBezTo>
                    <a:pt x="451192" y="1194976"/>
                    <a:pt x="79463" y="1082467"/>
                    <a:pt x="31478" y="1067934"/>
                  </a:cubicBezTo>
                  <a:cubicBezTo>
                    <a:pt x="-16445" y="1053463"/>
                    <a:pt x="4604" y="1027090"/>
                    <a:pt x="4604" y="1027090"/>
                  </a:cubicBezTo>
                  <a:lnTo>
                    <a:pt x="59042" y="847240"/>
                  </a:lnTo>
                  <a:lnTo>
                    <a:pt x="618263" y="362000"/>
                  </a:lnTo>
                  <a:cubicBezTo>
                    <a:pt x="618263" y="362000"/>
                    <a:pt x="964620" y="61059"/>
                    <a:pt x="1010914" y="16143"/>
                  </a:cubicBezTo>
                  <a:cubicBezTo>
                    <a:pt x="1035251" y="608"/>
                    <a:pt x="1058962" y="-2039"/>
                    <a:pt x="1083331" y="12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212" name="任意多边形: 形状 51"/>
            <p:cNvSpPr/>
            <p:nvPr>
              <p:custDataLst>
                <p:tags r:id="rId12"/>
              </p:custDataLst>
            </p:nvPr>
          </p:nvSpPr>
          <p:spPr>
            <a:xfrm>
              <a:off x="7709950" y="1161573"/>
              <a:ext cx="1022488" cy="1792947"/>
            </a:xfrm>
            <a:custGeom>
              <a:avLst/>
              <a:gdLst>
                <a:gd name="connsiteX0" fmla="*/ 508808 w 1022488"/>
                <a:gd name="connsiteY0" fmla="*/ 626749 h 1792947"/>
                <a:gd name="connsiteX1" fmla="*/ 170531 w 1022488"/>
                <a:gd name="connsiteY1" fmla="*/ 1171751 h 1792947"/>
                <a:gd name="connsiteX2" fmla="*/ 508808 w 1022488"/>
                <a:gd name="connsiteY2" fmla="*/ 1171751 h 1792947"/>
                <a:gd name="connsiteX3" fmla="*/ 815763 w 1022488"/>
                <a:gd name="connsiteY3" fmla="*/ 310 h 1792947"/>
                <a:gd name="connsiteX4" fmla="*/ 872142 w 1022488"/>
                <a:gd name="connsiteY4" fmla="*/ 25368 h 1792947"/>
                <a:gd name="connsiteX5" fmla="*/ 872142 w 1022488"/>
                <a:gd name="connsiteY5" fmla="*/ 1152958 h 1792947"/>
                <a:gd name="connsiteX6" fmla="*/ 984901 w 1022488"/>
                <a:gd name="connsiteY6" fmla="*/ 1152958 h 1792947"/>
                <a:gd name="connsiteX7" fmla="*/ 1022488 w 1022488"/>
                <a:gd name="connsiteY7" fmla="*/ 1196808 h 1792947"/>
                <a:gd name="connsiteX8" fmla="*/ 1022488 w 1022488"/>
                <a:gd name="connsiteY8" fmla="*/ 1309567 h 1792947"/>
                <a:gd name="connsiteX9" fmla="*/ 1003694 w 1022488"/>
                <a:gd name="connsiteY9" fmla="*/ 1328360 h 1792947"/>
                <a:gd name="connsiteX10" fmla="*/ 978637 w 1022488"/>
                <a:gd name="connsiteY10" fmla="*/ 1328360 h 1792947"/>
                <a:gd name="connsiteX11" fmla="*/ 872142 w 1022488"/>
                <a:gd name="connsiteY11" fmla="*/ 1328360 h 1792947"/>
                <a:gd name="connsiteX12" fmla="*/ 872142 w 1022488"/>
                <a:gd name="connsiteY12" fmla="*/ 1541349 h 1792947"/>
                <a:gd name="connsiteX13" fmla="*/ 884671 w 1022488"/>
                <a:gd name="connsiteY13" fmla="*/ 1585200 h 1792947"/>
                <a:gd name="connsiteX14" fmla="*/ 922257 w 1022488"/>
                <a:gd name="connsiteY14" fmla="*/ 1629051 h 1792947"/>
                <a:gd name="connsiteX15" fmla="*/ 972372 w 1022488"/>
                <a:gd name="connsiteY15" fmla="*/ 1741810 h 1792947"/>
                <a:gd name="connsiteX16" fmla="*/ 953579 w 1022488"/>
                <a:gd name="connsiteY16" fmla="*/ 1791925 h 1792947"/>
                <a:gd name="connsiteX17" fmla="*/ 439900 w 1022488"/>
                <a:gd name="connsiteY17" fmla="*/ 1791925 h 1792947"/>
                <a:gd name="connsiteX18" fmla="*/ 402314 w 1022488"/>
                <a:gd name="connsiteY18" fmla="*/ 1710488 h 1792947"/>
                <a:gd name="connsiteX19" fmla="*/ 458693 w 1022488"/>
                <a:gd name="connsiteY19" fmla="*/ 1622787 h 1792947"/>
                <a:gd name="connsiteX20" fmla="*/ 477486 w 1022488"/>
                <a:gd name="connsiteY20" fmla="*/ 1578936 h 1792947"/>
                <a:gd name="connsiteX21" fmla="*/ 477486 w 1022488"/>
                <a:gd name="connsiteY21" fmla="*/ 1328360 h 1792947"/>
                <a:gd name="connsiteX22" fmla="*/ 38979 w 1022488"/>
                <a:gd name="connsiteY22" fmla="*/ 1328360 h 1792947"/>
                <a:gd name="connsiteX23" fmla="*/ 1393 w 1022488"/>
                <a:gd name="connsiteY23" fmla="*/ 1297038 h 1792947"/>
                <a:gd name="connsiteX24" fmla="*/ 1393 w 1022488"/>
                <a:gd name="connsiteY24" fmla="*/ 1109107 h 1792947"/>
                <a:gd name="connsiteX25" fmla="*/ 396049 w 1022488"/>
                <a:gd name="connsiteY25" fmla="*/ 482668 h 1792947"/>
                <a:gd name="connsiteX26" fmla="*/ 671682 w 1022488"/>
                <a:gd name="connsiteY26" fmla="*/ 37897 h 1792947"/>
                <a:gd name="connsiteX27" fmla="*/ 815763 w 1022488"/>
                <a:gd name="connsiteY27" fmla="*/ 310 h 179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22488" h="1792947">
                  <a:moveTo>
                    <a:pt x="508808" y="626749"/>
                  </a:moveTo>
                  <a:lnTo>
                    <a:pt x="170531" y="1171751"/>
                  </a:lnTo>
                  <a:lnTo>
                    <a:pt x="508808" y="1171751"/>
                  </a:lnTo>
                  <a:close/>
                  <a:moveTo>
                    <a:pt x="815763" y="310"/>
                  </a:moveTo>
                  <a:cubicBezTo>
                    <a:pt x="872142" y="310"/>
                    <a:pt x="872142" y="25368"/>
                    <a:pt x="872142" y="25368"/>
                  </a:cubicBezTo>
                  <a:lnTo>
                    <a:pt x="872142" y="1152958"/>
                  </a:lnTo>
                  <a:cubicBezTo>
                    <a:pt x="872142" y="1152958"/>
                    <a:pt x="947315" y="1152958"/>
                    <a:pt x="984901" y="1152958"/>
                  </a:cubicBezTo>
                  <a:cubicBezTo>
                    <a:pt x="1022488" y="1152958"/>
                    <a:pt x="1022488" y="1196808"/>
                    <a:pt x="1022488" y="1196808"/>
                  </a:cubicBezTo>
                  <a:cubicBezTo>
                    <a:pt x="1022488" y="1196808"/>
                    <a:pt x="1022488" y="1284510"/>
                    <a:pt x="1022488" y="1309567"/>
                  </a:cubicBezTo>
                  <a:cubicBezTo>
                    <a:pt x="1016223" y="1328360"/>
                    <a:pt x="1003694" y="1328360"/>
                    <a:pt x="1003694" y="1328360"/>
                  </a:cubicBezTo>
                  <a:lnTo>
                    <a:pt x="978637" y="1328360"/>
                  </a:lnTo>
                  <a:lnTo>
                    <a:pt x="872142" y="1328360"/>
                  </a:lnTo>
                  <a:lnTo>
                    <a:pt x="872142" y="1541349"/>
                  </a:lnTo>
                  <a:cubicBezTo>
                    <a:pt x="872142" y="1541349"/>
                    <a:pt x="878407" y="1572671"/>
                    <a:pt x="884671" y="1585200"/>
                  </a:cubicBezTo>
                  <a:cubicBezTo>
                    <a:pt x="897200" y="1616522"/>
                    <a:pt x="922257" y="1629051"/>
                    <a:pt x="922257" y="1629051"/>
                  </a:cubicBezTo>
                  <a:cubicBezTo>
                    <a:pt x="972372" y="1641580"/>
                    <a:pt x="972372" y="1679166"/>
                    <a:pt x="972372" y="1741810"/>
                  </a:cubicBezTo>
                  <a:cubicBezTo>
                    <a:pt x="972372" y="1804454"/>
                    <a:pt x="953579" y="1791925"/>
                    <a:pt x="953579" y="1791925"/>
                  </a:cubicBezTo>
                  <a:lnTo>
                    <a:pt x="439900" y="1791925"/>
                  </a:lnTo>
                  <a:cubicBezTo>
                    <a:pt x="389785" y="1791925"/>
                    <a:pt x="402314" y="1760603"/>
                    <a:pt x="402314" y="1710488"/>
                  </a:cubicBezTo>
                  <a:cubicBezTo>
                    <a:pt x="402314" y="1660373"/>
                    <a:pt x="433636" y="1641580"/>
                    <a:pt x="458693" y="1622787"/>
                  </a:cubicBezTo>
                  <a:cubicBezTo>
                    <a:pt x="483751" y="1603993"/>
                    <a:pt x="477486" y="1578936"/>
                    <a:pt x="477486" y="1578936"/>
                  </a:cubicBezTo>
                  <a:lnTo>
                    <a:pt x="477486" y="1328360"/>
                  </a:lnTo>
                  <a:cubicBezTo>
                    <a:pt x="477486" y="1328360"/>
                    <a:pt x="89094" y="1328360"/>
                    <a:pt x="38979" y="1328360"/>
                  </a:cubicBezTo>
                  <a:cubicBezTo>
                    <a:pt x="-11136" y="1328360"/>
                    <a:pt x="1393" y="1297038"/>
                    <a:pt x="1393" y="1297038"/>
                  </a:cubicBezTo>
                  <a:lnTo>
                    <a:pt x="1393" y="1109107"/>
                  </a:lnTo>
                  <a:lnTo>
                    <a:pt x="396049" y="482668"/>
                  </a:lnTo>
                  <a:cubicBezTo>
                    <a:pt x="396049" y="482668"/>
                    <a:pt x="640360" y="94276"/>
                    <a:pt x="671682" y="37897"/>
                  </a:cubicBezTo>
                  <a:cubicBezTo>
                    <a:pt x="709268" y="-5954"/>
                    <a:pt x="759383" y="310"/>
                    <a:pt x="815763" y="31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</p:grpSp>
      <p:sp>
        <p:nvSpPr>
          <p:cNvPr id="213" name="文本框 212"/>
          <p:cNvSpPr txBox="1"/>
          <p:nvPr>
            <p:custDataLst>
              <p:tags r:id="rId13"/>
            </p:custDataLst>
          </p:nvPr>
        </p:nvSpPr>
        <p:spPr>
          <a:xfrm>
            <a:off x="3310686" y="3631248"/>
            <a:ext cx="4299154" cy="334137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8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协议连接</a:t>
            </a:r>
            <a:endParaRPr lang="zh-CN" altLang="en-US" sz="2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8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协议转换</a:t>
            </a:r>
            <a:endParaRPr lang="zh-CN" altLang="en-US" sz="2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8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数据校验</a:t>
            </a:r>
            <a:endParaRPr lang="zh-CN" altLang="en-US" sz="2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8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配置校验</a:t>
            </a:r>
            <a:endParaRPr lang="zh-CN" altLang="en-US" sz="2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8813165" y="2249170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65760" indent="-365760"/>
            <a:r>
              <a:rPr lang="zh-CN" altLang="en-US" sz="5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故障定义 </a:t>
            </a:r>
            <a:endParaRPr lang="zh-CN" altLang="en-US" sz="5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7" name="组合 186"/>
          <p:cNvGrpSpPr>
            <a:grpSpLocks noChangeAspect="1"/>
          </p:cNvGrpSpPr>
          <p:nvPr>
            <p:custDataLst>
              <p:tags r:id="rId14"/>
            </p:custDataLst>
          </p:nvPr>
        </p:nvGrpSpPr>
        <p:grpSpPr>
          <a:xfrm>
            <a:off x="10076663" y="3698240"/>
            <a:ext cx="243174" cy="457200"/>
            <a:chOff x="1283913" y="1155618"/>
            <a:chExt cx="1013226" cy="1905000"/>
          </a:xfrm>
        </p:grpSpPr>
        <p:sp>
          <p:nvSpPr>
            <p:cNvPr id="188" name="任意多边形: 形状 3"/>
            <p:cNvSpPr/>
            <p:nvPr>
              <p:custDataLst>
                <p:tags r:id="rId15"/>
              </p:custDataLst>
            </p:nvPr>
          </p:nvSpPr>
          <p:spPr>
            <a:xfrm>
              <a:off x="1283913" y="1226700"/>
              <a:ext cx="1013226" cy="1833918"/>
            </a:xfrm>
            <a:custGeom>
              <a:avLst/>
              <a:gdLst/>
              <a:ahLst/>
              <a:cxnLst/>
              <a:rect l="0" t="0" r="0" b="0"/>
              <a:pathLst>
                <a:path w="2000378" h="3620645">
                  <a:moveTo>
                    <a:pt x="181229" y="3355341"/>
                  </a:moveTo>
                  <a:lnTo>
                    <a:pt x="232156" y="3371851"/>
                  </a:lnTo>
                  <a:lnTo>
                    <a:pt x="1120521" y="3613786"/>
                  </a:lnTo>
                  <a:cubicBezTo>
                    <a:pt x="1120521" y="3613786"/>
                    <a:pt x="1145032" y="3620644"/>
                    <a:pt x="1176274" y="3602991"/>
                  </a:cubicBezTo>
                  <a:cubicBezTo>
                    <a:pt x="1191895" y="3594228"/>
                    <a:pt x="1195324" y="3581909"/>
                    <a:pt x="1219327" y="3496311"/>
                  </a:cubicBezTo>
                  <a:cubicBezTo>
                    <a:pt x="1243330" y="3410713"/>
                    <a:pt x="1244727" y="3358389"/>
                    <a:pt x="1178179" y="3313304"/>
                  </a:cubicBezTo>
                  <a:cubicBezTo>
                    <a:pt x="1148334" y="3278633"/>
                    <a:pt x="1118489" y="3243835"/>
                    <a:pt x="1135634" y="3182748"/>
                  </a:cubicBezTo>
                  <a:lnTo>
                    <a:pt x="1319403" y="2502281"/>
                  </a:lnTo>
                  <a:lnTo>
                    <a:pt x="1637665" y="1364869"/>
                  </a:lnTo>
                  <a:lnTo>
                    <a:pt x="2000377" y="68453"/>
                  </a:lnTo>
                  <a:lnTo>
                    <a:pt x="1829181" y="20574"/>
                  </a:lnTo>
                  <a:lnTo>
                    <a:pt x="1780286" y="6858"/>
                  </a:lnTo>
                  <a:cubicBezTo>
                    <a:pt x="1780286" y="6858"/>
                    <a:pt x="1755775" y="0"/>
                    <a:pt x="1724533" y="17653"/>
                  </a:cubicBezTo>
                  <a:cubicBezTo>
                    <a:pt x="1693291" y="35306"/>
                    <a:pt x="1476121" y="198755"/>
                    <a:pt x="1476121" y="198755"/>
                  </a:cubicBezTo>
                  <a:cubicBezTo>
                    <a:pt x="1476121" y="198755"/>
                    <a:pt x="1144016" y="395987"/>
                    <a:pt x="1060323" y="412115"/>
                  </a:cubicBezTo>
                  <a:cubicBezTo>
                    <a:pt x="957580" y="449326"/>
                    <a:pt x="851408" y="498730"/>
                    <a:pt x="691007" y="506603"/>
                  </a:cubicBezTo>
                  <a:cubicBezTo>
                    <a:pt x="631825" y="529590"/>
                    <a:pt x="607314" y="522733"/>
                    <a:pt x="576580" y="632841"/>
                  </a:cubicBezTo>
                  <a:cubicBezTo>
                    <a:pt x="545846" y="742950"/>
                    <a:pt x="561467" y="734060"/>
                    <a:pt x="561467" y="734060"/>
                  </a:cubicBezTo>
                  <a:cubicBezTo>
                    <a:pt x="561467" y="734060"/>
                    <a:pt x="544322" y="795275"/>
                    <a:pt x="713613" y="803021"/>
                  </a:cubicBezTo>
                  <a:cubicBezTo>
                    <a:pt x="882904" y="810768"/>
                    <a:pt x="963041" y="806831"/>
                    <a:pt x="963041" y="806831"/>
                  </a:cubicBezTo>
                  <a:lnTo>
                    <a:pt x="644779" y="1944243"/>
                  </a:lnTo>
                  <a:lnTo>
                    <a:pt x="415544" y="2763647"/>
                  </a:lnTo>
                  <a:lnTo>
                    <a:pt x="364236" y="2947162"/>
                  </a:lnTo>
                  <a:cubicBezTo>
                    <a:pt x="364236" y="2947162"/>
                    <a:pt x="361315" y="3051810"/>
                    <a:pt x="127508" y="3039237"/>
                  </a:cubicBezTo>
                  <a:cubicBezTo>
                    <a:pt x="99568" y="3044572"/>
                    <a:pt x="92837" y="3069083"/>
                    <a:pt x="79121" y="3117978"/>
                  </a:cubicBezTo>
                  <a:cubicBezTo>
                    <a:pt x="65405" y="3166873"/>
                    <a:pt x="44958" y="3240279"/>
                    <a:pt x="44958" y="3240279"/>
                  </a:cubicBezTo>
                  <a:cubicBezTo>
                    <a:pt x="44958" y="3240279"/>
                    <a:pt x="0" y="3306827"/>
                    <a:pt x="109982" y="3337561"/>
                  </a:cubicBezTo>
                  <a:cubicBezTo>
                    <a:pt x="158750" y="3351277"/>
                    <a:pt x="173101" y="3354198"/>
                    <a:pt x="181229" y="33553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9" name="任意多边形: 形状 4"/>
            <p:cNvSpPr/>
            <p:nvPr>
              <p:custDataLst>
                <p:tags r:id="rId16"/>
              </p:custDataLst>
            </p:nvPr>
          </p:nvSpPr>
          <p:spPr>
            <a:xfrm>
              <a:off x="1356217" y="1155618"/>
              <a:ext cx="704389" cy="1852637"/>
            </a:xfrm>
            <a:custGeom>
              <a:avLst/>
              <a:gdLst/>
              <a:ahLst/>
              <a:cxnLst/>
              <a:rect l="0" t="0" r="0" b="0"/>
              <a:pathLst>
                <a:path w="1390651" h="3657601">
                  <a:moveTo>
                    <a:pt x="352933" y="3655441"/>
                  </a:moveTo>
                  <a:lnTo>
                    <a:pt x="406400" y="3657600"/>
                  </a:lnTo>
                  <a:lnTo>
                    <a:pt x="1327150" y="3651250"/>
                  </a:lnTo>
                  <a:cubicBezTo>
                    <a:pt x="1327150" y="3651250"/>
                    <a:pt x="1352550" y="3651250"/>
                    <a:pt x="1377950" y="3625850"/>
                  </a:cubicBezTo>
                  <a:cubicBezTo>
                    <a:pt x="1390650" y="3613150"/>
                    <a:pt x="1390650" y="3600450"/>
                    <a:pt x="1390650" y="3511550"/>
                  </a:cubicBezTo>
                  <a:cubicBezTo>
                    <a:pt x="1390650" y="3422650"/>
                    <a:pt x="1377950" y="3371850"/>
                    <a:pt x="1301750" y="3346450"/>
                  </a:cubicBezTo>
                  <a:cubicBezTo>
                    <a:pt x="1263650" y="3321050"/>
                    <a:pt x="1225550" y="3295650"/>
                    <a:pt x="1225550" y="3232150"/>
                  </a:cubicBezTo>
                  <a:lnTo>
                    <a:pt x="1219200" y="2527300"/>
                  </a:lnTo>
                  <a:lnTo>
                    <a:pt x="1219200" y="1346200"/>
                  </a:lnTo>
                  <a:lnTo>
                    <a:pt x="1219200" y="0"/>
                  </a:lnTo>
                  <a:lnTo>
                    <a:pt x="1041400" y="0"/>
                  </a:lnTo>
                  <a:lnTo>
                    <a:pt x="990600" y="0"/>
                  </a:lnTo>
                  <a:cubicBezTo>
                    <a:pt x="990600" y="0"/>
                    <a:pt x="965200" y="0"/>
                    <a:pt x="939800" y="25400"/>
                  </a:cubicBezTo>
                  <a:cubicBezTo>
                    <a:pt x="914400" y="50800"/>
                    <a:pt x="749300" y="266700"/>
                    <a:pt x="749300" y="266700"/>
                  </a:cubicBezTo>
                  <a:cubicBezTo>
                    <a:pt x="749300" y="266700"/>
                    <a:pt x="482600" y="546100"/>
                    <a:pt x="406400" y="584200"/>
                  </a:cubicBezTo>
                  <a:cubicBezTo>
                    <a:pt x="317500" y="647700"/>
                    <a:pt x="228600" y="723900"/>
                    <a:pt x="76200" y="774700"/>
                  </a:cubicBezTo>
                  <a:cubicBezTo>
                    <a:pt x="25400" y="812800"/>
                    <a:pt x="0" y="812800"/>
                    <a:pt x="0" y="927100"/>
                  </a:cubicBezTo>
                  <a:cubicBezTo>
                    <a:pt x="0" y="1041400"/>
                    <a:pt x="12700" y="1028700"/>
                    <a:pt x="12700" y="1028700"/>
                  </a:cubicBezTo>
                  <a:cubicBezTo>
                    <a:pt x="12700" y="1028700"/>
                    <a:pt x="12700" y="1092200"/>
                    <a:pt x="177800" y="1054100"/>
                  </a:cubicBezTo>
                  <a:cubicBezTo>
                    <a:pt x="342903" y="1016013"/>
                    <a:pt x="419100" y="990600"/>
                    <a:pt x="419100" y="990600"/>
                  </a:cubicBezTo>
                  <a:lnTo>
                    <a:pt x="419100" y="2171700"/>
                  </a:lnTo>
                  <a:lnTo>
                    <a:pt x="419100" y="3022600"/>
                  </a:lnTo>
                  <a:lnTo>
                    <a:pt x="419100" y="3213100"/>
                  </a:lnTo>
                  <a:cubicBezTo>
                    <a:pt x="419100" y="3213100"/>
                    <a:pt x="444500" y="3314700"/>
                    <a:pt x="215900" y="3365500"/>
                  </a:cubicBezTo>
                  <a:cubicBezTo>
                    <a:pt x="190500" y="3378200"/>
                    <a:pt x="190500" y="3403600"/>
                    <a:pt x="190500" y="3454400"/>
                  </a:cubicBezTo>
                  <a:cubicBezTo>
                    <a:pt x="190500" y="3505200"/>
                    <a:pt x="190500" y="3581400"/>
                    <a:pt x="190500" y="3581400"/>
                  </a:cubicBezTo>
                  <a:cubicBezTo>
                    <a:pt x="190500" y="3581400"/>
                    <a:pt x="165100" y="3657600"/>
                    <a:pt x="279400" y="3657600"/>
                  </a:cubicBezTo>
                  <a:cubicBezTo>
                    <a:pt x="330200" y="3657600"/>
                    <a:pt x="344678" y="3656584"/>
                    <a:pt x="352933" y="36554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190" name="组合 189"/>
          <p:cNvGrpSpPr>
            <a:grpSpLocks noChangeAspect="1"/>
          </p:cNvGrpSpPr>
          <p:nvPr>
            <p:custDataLst>
              <p:tags r:id="rId17"/>
            </p:custDataLst>
          </p:nvPr>
        </p:nvGrpSpPr>
        <p:grpSpPr>
          <a:xfrm>
            <a:off x="10033357" y="4616450"/>
            <a:ext cx="329788" cy="457200"/>
            <a:chOff x="3262468" y="1155618"/>
            <a:chExt cx="1374117" cy="1905000"/>
          </a:xfrm>
        </p:grpSpPr>
        <p:sp>
          <p:nvSpPr>
            <p:cNvPr id="191" name="任意多边形: 形状 6"/>
            <p:cNvSpPr/>
            <p:nvPr>
              <p:custDataLst>
                <p:tags r:id="rId18"/>
              </p:custDataLst>
            </p:nvPr>
          </p:nvSpPr>
          <p:spPr>
            <a:xfrm>
              <a:off x="3262468" y="1156762"/>
              <a:ext cx="1374117" cy="1903856"/>
            </a:xfrm>
            <a:custGeom>
              <a:avLst/>
              <a:gdLst/>
              <a:ahLst/>
              <a:cxnLst/>
              <a:rect l="0" t="0" r="0" b="0"/>
              <a:pathLst>
                <a:path w="2745487" h="3803905">
                  <a:moveTo>
                    <a:pt x="2261235" y="2882773"/>
                  </a:moveTo>
                  <a:lnTo>
                    <a:pt x="2089658" y="3270377"/>
                  </a:lnTo>
                  <a:lnTo>
                    <a:pt x="1880235" y="3700399"/>
                  </a:lnTo>
                  <a:lnTo>
                    <a:pt x="1835658" y="3767201"/>
                  </a:lnTo>
                  <a:cubicBezTo>
                    <a:pt x="1835658" y="3767201"/>
                    <a:pt x="1825625" y="3803904"/>
                    <a:pt x="1715389" y="3773932"/>
                  </a:cubicBezTo>
                  <a:cubicBezTo>
                    <a:pt x="1605153" y="3743833"/>
                    <a:pt x="1066038" y="3596894"/>
                    <a:pt x="1066038" y="3596894"/>
                  </a:cubicBezTo>
                  <a:lnTo>
                    <a:pt x="0" y="3306191"/>
                  </a:lnTo>
                  <a:lnTo>
                    <a:pt x="143637" y="2779268"/>
                  </a:lnTo>
                  <a:cubicBezTo>
                    <a:pt x="143637" y="2779268"/>
                    <a:pt x="172593" y="2721356"/>
                    <a:pt x="238252" y="2673477"/>
                  </a:cubicBezTo>
                  <a:cubicBezTo>
                    <a:pt x="303911" y="2625599"/>
                    <a:pt x="491109" y="2518664"/>
                    <a:pt x="491109" y="2518664"/>
                  </a:cubicBezTo>
                  <a:lnTo>
                    <a:pt x="731647" y="2360422"/>
                  </a:lnTo>
                  <a:lnTo>
                    <a:pt x="1094740" y="2090801"/>
                  </a:lnTo>
                  <a:cubicBezTo>
                    <a:pt x="1094740" y="2090801"/>
                    <a:pt x="1483487" y="1775587"/>
                    <a:pt x="1538097" y="1671955"/>
                  </a:cubicBezTo>
                  <a:cubicBezTo>
                    <a:pt x="1592706" y="1568323"/>
                    <a:pt x="1663954" y="1548257"/>
                    <a:pt x="1812036" y="1101598"/>
                  </a:cubicBezTo>
                  <a:cubicBezTo>
                    <a:pt x="1812036" y="1101598"/>
                    <a:pt x="1904492" y="810895"/>
                    <a:pt x="1913382" y="681609"/>
                  </a:cubicBezTo>
                  <a:cubicBezTo>
                    <a:pt x="1922272" y="552450"/>
                    <a:pt x="1929003" y="527939"/>
                    <a:pt x="1905635" y="468884"/>
                  </a:cubicBezTo>
                  <a:cubicBezTo>
                    <a:pt x="1882267" y="409830"/>
                    <a:pt x="1825371" y="328549"/>
                    <a:pt x="1711833" y="310770"/>
                  </a:cubicBezTo>
                  <a:cubicBezTo>
                    <a:pt x="1598168" y="292989"/>
                    <a:pt x="1591564" y="317500"/>
                    <a:pt x="1591564" y="317500"/>
                  </a:cubicBezTo>
                  <a:cubicBezTo>
                    <a:pt x="1591564" y="317500"/>
                    <a:pt x="1480185" y="339725"/>
                    <a:pt x="1454531" y="530225"/>
                  </a:cubicBezTo>
                  <a:cubicBezTo>
                    <a:pt x="1436751" y="643890"/>
                    <a:pt x="1408938" y="939039"/>
                    <a:pt x="1265174" y="1031495"/>
                  </a:cubicBezTo>
                  <a:cubicBezTo>
                    <a:pt x="1230630" y="1061593"/>
                    <a:pt x="1170559" y="1137286"/>
                    <a:pt x="1004570" y="1118362"/>
                  </a:cubicBezTo>
                  <a:cubicBezTo>
                    <a:pt x="967867" y="1108330"/>
                    <a:pt x="915416" y="1107186"/>
                    <a:pt x="851916" y="1050417"/>
                  </a:cubicBezTo>
                  <a:cubicBezTo>
                    <a:pt x="830707" y="1031494"/>
                    <a:pt x="703707" y="917829"/>
                    <a:pt x="752729" y="641604"/>
                  </a:cubicBezTo>
                  <a:cubicBezTo>
                    <a:pt x="766064" y="592582"/>
                    <a:pt x="830707" y="307467"/>
                    <a:pt x="1161542" y="108077"/>
                  </a:cubicBezTo>
                  <a:cubicBezTo>
                    <a:pt x="1192784" y="90297"/>
                    <a:pt x="1326388" y="34544"/>
                    <a:pt x="1409954" y="17780"/>
                  </a:cubicBezTo>
                  <a:cubicBezTo>
                    <a:pt x="1493519" y="1016"/>
                    <a:pt x="1730756" y="0"/>
                    <a:pt x="1865502" y="36703"/>
                  </a:cubicBezTo>
                  <a:cubicBezTo>
                    <a:pt x="1902206" y="46736"/>
                    <a:pt x="2040381" y="71247"/>
                    <a:pt x="2235326" y="177038"/>
                  </a:cubicBezTo>
                  <a:cubicBezTo>
                    <a:pt x="2268727" y="199263"/>
                    <a:pt x="2302129" y="221615"/>
                    <a:pt x="2302129" y="221615"/>
                  </a:cubicBezTo>
                  <a:cubicBezTo>
                    <a:pt x="2302129" y="221615"/>
                    <a:pt x="2453639" y="341884"/>
                    <a:pt x="2480310" y="388747"/>
                  </a:cubicBezTo>
                  <a:cubicBezTo>
                    <a:pt x="2489200" y="404368"/>
                    <a:pt x="2646299" y="552450"/>
                    <a:pt x="2686431" y="839852"/>
                  </a:cubicBezTo>
                  <a:cubicBezTo>
                    <a:pt x="2688717" y="879984"/>
                    <a:pt x="2745486" y="1106044"/>
                    <a:pt x="2615184" y="1439165"/>
                  </a:cubicBezTo>
                  <a:cubicBezTo>
                    <a:pt x="2608453" y="1463675"/>
                    <a:pt x="2536063" y="1680846"/>
                    <a:pt x="2272157" y="1924813"/>
                  </a:cubicBezTo>
                  <a:cubicBezTo>
                    <a:pt x="2206498" y="1972692"/>
                    <a:pt x="2049399" y="2114170"/>
                    <a:pt x="1695196" y="2254505"/>
                  </a:cubicBezTo>
                  <a:cubicBezTo>
                    <a:pt x="1561592" y="2310258"/>
                    <a:pt x="1082548" y="2521839"/>
                    <a:pt x="1082548" y="2521839"/>
                  </a:cubicBezTo>
                  <a:cubicBezTo>
                    <a:pt x="1082548" y="2521839"/>
                    <a:pt x="628142" y="2740152"/>
                    <a:pt x="605790" y="2773553"/>
                  </a:cubicBezTo>
                  <a:cubicBezTo>
                    <a:pt x="703834" y="2800224"/>
                    <a:pt x="1340993" y="2973959"/>
                    <a:pt x="1340993" y="2973959"/>
                  </a:cubicBezTo>
                  <a:lnTo>
                    <a:pt x="1684020" y="3067558"/>
                  </a:lnTo>
                  <a:cubicBezTo>
                    <a:pt x="1684020" y="3067558"/>
                    <a:pt x="1803146" y="3113278"/>
                    <a:pt x="1876679" y="2988437"/>
                  </a:cubicBezTo>
                  <a:cubicBezTo>
                    <a:pt x="1950212" y="2863723"/>
                    <a:pt x="1980311" y="2753360"/>
                    <a:pt x="2066036" y="2776855"/>
                  </a:cubicBezTo>
                  <a:cubicBezTo>
                    <a:pt x="2152015" y="2800350"/>
                    <a:pt x="2253361" y="2814828"/>
                    <a:pt x="2261235" y="2882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2" name="任意多边形: 形状 7"/>
            <p:cNvSpPr/>
            <p:nvPr>
              <p:custDataLst>
                <p:tags r:id="rId19"/>
              </p:custDataLst>
            </p:nvPr>
          </p:nvSpPr>
          <p:spPr>
            <a:xfrm>
              <a:off x="3369890" y="1155618"/>
              <a:ext cx="1036086" cy="1830631"/>
            </a:xfrm>
            <a:custGeom>
              <a:avLst/>
              <a:gdLst/>
              <a:ahLst/>
              <a:cxnLst/>
              <a:rect l="0" t="0" r="0" b="0"/>
              <a:pathLst>
                <a:path w="2070101" h="3657601">
                  <a:moveTo>
                    <a:pt x="2070100" y="2654300"/>
                  </a:moveTo>
                  <a:lnTo>
                    <a:pt x="2006600" y="3073400"/>
                  </a:lnTo>
                  <a:lnTo>
                    <a:pt x="1917700" y="3543300"/>
                  </a:lnTo>
                  <a:lnTo>
                    <a:pt x="1892300" y="3619500"/>
                  </a:lnTo>
                  <a:cubicBezTo>
                    <a:pt x="1892300" y="3619500"/>
                    <a:pt x="1892300" y="3657600"/>
                    <a:pt x="1778000" y="3657600"/>
                  </a:cubicBezTo>
                  <a:cubicBezTo>
                    <a:pt x="1663700" y="3657600"/>
                    <a:pt x="1104900" y="3657600"/>
                    <a:pt x="1104900" y="3657600"/>
                  </a:cubicBezTo>
                  <a:lnTo>
                    <a:pt x="0" y="3657600"/>
                  </a:lnTo>
                  <a:lnTo>
                    <a:pt x="0" y="3111500"/>
                  </a:lnTo>
                  <a:cubicBezTo>
                    <a:pt x="0" y="3111500"/>
                    <a:pt x="12700" y="3048000"/>
                    <a:pt x="63500" y="2984500"/>
                  </a:cubicBezTo>
                  <a:cubicBezTo>
                    <a:pt x="114300" y="2921000"/>
                    <a:pt x="266700" y="2768600"/>
                    <a:pt x="266700" y="2768600"/>
                  </a:cubicBezTo>
                  <a:lnTo>
                    <a:pt x="457200" y="2552700"/>
                  </a:lnTo>
                  <a:lnTo>
                    <a:pt x="736600" y="2197100"/>
                  </a:lnTo>
                  <a:cubicBezTo>
                    <a:pt x="736600" y="2197100"/>
                    <a:pt x="1028700" y="1790700"/>
                    <a:pt x="1054100" y="1676400"/>
                  </a:cubicBezTo>
                  <a:cubicBezTo>
                    <a:pt x="1079502" y="1562101"/>
                    <a:pt x="1143000" y="1524000"/>
                    <a:pt x="1168400" y="1054100"/>
                  </a:cubicBezTo>
                  <a:cubicBezTo>
                    <a:pt x="1168400" y="1054100"/>
                    <a:pt x="1181100" y="749300"/>
                    <a:pt x="1155700" y="622300"/>
                  </a:cubicBezTo>
                  <a:cubicBezTo>
                    <a:pt x="1130300" y="495300"/>
                    <a:pt x="1130300" y="469900"/>
                    <a:pt x="1092200" y="419100"/>
                  </a:cubicBezTo>
                  <a:cubicBezTo>
                    <a:pt x="1054100" y="368300"/>
                    <a:pt x="977900" y="304800"/>
                    <a:pt x="863600" y="317500"/>
                  </a:cubicBezTo>
                  <a:cubicBezTo>
                    <a:pt x="749300" y="330200"/>
                    <a:pt x="749300" y="355600"/>
                    <a:pt x="749300" y="355600"/>
                  </a:cubicBezTo>
                  <a:cubicBezTo>
                    <a:pt x="749300" y="355600"/>
                    <a:pt x="647700" y="406400"/>
                    <a:pt x="673100" y="596900"/>
                  </a:cubicBezTo>
                  <a:cubicBezTo>
                    <a:pt x="685800" y="711200"/>
                    <a:pt x="736600" y="1003300"/>
                    <a:pt x="622300" y="1130300"/>
                  </a:cubicBezTo>
                  <a:cubicBezTo>
                    <a:pt x="596900" y="1168400"/>
                    <a:pt x="558800" y="1257300"/>
                    <a:pt x="393700" y="1282700"/>
                  </a:cubicBezTo>
                  <a:cubicBezTo>
                    <a:pt x="355600" y="1282700"/>
                    <a:pt x="304800" y="1295400"/>
                    <a:pt x="228600" y="1257300"/>
                  </a:cubicBezTo>
                  <a:cubicBezTo>
                    <a:pt x="203200" y="1244600"/>
                    <a:pt x="50800" y="1168400"/>
                    <a:pt x="25400" y="889000"/>
                  </a:cubicBezTo>
                  <a:cubicBezTo>
                    <a:pt x="25400" y="838200"/>
                    <a:pt x="12700" y="546100"/>
                    <a:pt x="279400" y="266700"/>
                  </a:cubicBezTo>
                  <a:cubicBezTo>
                    <a:pt x="304800" y="241300"/>
                    <a:pt x="419100" y="152400"/>
                    <a:pt x="495300" y="114300"/>
                  </a:cubicBezTo>
                  <a:cubicBezTo>
                    <a:pt x="571497" y="76193"/>
                    <a:pt x="800100" y="12700"/>
                    <a:pt x="939800" y="12700"/>
                  </a:cubicBezTo>
                  <a:cubicBezTo>
                    <a:pt x="977900" y="12700"/>
                    <a:pt x="1117600" y="0"/>
                    <a:pt x="1333500" y="50800"/>
                  </a:cubicBezTo>
                  <a:cubicBezTo>
                    <a:pt x="1371600" y="63500"/>
                    <a:pt x="1409700" y="76200"/>
                    <a:pt x="1409700" y="76200"/>
                  </a:cubicBezTo>
                  <a:cubicBezTo>
                    <a:pt x="1409700" y="76200"/>
                    <a:pt x="1587500" y="152400"/>
                    <a:pt x="1625600" y="190500"/>
                  </a:cubicBezTo>
                  <a:cubicBezTo>
                    <a:pt x="1638300" y="203200"/>
                    <a:pt x="1828800" y="304800"/>
                    <a:pt x="1943100" y="571500"/>
                  </a:cubicBezTo>
                  <a:cubicBezTo>
                    <a:pt x="1955800" y="609600"/>
                    <a:pt x="2070100" y="812800"/>
                    <a:pt x="2032000" y="1168400"/>
                  </a:cubicBezTo>
                  <a:cubicBezTo>
                    <a:pt x="2032000" y="1193800"/>
                    <a:pt x="2019300" y="1422400"/>
                    <a:pt x="1828800" y="1727200"/>
                  </a:cubicBezTo>
                  <a:cubicBezTo>
                    <a:pt x="1778000" y="1790700"/>
                    <a:pt x="1663700" y="1968500"/>
                    <a:pt x="1358900" y="2197100"/>
                  </a:cubicBezTo>
                  <a:cubicBezTo>
                    <a:pt x="1244600" y="2286000"/>
                    <a:pt x="838200" y="2616200"/>
                    <a:pt x="838200" y="2616200"/>
                  </a:cubicBezTo>
                  <a:cubicBezTo>
                    <a:pt x="838200" y="2616200"/>
                    <a:pt x="457200" y="2946400"/>
                    <a:pt x="444500" y="2984500"/>
                  </a:cubicBezTo>
                  <a:cubicBezTo>
                    <a:pt x="546100" y="2984500"/>
                    <a:pt x="1206500" y="2984500"/>
                    <a:pt x="1206500" y="2984500"/>
                  </a:cubicBezTo>
                  <a:lnTo>
                    <a:pt x="1562100" y="2984500"/>
                  </a:lnTo>
                  <a:cubicBezTo>
                    <a:pt x="1562100" y="2984500"/>
                    <a:pt x="1689100" y="2997200"/>
                    <a:pt x="1727200" y="2857500"/>
                  </a:cubicBezTo>
                  <a:cubicBezTo>
                    <a:pt x="1765312" y="2717803"/>
                    <a:pt x="1765300" y="2603500"/>
                    <a:pt x="1854200" y="2603500"/>
                  </a:cubicBezTo>
                  <a:cubicBezTo>
                    <a:pt x="1943100" y="2603500"/>
                    <a:pt x="2044700" y="2590800"/>
                    <a:pt x="2070100" y="26543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193" name="组合 192"/>
          <p:cNvGrpSpPr>
            <a:grpSpLocks noChangeAspect="1"/>
          </p:cNvGrpSpPr>
          <p:nvPr>
            <p:custDataLst>
              <p:tags r:id="rId20"/>
            </p:custDataLst>
          </p:nvPr>
        </p:nvGrpSpPr>
        <p:grpSpPr>
          <a:xfrm>
            <a:off x="10042772" y="5534660"/>
            <a:ext cx="310956" cy="457200"/>
            <a:chOff x="5460700" y="1155618"/>
            <a:chExt cx="1295653" cy="1905000"/>
          </a:xfrm>
        </p:grpSpPr>
        <p:sp>
          <p:nvSpPr>
            <p:cNvPr id="194" name="任意多边形: 形状 9"/>
            <p:cNvSpPr/>
            <p:nvPr>
              <p:custDataLst>
                <p:tags r:id="rId21"/>
              </p:custDataLst>
            </p:nvPr>
          </p:nvSpPr>
          <p:spPr>
            <a:xfrm>
              <a:off x="5460700" y="1189984"/>
              <a:ext cx="1295653" cy="1841774"/>
            </a:xfrm>
            <a:custGeom>
              <a:avLst/>
              <a:gdLst/>
              <a:ahLst/>
              <a:cxnLst/>
              <a:rect l="0" t="0" r="0" b="0"/>
              <a:pathLst>
                <a:path w="2599945" h="3695828">
                  <a:moveTo>
                    <a:pt x="1034034" y="1489202"/>
                  </a:moveTo>
                  <a:cubicBezTo>
                    <a:pt x="1034034" y="1489202"/>
                    <a:pt x="1296543" y="1588135"/>
                    <a:pt x="1430401" y="1532890"/>
                  </a:cubicBezTo>
                  <a:cubicBezTo>
                    <a:pt x="1520698" y="1491996"/>
                    <a:pt x="1624203" y="1546860"/>
                    <a:pt x="1794256" y="645160"/>
                  </a:cubicBezTo>
                  <a:cubicBezTo>
                    <a:pt x="1803654" y="516001"/>
                    <a:pt x="1828546" y="377952"/>
                    <a:pt x="1629283" y="336042"/>
                  </a:cubicBezTo>
                  <a:cubicBezTo>
                    <a:pt x="1576959" y="334772"/>
                    <a:pt x="1395349" y="324104"/>
                    <a:pt x="1392301" y="573659"/>
                  </a:cubicBezTo>
                  <a:cubicBezTo>
                    <a:pt x="1391031" y="625983"/>
                    <a:pt x="1394206" y="995807"/>
                    <a:pt x="1235964" y="1044321"/>
                  </a:cubicBezTo>
                  <a:cubicBezTo>
                    <a:pt x="1189101" y="1070864"/>
                    <a:pt x="996188" y="1149350"/>
                    <a:pt x="851789" y="1004062"/>
                  </a:cubicBezTo>
                  <a:cubicBezTo>
                    <a:pt x="821817" y="969391"/>
                    <a:pt x="683006" y="852043"/>
                    <a:pt x="812292" y="479298"/>
                  </a:cubicBezTo>
                  <a:cubicBezTo>
                    <a:pt x="841502" y="421513"/>
                    <a:pt x="916686" y="244602"/>
                    <a:pt x="1222375" y="91948"/>
                  </a:cubicBezTo>
                  <a:cubicBezTo>
                    <a:pt x="1265809" y="77597"/>
                    <a:pt x="1366393" y="0"/>
                    <a:pt x="1738249" y="36830"/>
                  </a:cubicBezTo>
                  <a:cubicBezTo>
                    <a:pt x="1762760" y="43561"/>
                    <a:pt x="2100072" y="110363"/>
                    <a:pt x="2286508" y="293751"/>
                  </a:cubicBezTo>
                  <a:cubicBezTo>
                    <a:pt x="2328672" y="331724"/>
                    <a:pt x="2455291" y="445770"/>
                    <a:pt x="2500376" y="616331"/>
                  </a:cubicBezTo>
                  <a:cubicBezTo>
                    <a:pt x="2514727" y="659765"/>
                    <a:pt x="2599944" y="828294"/>
                    <a:pt x="2565654" y="1095502"/>
                  </a:cubicBezTo>
                  <a:cubicBezTo>
                    <a:pt x="2552065" y="1144524"/>
                    <a:pt x="2543556" y="1366139"/>
                    <a:pt x="2344674" y="1561465"/>
                  </a:cubicBezTo>
                  <a:cubicBezTo>
                    <a:pt x="2310003" y="1591437"/>
                    <a:pt x="2195957" y="1718056"/>
                    <a:pt x="1969770" y="1774063"/>
                  </a:cubicBezTo>
                  <a:cubicBezTo>
                    <a:pt x="1914017" y="1784985"/>
                    <a:pt x="1706753" y="1820037"/>
                    <a:pt x="1645539" y="1803019"/>
                  </a:cubicBezTo>
                  <a:cubicBezTo>
                    <a:pt x="1687703" y="1840992"/>
                    <a:pt x="2038096" y="2003679"/>
                    <a:pt x="2152777" y="2351659"/>
                  </a:cubicBezTo>
                  <a:cubicBezTo>
                    <a:pt x="2176018" y="2410714"/>
                    <a:pt x="2322703" y="2833370"/>
                    <a:pt x="1969135" y="3302254"/>
                  </a:cubicBezTo>
                  <a:cubicBezTo>
                    <a:pt x="1927733" y="3356737"/>
                    <a:pt x="1719453" y="3681222"/>
                    <a:pt x="1124712" y="3688207"/>
                  </a:cubicBezTo>
                  <a:cubicBezTo>
                    <a:pt x="1056767" y="3695827"/>
                    <a:pt x="604647" y="3663061"/>
                    <a:pt x="377190" y="3389503"/>
                  </a:cubicBezTo>
                  <a:cubicBezTo>
                    <a:pt x="299593" y="3289046"/>
                    <a:pt x="0" y="2942718"/>
                    <a:pt x="267843" y="2450212"/>
                  </a:cubicBezTo>
                  <a:cubicBezTo>
                    <a:pt x="321437" y="2399158"/>
                    <a:pt x="435483" y="2272539"/>
                    <a:pt x="649097" y="2357883"/>
                  </a:cubicBezTo>
                  <a:cubicBezTo>
                    <a:pt x="706882" y="2387093"/>
                    <a:pt x="826008" y="2433067"/>
                    <a:pt x="829691" y="2658111"/>
                  </a:cubicBezTo>
                  <a:cubicBezTo>
                    <a:pt x="818261" y="2747138"/>
                    <a:pt x="804672" y="2796159"/>
                    <a:pt x="703707" y="3018537"/>
                  </a:cubicBezTo>
                  <a:cubicBezTo>
                    <a:pt x="686816" y="3079751"/>
                    <a:pt x="602742" y="3241040"/>
                    <a:pt x="837438" y="3345308"/>
                  </a:cubicBezTo>
                  <a:cubicBezTo>
                    <a:pt x="902081" y="3350007"/>
                    <a:pt x="1103376" y="3431922"/>
                    <a:pt x="1238631" y="2942337"/>
                  </a:cubicBezTo>
                  <a:cubicBezTo>
                    <a:pt x="1265682" y="2844420"/>
                    <a:pt x="1386586" y="2311274"/>
                    <a:pt x="1386586" y="2311274"/>
                  </a:cubicBezTo>
                  <a:cubicBezTo>
                    <a:pt x="1386586" y="2311274"/>
                    <a:pt x="1412875" y="2120901"/>
                    <a:pt x="1377442" y="2058417"/>
                  </a:cubicBezTo>
                  <a:cubicBezTo>
                    <a:pt x="1342009" y="1995932"/>
                    <a:pt x="1347978" y="1878965"/>
                    <a:pt x="931799" y="1764031"/>
                  </a:cubicBezTo>
                  <a:cubicBezTo>
                    <a:pt x="882777" y="1750442"/>
                    <a:pt x="814832" y="1758062"/>
                    <a:pt x="881253" y="1565657"/>
                  </a:cubicBezTo>
                  <a:cubicBezTo>
                    <a:pt x="910336" y="1507744"/>
                    <a:pt x="923925" y="1458722"/>
                    <a:pt x="1034034" y="14892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5" name="任意多边形: 形状 10"/>
            <p:cNvSpPr/>
            <p:nvPr>
              <p:custDataLst>
                <p:tags r:id="rId22"/>
              </p:custDataLst>
            </p:nvPr>
          </p:nvSpPr>
          <p:spPr>
            <a:xfrm>
              <a:off x="5538672" y="1155618"/>
              <a:ext cx="1101229" cy="1905000"/>
            </a:xfrm>
            <a:custGeom>
              <a:avLst/>
              <a:gdLst/>
              <a:ahLst/>
              <a:cxnLst/>
              <a:rect l="0" t="0" r="0" b="0"/>
              <a:pathLst>
                <a:path w="2209801" h="3822701">
                  <a:moveTo>
                    <a:pt x="609600" y="1612900"/>
                  </a:moveTo>
                  <a:cubicBezTo>
                    <a:pt x="609600" y="1612900"/>
                    <a:pt x="889000" y="1638300"/>
                    <a:pt x="1003300" y="1549400"/>
                  </a:cubicBezTo>
                  <a:cubicBezTo>
                    <a:pt x="1079500" y="1485900"/>
                    <a:pt x="1193800" y="1511300"/>
                    <a:pt x="1117600" y="596900"/>
                  </a:cubicBezTo>
                  <a:cubicBezTo>
                    <a:pt x="1092200" y="469900"/>
                    <a:pt x="1079500" y="330200"/>
                    <a:pt x="876300" y="342900"/>
                  </a:cubicBezTo>
                  <a:cubicBezTo>
                    <a:pt x="825500" y="355600"/>
                    <a:pt x="647700" y="393700"/>
                    <a:pt x="711200" y="635000"/>
                  </a:cubicBezTo>
                  <a:cubicBezTo>
                    <a:pt x="723900" y="685800"/>
                    <a:pt x="825500" y="1041400"/>
                    <a:pt x="685800" y="1130300"/>
                  </a:cubicBezTo>
                  <a:cubicBezTo>
                    <a:pt x="647700" y="1168400"/>
                    <a:pt x="482600" y="1295400"/>
                    <a:pt x="304800" y="1193800"/>
                  </a:cubicBezTo>
                  <a:cubicBezTo>
                    <a:pt x="266700" y="1168400"/>
                    <a:pt x="101600" y="1092200"/>
                    <a:pt x="127000" y="698500"/>
                  </a:cubicBezTo>
                  <a:cubicBezTo>
                    <a:pt x="139700" y="635000"/>
                    <a:pt x="165100" y="444500"/>
                    <a:pt x="419100" y="215900"/>
                  </a:cubicBezTo>
                  <a:cubicBezTo>
                    <a:pt x="457200" y="190500"/>
                    <a:pt x="533400" y="88900"/>
                    <a:pt x="901700" y="25400"/>
                  </a:cubicBezTo>
                  <a:cubicBezTo>
                    <a:pt x="927100" y="25400"/>
                    <a:pt x="1270000" y="0"/>
                    <a:pt x="1498600" y="127000"/>
                  </a:cubicBezTo>
                  <a:cubicBezTo>
                    <a:pt x="1549400" y="152400"/>
                    <a:pt x="1701800" y="228600"/>
                    <a:pt x="1790700" y="381000"/>
                  </a:cubicBezTo>
                  <a:cubicBezTo>
                    <a:pt x="1816100" y="419100"/>
                    <a:pt x="1943100" y="558800"/>
                    <a:pt x="1981200" y="825500"/>
                  </a:cubicBezTo>
                  <a:cubicBezTo>
                    <a:pt x="1981200" y="876300"/>
                    <a:pt x="2032000" y="1092200"/>
                    <a:pt x="1892300" y="1333500"/>
                  </a:cubicBezTo>
                  <a:cubicBezTo>
                    <a:pt x="1866900" y="1371600"/>
                    <a:pt x="1790700" y="1524000"/>
                    <a:pt x="1587500" y="1638300"/>
                  </a:cubicBezTo>
                  <a:cubicBezTo>
                    <a:pt x="1536700" y="1663700"/>
                    <a:pt x="1346200" y="1752600"/>
                    <a:pt x="1282700" y="1752600"/>
                  </a:cubicBezTo>
                  <a:cubicBezTo>
                    <a:pt x="1333500" y="1778000"/>
                    <a:pt x="1714500" y="1841500"/>
                    <a:pt x="1917700" y="2146300"/>
                  </a:cubicBezTo>
                  <a:cubicBezTo>
                    <a:pt x="1955800" y="2197100"/>
                    <a:pt x="2209800" y="2565400"/>
                    <a:pt x="1993900" y="3111500"/>
                  </a:cubicBezTo>
                  <a:cubicBezTo>
                    <a:pt x="1968500" y="3175000"/>
                    <a:pt x="1854200" y="3543300"/>
                    <a:pt x="1282700" y="3708400"/>
                  </a:cubicBezTo>
                  <a:cubicBezTo>
                    <a:pt x="1219200" y="3733800"/>
                    <a:pt x="774700" y="3822700"/>
                    <a:pt x="482600" y="3619500"/>
                  </a:cubicBezTo>
                  <a:cubicBezTo>
                    <a:pt x="381000" y="3543300"/>
                    <a:pt x="0" y="3289300"/>
                    <a:pt x="127000" y="2743200"/>
                  </a:cubicBezTo>
                  <a:cubicBezTo>
                    <a:pt x="165100" y="2679700"/>
                    <a:pt x="241300" y="2527300"/>
                    <a:pt x="469900" y="2552700"/>
                  </a:cubicBezTo>
                  <a:cubicBezTo>
                    <a:pt x="533400" y="2565400"/>
                    <a:pt x="660400" y="2578100"/>
                    <a:pt x="723900" y="2794000"/>
                  </a:cubicBezTo>
                  <a:cubicBezTo>
                    <a:pt x="736600" y="2882900"/>
                    <a:pt x="736600" y="2933700"/>
                    <a:pt x="698500" y="3175000"/>
                  </a:cubicBezTo>
                  <a:cubicBezTo>
                    <a:pt x="698500" y="3238500"/>
                    <a:pt x="660400" y="3416300"/>
                    <a:pt x="914400" y="3454400"/>
                  </a:cubicBezTo>
                  <a:cubicBezTo>
                    <a:pt x="977900" y="3441700"/>
                    <a:pt x="1193800" y="3467100"/>
                    <a:pt x="1193800" y="2959100"/>
                  </a:cubicBezTo>
                  <a:cubicBezTo>
                    <a:pt x="1193800" y="2857500"/>
                    <a:pt x="1168400" y="2311400"/>
                    <a:pt x="1168400" y="2311400"/>
                  </a:cubicBezTo>
                  <a:cubicBezTo>
                    <a:pt x="1168400" y="2311400"/>
                    <a:pt x="1143000" y="2120900"/>
                    <a:pt x="1092200" y="2070100"/>
                  </a:cubicBezTo>
                  <a:cubicBezTo>
                    <a:pt x="1041400" y="2019300"/>
                    <a:pt x="1016000" y="1905000"/>
                    <a:pt x="584200" y="1905000"/>
                  </a:cubicBezTo>
                  <a:cubicBezTo>
                    <a:pt x="533400" y="1905000"/>
                    <a:pt x="469900" y="1930400"/>
                    <a:pt x="482600" y="1727200"/>
                  </a:cubicBezTo>
                  <a:cubicBezTo>
                    <a:pt x="495300" y="1663700"/>
                    <a:pt x="495300" y="1612900"/>
                    <a:pt x="609600" y="16129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196" name="组合 195"/>
          <p:cNvGrpSpPr>
            <a:grpSpLocks noChangeAspect="1"/>
          </p:cNvGrpSpPr>
          <p:nvPr>
            <p:custDataLst>
              <p:tags r:id="rId23"/>
            </p:custDataLst>
          </p:nvPr>
        </p:nvGrpSpPr>
        <p:grpSpPr>
          <a:xfrm>
            <a:off x="10051824" y="6452870"/>
            <a:ext cx="292851" cy="457200"/>
            <a:chOff x="7668902" y="1161573"/>
            <a:chExt cx="1206752" cy="1883981"/>
          </a:xfrm>
        </p:grpSpPr>
        <p:sp>
          <p:nvSpPr>
            <p:cNvPr id="197" name="任意多边形: 形状 52"/>
            <p:cNvSpPr/>
            <p:nvPr>
              <p:custDataLst>
                <p:tags r:id="rId24"/>
              </p:custDataLst>
            </p:nvPr>
          </p:nvSpPr>
          <p:spPr>
            <a:xfrm>
              <a:off x="7668902" y="1266516"/>
              <a:ext cx="1206752" cy="1779038"/>
            </a:xfrm>
            <a:custGeom>
              <a:avLst/>
              <a:gdLst>
                <a:gd name="connsiteX0" fmla="*/ 684478 w 1206752"/>
                <a:gd name="connsiteY0" fmla="*/ 532642 h 1779038"/>
                <a:gd name="connsiteX1" fmla="*/ 202809 w 1206752"/>
                <a:gd name="connsiteY1" fmla="*/ 956302 h 1779038"/>
                <a:gd name="connsiteX2" fmla="*/ 526616 w 1206752"/>
                <a:gd name="connsiteY2" fmla="*/ 1054277 h 1779038"/>
                <a:gd name="connsiteX3" fmla="*/ 1083331 w 1206752"/>
                <a:gd name="connsiteY3" fmla="*/ 1242 h 1779038"/>
                <a:gd name="connsiteX4" fmla="*/ 1159694 w 1206752"/>
                <a:gd name="connsiteY4" fmla="*/ 21907 h 1779038"/>
                <a:gd name="connsiteX5" fmla="*/ 1206426 w 1206752"/>
                <a:gd name="connsiteY5" fmla="*/ 62249 h 1779038"/>
                <a:gd name="connsiteX6" fmla="*/ 879801 w 1206752"/>
                <a:gd name="connsiteY6" fmla="*/ 1141478 h 1779038"/>
                <a:gd name="connsiteX7" fmla="*/ 987737 w 1206752"/>
                <a:gd name="connsiteY7" fmla="*/ 1174115 h 1779038"/>
                <a:gd name="connsiteX8" fmla="*/ 1010977 w 1206752"/>
                <a:gd name="connsiteY8" fmla="*/ 1226987 h 1779038"/>
                <a:gd name="connsiteX9" fmla="*/ 978340 w 1206752"/>
                <a:gd name="connsiteY9" fmla="*/ 1334922 h 1779038"/>
                <a:gd name="connsiteX10" fmla="*/ 954911 w 1206752"/>
                <a:gd name="connsiteY10" fmla="*/ 1347451 h 1779038"/>
                <a:gd name="connsiteX11" fmla="*/ 930919 w 1206752"/>
                <a:gd name="connsiteY11" fmla="*/ 1340184 h 1779038"/>
                <a:gd name="connsiteX12" fmla="*/ 828997 w 1206752"/>
                <a:gd name="connsiteY12" fmla="*/ 1309363 h 1779038"/>
                <a:gd name="connsiteX13" fmla="*/ 767293 w 1206752"/>
                <a:gd name="connsiteY13" fmla="*/ 1513207 h 1779038"/>
                <a:gd name="connsiteX14" fmla="*/ 766604 w 1206752"/>
                <a:gd name="connsiteY14" fmla="*/ 1558811 h 1779038"/>
                <a:gd name="connsiteX15" fmla="*/ 789845 w 1206752"/>
                <a:gd name="connsiteY15" fmla="*/ 1611683 h 1779038"/>
                <a:gd name="connsiteX16" fmla="*/ 805130 w 1206752"/>
                <a:gd name="connsiteY16" fmla="*/ 1734152 h 1779038"/>
                <a:gd name="connsiteX17" fmla="*/ 772618 w 1206752"/>
                <a:gd name="connsiteY17" fmla="*/ 1776687 h 1779038"/>
                <a:gd name="connsiteX18" fmla="*/ 280989 w 1206752"/>
                <a:gd name="connsiteY18" fmla="*/ 1627908 h 1779038"/>
                <a:gd name="connsiteX19" fmla="*/ 268523 w 1206752"/>
                <a:gd name="connsiteY19" fmla="*/ 1538891 h 1779038"/>
                <a:gd name="connsiteX20" fmla="*/ 347892 w 1206752"/>
                <a:gd name="connsiteY20" fmla="*/ 1471298 h 1779038"/>
                <a:gd name="connsiteX21" fmla="*/ 378587 w 1206752"/>
                <a:gd name="connsiteY21" fmla="*/ 1434776 h 1779038"/>
                <a:gd name="connsiteX22" fmla="*/ 451192 w 1206752"/>
                <a:gd name="connsiteY22" fmla="*/ 1194976 h 1779038"/>
                <a:gd name="connsiteX23" fmla="*/ 31478 w 1206752"/>
                <a:gd name="connsiteY23" fmla="*/ 1067934 h 1779038"/>
                <a:gd name="connsiteX24" fmla="*/ 4604 w 1206752"/>
                <a:gd name="connsiteY24" fmla="*/ 1027090 h 1779038"/>
                <a:gd name="connsiteX25" fmla="*/ 59042 w 1206752"/>
                <a:gd name="connsiteY25" fmla="*/ 847240 h 1779038"/>
                <a:gd name="connsiteX26" fmla="*/ 618263 w 1206752"/>
                <a:gd name="connsiteY26" fmla="*/ 362000 h 1779038"/>
                <a:gd name="connsiteX27" fmla="*/ 1010914 w 1206752"/>
                <a:gd name="connsiteY27" fmla="*/ 16143 h 1779038"/>
                <a:gd name="connsiteX28" fmla="*/ 1083331 w 1206752"/>
                <a:gd name="connsiteY28" fmla="*/ 1242 h 17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06752" h="1779038">
                  <a:moveTo>
                    <a:pt x="684478" y="532642"/>
                  </a:moveTo>
                  <a:lnTo>
                    <a:pt x="202809" y="956302"/>
                  </a:lnTo>
                  <a:lnTo>
                    <a:pt x="526616" y="1054277"/>
                  </a:lnTo>
                  <a:close/>
                  <a:moveTo>
                    <a:pt x="1083331" y="1242"/>
                  </a:moveTo>
                  <a:cubicBezTo>
                    <a:pt x="1107699" y="4523"/>
                    <a:pt x="1132726" y="13732"/>
                    <a:pt x="1159694" y="21907"/>
                  </a:cubicBezTo>
                  <a:cubicBezTo>
                    <a:pt x="1213692" y="38257"/>
                    <a:pt x="1206426" y="62249"/>
                    <a:pt x="1206426" y="62249"/>
                  </a:cubicBezTo>
                  <a:lnTo>
                    <a:pt x="879801" y="1141478"/>
                  </a:lnTo>
                  <a:cubicBezTo>
                    <a:pt x="879801" y="1141478"/>
                    <a:pt x="951778" y="1163218"/>
                    <a:pt x="987737" y="1174115"/>
                  </a:cubicBezTo>
                  <a:cubicBezTo>
                    <a:pt x="1023694" y="1185015"/>
                    <a:pt x="1010977" y="1226987"/>
                    <a:pt x="1010977" y="1226987"/>
                  </a:cubicBezTo>
                  <a:cubicBezTo>
                    <a:pt x="1010977" y="1226987"/>
                    <a:pt x="985607" y="1310930"/>
                    <a:pt x="978340" y="1334922"/>
                  </a:cubicBezTo>
                  <a:cubicBezTo>
                    <a:pt x="966876" y="1351084"/>
                    <a:pt x="954911" y="1347451"/>
                    <a:pt x="954911" y="1347451"/>
                  </a:cubicBezTo>
                  <a:lnTo>
                    <a:pt x="930919" y="1340184"/>
                  </a:lnTo>
                  <a:lnTo>
                    <a:pt x="828997" y="1309363"/>
                  </a:lnTo>
                  <a:lnTo>
                    <a:pt x="767293" y="1513207"/>
                  </a:lnTo>
                  <a:cubicBezTo>
                    <a:pt x="767293" y="1513207"/>
                    <a:pt x="764223" y="1545030"/>
                    <a:pt x="766604" y="1558811"/>
                  </a:cubicBezTo>
                  <a:cubicBezTo>
                    <a:pt x="769485" y="1592451"/>
                    <a:pt x="789845" y="1611683"/>
                    <a:pt x="789845" y="1611683"/>
                  </a:cubicBezTo>
                  <a:cubicBezTo>
                    <a:pt x="834134" y="1638244"/>
                    <a:pt x="823296" y="1674201"/>
                    <a:pt x="805130" y="1734152"/>
                  </a:cubicBezTo>
                  <a:cubicBezTo>
                    <a:pt x="786963" y="1794102"/>
                    <a:pt x="772618" y="1776687"/>
                    <a:pt x="772618" y="1776687"/>
                  </a:cubicBezTo>
                  <a:lnTo>
                    <a:pt x="280989" y="1627908"/>
                  </a:lnTo>
                  <a:cubicBezTo>
                    <a:pt x="233004" y="1613374"/>
                    <a:pt x="254115" y="1587064"/>
                    <a:pt x="268523" y="1538891"/>
                  </a:cubicBezTo>
                  <a:cubicBezTo>
                    <a:pt x="283056" y="1490968"/>
                    <a:pt x="318450" y="1482010"/>
                    <a:pt x="347892" y="1471298"/>
                  </a:cubicBezTo>
                  <a:cubicBezTo>
                    <a:pt x="377335" y="1460586"/>
                    <a:pt x="378587" y="1434776"/>
                    <a:pt x="378587" y="1434776"/>
                  </a:cubicBezTo>
                  <a:lnTo>
                    <a:pt x="451192" y="1194976"/>
                  </a:lnTo>
                  <a:cubicBezTo>
                    <a:pt x="451192" y="1194976"/>
                    <a:pt x="79463" y="1082467"/>
                    <a:pt x="31478" y="1067934"/>
                  </a:cubicBezTo>
                  <a:cubicBezTo>
                    <a:pt x="-16445" y="1053463"/>
                    <a:pt x="4604" y="1027090"/>
                    <a:pt x="4604" y="1027090"/>
                  </a:cubicBezTo>
                  <a:lnTo>
                    <a:pt x="59042" y="847240"/>
                  </a:lnTo>
                  <a:lnTo>
                    <a:pt x="618263" y="362000"/>
                  </a:lnTo>
                  <a:cubicBezTo>
                    <a:pt x="618263" y="362000"/>
                    <a:pt x="964620" y="61059"/>
                    <a:pt x="1010914" y="16143"/>
                  </a:cubicBezTo>
                  <a:cubicBezTo>
                    <a:pt x="1035251" y="608"/>
                    <a:pt x="1058962" y="-2039"/>
                    <a:pt x="1083331" y="12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198" name="任意多边形: 形状 51"/>
            <p:cNvSpPr/>
            <p:nvPr>
              <p:custDataLst>
                <p:tags r:id="rId25"/>
              </p:custDataLst>
            </p:nvPr>
          </p:nvSpPr>
          <p:spPr>
            <a:xfrm>
              <a:off x="7709950" y="1161573"/>
              <a:ext cx="1022488" cy="1792947"/>
            </a:xfrm>
            <a:custGeom>
              <a:avLst/>
              <a:gdLst>
                <a:gd name="connsiteX0" fmla="*/ 508808 w 1022488"/>
                <a:gd name="connsiteY0" fmla="*/ 626749 h 1792947"/>
                <a:gd name="connsiteX1" fmla="*/ 170531 w 1022488"/>
                <a:gd name="connsiteY1" fmla="*/ 1171751 h 1792947"/>
                <a:gd name="connsiteX2" fmla="*/ 508808 w 1022488"/>
                <a:gd name="connsiteY2" fmla="*/ 1171751 h 1792947"/>
                <a:gd name="connsiteX3" fmla="*/ 815763 w 1022488"/>
                <a:gd name="connsiteY3" fmla="*/ 310 h 1792947"/>
                <a:gd name="connsiteX4" fmla="*/ 872142 w 1022488"/>
                <a:gd name="connsiteY4" fmla="*/ 25368 h 1792947"/>
                <a:gd name="connsiteX5" fmla="*/ 872142 w 1022488"/>
                <a:gd name="connsiteY5" fmla="*/ 1152958 h 1792947"/>
                <a:gd name="connsiteX6" fmla="*/ 984901 w 1022488"/>
                <a:gd name="connsiteY6" fmla="*/ 1152958 h 1792947"/>
                <a:gd name="connsiteX7" fmla="*/ 1022488 w 1022488"/>
                <a:gd name="connsiteY7" fmla="*/ 1196808 h 1792947"/>
                <a:gd name="connsiteX8" fmla="*/ 1022488 w 1022488"/>
                <a:gd name="connsiteY8" fmla="*/ 1309567 h 1792947"/>
                <a:gd name="connsiteX9" fmla="*/ 1003694 w 1022488"/>
                <a:gd name="connsiteY9" fmla="*/ 1328360 h 1792947"/>
                <a:gd name="connsiteX10" fmla="*/ 978637 w 1022488"/>
                <a:gd name="connsiteY10" fmla="*/ 1328360 h 1792947"/>
                <a:gd name="connsiteX11" fmla="*/ 872142 w 1022488"/>
                <a:gd name="connsiteY11" fmla="*/ 1328360 h 1792947"/>
                <a:gd name="connsiteX12" fmla="*/ 872142 w 1022488"/>
                <a:gd name="connsiteY12" fmla="*/ 1541349 h 1792947"/>
                <a:gd name="connsiteX13" fmla="*/ 884671 w 1022488"/>
                <a:gd name="connsiteY13" fmla="*/ 1585200 h 1792947"/>
                <a:gd name="connsiteX14" fmla="*/ 922257 w 1022488"/>
                <a:gd name="connsiteY14" fmla="*/ 1629051 h 1792947"/>
                <a:gd name="connsiteX15" fmla="*/ 972372 w 1022488"/>
                <a:gd name="connsiteY15" fmla="*/ 1741810 h 1792947"/>
                <a:gd name="connsiteX16" fmla="*/ 953579 w 1022488"/>
                <a:gd name="connsiteY16" fmla="*/ 1791925 h 1792947"/>
                <a:gd name="connsiteX17" fmla="*/ 439900 w 1022488"/>
                <a:gd name="connsiteY17" fmla="*/ 1791925 h 1792947"/>
                <a:gd name="connsiteX18" fmla="*/ 402314 w 1022488"/>
                <a:gd name="connsiteY18" fmla="*/ 1710488 h 1792947"/>
                <a:gd name="connsiteX19" fmla="*/ 458693 w 1022488"/>
                <a:gd name="connsiteY19" fmla="*/ 1622787 h 1792947"/>
                <a:gd name="connsiteX20" fmla="*/ 477486 w 1022488"/>
                <a:gd name="connsiteY20" fmla="*/ 1578936 h 1792947"/>
                <a:gd name="connsiteX21" fmla="*/ 477486 w 1022488"/>
                <a:gd name="connsiteY21" fmla="*/ 1328360 h 1792947"/>
                <a:gd name="connsiteX22" fmla="*/ 38979 w 1022488"/>
                <a:gd name="connsiteY22" fmla="*/ 1328360 h 1792947"/>
                <a:gd name="connsiteX23" fmla="*/ 1393 w 1022488"/>
                <a:gd name="connsiteY23" fmla="*/ 1297038 h 1792947"/>
                <a:gd name="connsiteX24" fmla="*/ 1393 w 1022488"/>
                <a:gd name="connsiteY24" fmla="*/ 1109107 h 1792947"/>
                <a:gd name="connsiteX25" fmla="*/ 396049 w 1022488"/>
                <a:gd name="connsiteY25" fmla="*/ 482668 h 1792947"/>
                <a:gd name="connsiteX26" fmla="*/ 671682 w 1022488"/>
                <a:gd name="connsiteY26" fmla="*/ 37897 h 1792947"/>
                <a:gd name="connsiteX27" fmla="*/ 815763 w 1022488"/>
                <a:gd name="connsiteY27" fmla="*/ 310 h 179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22488" h="1792947">
                  <a:moveTo>
                    <a:pt x="508808" y="626749"/>
                  </a:moveTo>
                  <a:lnTo>
                    <a:pt x="170531" y="1171751"/>
                  </a:lnTo>
                  <a:lnTo>
                    <a:pt x="508808" y="1171751"/>
                  </a:lnTo>
                  <a:close/>
                  <a:moveTo>
                    <a:pt x="815763" y="310"/>
                  </a:moveTo>
                  <a:cubicBezTo>
                    <a:pt x="872142" y="310"/>
                    <a:pt x="872142" y="25368"/>
                    <a:pt x="872142" y="25368"/>
                  </a:cubicBezTo>
                  <a:lnTo>
                    <a:pt x="872142" y="1152958"/>
                  </a:lnTo>
                  <a:cubicBezTo>
                    <a:pt x="872142" y="1152958"/>
                    <a:pt x="947315" y="1152958"/>
                    <a:pt x="984901" y="1152958"/>
                  </a:cubicBezTo>
                  <a:cubicBezTo>
                    <a:pt x="1022488" y="1152958"/>
                    <a:pt x="1022488" y="1196808"/>
                    <a:pt x="1022488" y="1196808"/>
                  </a:cubicBezTo>
                  <a:cubicBezTo>
                    <a:pt x="1022488" y="1196808"/>
                    <a:pt x="1022488" y="1284510"/>
                    <a:pt x="1022488" y="1309567"/>
                  </a:cubicBezTo>
                  <a:cubicBezTo>
                    <a:pt x="1016223" y="1328360"/>
                    <a:pt x="1003694" y="1328360"/>
                    <a:pt x="1003694" y="1328360"/>
                  </a:cubicBezTo>
                  <a:lnTo>
                    <a:pt x="978637" y="1328360"/>
                  </a:lnTo>
                  <a:lnTo>
                    <a:pt x="872142" y="1328360"/>
                  </a:lnTo>
                  <a:lnTo>
                    <a:pt x="872142" y="1541349"/>
                  </a:lnTo>
                  <a:cubicBezTo>
                    <a:pt x="872142" y="1541349"/>
                    <a:pt x="878407" y="1572671"/>
                    <a:pt x="884671" y="1585200"/>
                  </a:cubicBezTo>
                  <a:cubicBezTo>
                    <a:pt x="897200" y="1616522"/>
                    <a:pt x="922257" y="1629051"/>
                    <a:pt x="922257" y="1629051"/>
                  </a:cubicBezTo>
                  <a:cubicBezTo>
                    <a:pt x="972372" y="1641580"/>
                    <a:pt x="972372" y="1679166"/>
                    <a:pt x="972372" y="1741810"/>
                  </a:cubicBezTo>
                  <a:cubicBezTo>
                    <a:pt x="972372" y="1804454"/>
                    <a:pt x="953579" y="1791925"/>
                    <a:pt x="953579" y="1791925"/>
                  </a:cubicBezTo>
                  <a:lnTo>
                    <a:pt x="439900" y="1791925"/>
                  </a:lnTo>
                  <a:cubicBezTo>
                    <a:pt x="389785" y="1791925"/>
                    <a:pt x="402314" y="1760603"/>
                    <a:pt x="402314" y="1710488"/>
                  </a:cubicBezTo>
                  <a:cubicBezTo>
                    <a:pt x="402314" y="1660373"/>
                    <a:pt x="433636" y="1641580"/>
                    <a:pt x="458693" y="1622787"/>
                  </a:cubicBezTo>
                  <a:cubicBezTo>
                    <a:pt x="483751" y="1603993"/>
                    <a:pt x="477486" y="1578936"/>
                    <a:pt x="477486" y="1578936"/>
                  </a:cubicBezTo>
                  <a:lnTo>
                    <a:pt x="477486" y="1328360"/>
                  </a:lnTo>
                  <a:cubicBezTo>
                    <a:pt x="477486" y="1328360"/>
                    <a:pt x="89094" y="1328360"/>
                    <a:pt x="38979" y="1328360"/>
                  </a:cubicBezTo>
                  <a:cubicBezTo>
                    <a:pt x="-11136" y="1328360"/>
                    <a:pt x="1393" y="1297038"/>
                    <a:pt x="1393" y="1297038"/>
                  </a:cubicBezTo>
                  <a:lnTo>
                    <a:pt x="1393" y="1109107"/>
                  </a:lnTo>
                  <a:lnTo>
                    <a:pt x="396049" y="482668"/>
                  </a:lnTo>
                  <a:cubicBezTo>
                    <a:pt x="396049" y="482668"/>
                    <a:pt x="640360" y="94276"/>
                    <a:pt x="671682" y="37897"/>
                  </a:cubicBezTo>
                  <a:cubicBezTo>
                    <a:pt x="709268" y="-5954"/>
                    <a:pt x="759383" y="310"/>
                    <a:pt x="815763" y="31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</p:grpSp>
      <p:sp>
        <p:nvSpPr>
          <p:cNvPr id="199" name="文本框 198"/>
          <p:cNvSpPr txBox="1"/>
          <p:nvPr>
            <p:custDataLst>
              <p:tags r:id="rId26"/>
            </p:custDataLst>
          </p:nvPr>
        </p:nvSpPr>
        <p:spPr>
          <a:xfrm>
            <a:off x="10680850" y="3550285"/>
            <a:ext cx="4359759" cy="334137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8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800" u="none" strike="noStrike" spc="30" baseline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设备通信</a:t>
            </a:r>
            <a:endParaRPr lang="zh-CN" altLang="en-US" sz="2800" u="none" strike="noStrike" spc="30" baseline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8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800" u="none" strike="noStrike" spc="30" baseline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调度通信</a:t>
            </a:r>
            <a:endParaRPr lang="zh-CN" altLang="en-US" sz="2800" u="none" strike="noStrike" spc="30" baseline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8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800" u="none" strike="noStrike" spc="30" baseline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数据检验</a:t>
            </a:r>
            <a:endParaRPr lang="zh-CN" altLang="en-US" sz="2800" u="none" strike="noStrike" spc="30" baseline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8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800" u="none" strike="noStrike" spc="30" baseline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溢出数据</a:t>
            </a:r>
            <a:endParaRPr lang="zh-CN" altLang="en-US" sz="2800" u="none" strike="noStrike" spc="30" baseline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15793085" y="2204085"/>
            <a:ext cx="2482850" cy="1012190"/>
          </a:xfrm>
          <a:prstGeom prst="rect">
            <a:avLst/>
          </a:prstGeom>
          <a:noFill/>
          <a:ln w="254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91439" tIns="91439" rIns="91439" bIns="91439" numCol="1" spcCol="38100" rtlCol="0" anchor="t" forceAA="0" upright="0">
            <a:spAutoFit/>
          </a:bodyPr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日志</a:t>
            </a:r>
            <a:r>
              <a:rPr lang="zh-CN" altLang="en-US" sz="5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</a:t>
            </a:r>
            <a:endParaRPr lang="zh-CN" altLang="en-US" sz="5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31" name="组合 230"/>
          <p:cNvGrpSpPr>
            <a:grpSpLocks noChangeAspect="1"/>
          </p:cNvGrpSpPr>
          <p:nvPr>
            <p:custDataLst>
              <p:tags r:id="rId27"/>
            </p:custDataLst>
          </p:nvPr>
        </p:nvGrpSpPr>
        <p:grpSpPr>
          <a:xfrm>
            <a:off x="16982533" y="3779203"/>
            <a:ext cx="243174" cy="457200"/>
            <a:chOff x="1283913" y="1155618"/>
            <a:chExt cx="1013226" cy="1905000"/>
          </a:xfrm>
        </p:grpSpPr>
        <p:sp>
          <p:nvSpPr>
            <p:cNvPr id="232" name="任意多边形: 形状 3"/>
            <p:cNvSpPr/>
            <p:nvPr>
              <p:custDataLst>
                <p:tags r:id="rId28"/>
              </p:custDataLst>
            </p:nvPr>
          </p:nvSpPr>
          <p:spPr>
            <a:xfrm>
              <a:off x="1283913" y="1226700"/>
              <a:ext cx="1013226" cy="1833918"/>
            </a:xfrm>
            <a:custGeom>
              <a:avLst/>
              <a:gdLst/>
              <a:ahLst/>
              <a:cxnLst/>
              <a:rect l="0" t="0" r="0" b="0"/>
              <a:pathLst>
                <a:path w="2000378" h="3620645">
                  <a:moveTo>
                    <a:pt x="181229" y="3355341"/>
                  </a:moveTo>
                  <a:lnTo>
                    <a:pt x="232156" y="3371851"/>
                  </a:lnTo>
                  <a:lnTo>
                    <a:pt x="1120521" y="3613786"/>
                  </a:lnTo>
                  <a:cubicBezTo>
                    <a:pt x="1120521" y="3613786"/>
                    <a:pt x="1145032" y="3620644"/>
                    <a:pt x="1176274" y="3602991"/>
                  </a:cubicBezTo>
                  <a:cubicBezTo>
                    <a:pt x="1191895" y="3594228"/>
                    <a:pt x="1195324" y="3581909"/>
                    <a:pt x="1219327" y="3496311"/>
                  </a:cubicBezTo>
                  <a:cubicBezTo>
                    <a:pt x="1243330" y="3410713"/>
                    <a:pt x="1244727" y="3358389"/>
                    <a:pt x="1178179" y="3313304"/>
                  </a:cubicBezTo>
                  <a:cubicBezTo>
                    <a:pt x="1148334" y="3278633"/>
                    <a:pt x="1118489" y="3243835"/>
                    <a:pt x="1135634" y="3182748"/>
                  </a:cubicBezTo>
                  <a:lnTo>
                    <a:pt x="1319403" y="2502281"/>
                  </a:lnTo>
                  <a:lnTo>
                    <a:pt x="1637665" y="1364869"/>
                  </a:lnTo>
                  <a:lnTo>
                    <a:pt x="2000377" y="68453"/>
                  </a:lnTo>
                  <a:lnTo>
                    <a:pt x="1829181" y="20574"/>
                  </a:lnTo>
                  <a:lnTo>
                    <a:pt x="1780286" y="6858"/>
                  </a:lnTo>
                  <a:cubicBezTo>
                    <a:pt x="1780286" y="6858"/>
                    <a:pt x="1755775" y="0"/>
                    <a:pt x="1724533" y="17653"/>
                  </a:cubicBezTo>
                  <a:cubicBezTo>
                    <a:pt x="1693291" y="35306"/>
                    <a:pt x="1476121" y="198755"/>
                    <a:pt x="1476121" y="198755"/>
                  </a:cubicBezTo>
                  <a:cubicBezTo>
                    <a:pt x="1476121" y="198755"/>
                    <a:pt x="1144016" y="395987"/>
                    <a:pt x="1060323" y="412115"/>
                  </a:cubicBezTo>
                  <a:cubicBezTo>
                    <a:pt x="957580" y="449326"/>
                    <a:pt x="851408" y="498730"/>
                    <a:pt x="691007" y="506603"/>
                  </a:cubicBezTo>
                  <a:cubicBezTo>
                    <a:pt x="631825" y="529590"/>
                    <a:pt x="607314" y="522733"/>
                    <a:pt x="576580" y="632841"/>
                  </a:cubicBezTo>
                  <a:cubicBezTo>
                    <a:pt x="545846" y="742950"/>
                    <a:pt x="561467" y="734060"/>
                    <a:pt x="561467" y="734060"/>
                  </a:cubicBezTo>
                  <a:cubicBezTo>
                    <a:pt x="561467" y="734060"/>
                    <a:pt x="544322" y="795275"/>
                    <a:pt x="713613" y="803021"/>
                  </a:cubicBezTo>
                  <a:cubicBezTo>
                    <a:pt x="882904" y="810768"/>
                    <a:pt x="963041" y="806831"/>
                    <a:pt x="963041" y="806831"/>
                  </a:cubicBezTo>
                  <a:lnTo>
                    <a:pt x="644779" y="1944243"/>
                  </a:lnTo>
                  <a:lnTo>
                    <a:pt x="415544" y="2763647"/>
                  </a:lnTo>
                  <a:lnTo>
                    <a:pt x="364236" y="2947162"/>
                  </a:lnTo>
                  <a:cubicBezTo>
                    <a:pt x="364236" y="2947162"/>
                    <a:pt x="361315" y="3051810"/>
                    <a:pt x="127508" y="3039237"/>
                  </a:cubicBezTo>
                  <a:cubicBezTo>
                    <a:pt x="99568" y="3044572"/>
                    <a:pt x="92837" y="3069083"/>
                    <a:pt x="79121" y="3117978"/>
                  </a:cubicBezTo>
                  <a:cubicBezTo>
                    <a:pt x="65405" y="3166873"/>
                    <a:pt x="44958" y="3240279"/>
                    <a:pt x="44958" y="3240279"/>
                  </a:cubicBezTo>
                  <a:cubicBezTo>
                    <a:pt x="44958" y="3240279"/>
                    <a:pt x="0" y="3306827"/>
                    <a:pt x="109982" y="3337561"/>
                  </a:cubicBezTo>
                  <a:cubicBezTo>
                    <a:pt x="158750" y="3351277"/>
                    <a:pt x="173101" y="3354198"/>
                    <a:pt x="181229" y="33553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3" name="任意多边形: 形状 4"/>
            <p:cNvSpPr/>
            <p:nvPr>
              <p:custDataLst>
                <p:tags r:id="rId29"/>
              </p:custDataLst>
            </p:nvPr>
          </p:nvSpPr>
          <p:spPr>
            <a:xfrm>
              <a:off x="1356217" y="1155618"/>
              <a:ext cx="704389" cy="1852637"/>
            </a:xfrm>
            <a:custGeom>
              <a:avLst/>
              <a:gdLst/>
              <a:ahLst/>
              <a:cxnLst/>
              <a:rect l="0" t="0" r="0" b="0"/>
              <a:pathLst>
                <a:path w="1390651" h="3657601">
                  <a:moveTo>
                    <a:pt x="352933" y="3655441"/>
                  </a:moveTo>
                  <a:lnTo>
                    <a:pt x="406400" y="3657600"/>
                  </a:lnTo>
                  <a:lnTo>
                    <a:pt x="1327150" y="3651250"/>
                  </a:lnTo>
                  <a:cubicBezTo>
                    <a:pt x="1327150" y="3651250"/>
                    <a:pt x="1352550" y="3651250"/>
                    <a:pt x="1377950" y="3625850"/>
                  </a:cubicBezTo>
                  <a:cubicBezTo>
                    <a:pt x="1390650" y="3613150"/>
                    <a:pt x="1390650" y="3600450"/>
                    <a:pt x="1390650" y="3511550"/>
                  </a:cubicBezTo>
                  <a:cubicBezTo>
                    <a:pt x="1390650" y="3422650"/>
                    <a:pt x="1377950" y="3371850"/>
                    <a:pt x="1301750" y="3346450"/>
                  </a:cubicBezTo>
                  <a:cubicBezTo>
                    <a:pt x="1263650" y="3321050"/>
                    <a:pt x="1225550" y="3295650"/>
                    <a:pt x="1225550" y="3232150"/>
                  </a:cubicBezTo>
                  <a:lnTo>
                    <a:pt x="1219200" y="2527300"/>
                  </a:lnTo>
                  <a:lnTo>
                    <a:pt x="1219200" y="1346200"/>
                  </a:lnTo>
                  <a:lnTo>
                    <a:pt x="1219200" y="0"/>
                  </a:lnTo>
                  <a:lnTo>
                    <a:pt x="1041400" y="0"/>
                  </a:lnTo>
                  <a:lnTo>
                    <a:pt x="990600" y="0"/>
                  </a:lnTo>
                  <a:cubicBezTo>
                    <a:pt x="990600" y="0"/>
                    <a:pt x="965200" y="0"/>
                    <a:pt x="939800" y="25400"/>
                  </a:cubicBezTo>
                  <a:cubicBezTo>
                    <a:pt x="914400" y="50800"/>
                    <a:pt x="749300" y="266700"/>
                    <a:pt x="749300" y="266700"/>
                  </a:cubicBezTo>
                  <a:cubicBezTo>
                    <a:pt x="749300" y="266700"/>
                    <a:pt x="482600" y="546100"/>
                    <a:pt x="406400" y="584200"/>
                  </a:cubicBezTo>
                  <a:cubicBezTo>
                    <a:pt x="317500" y="647700"/>
                    <a:pt x="228600" y="723900"/>
                    <a:pt x="76200" y="774700"/>
                  </a:cubicBezTo>
                  <a:cubicBezTo>
                    <a:pt x="25400" y="812800"/>
                    <a:pt x="0" y="812800"/>
                    <a:pt x="0" y="927100"/>
                  </a:cubicBezTo>
                  <a:cubicBezTo>
                    <a:pt x="0" y="1041400"/>
                    <a:pt x="12700" y="1028700"/>
                    <a:pt x="12700" y="1028700"/>
                  </a:cubicBezTo>
                  <a:cubicBezTo>
                    <a:pt x="12700" y="1028700"/>
                    <a:pt x="12700" y="1092200"/>
                    <a:pt x="177800" y="1054100"/>
                  </a:cubicBezTo>
                  <a:cubicBezTo>
                    <a:pt x="342903" y="1016013"/>
                    <a:pt x="419100" y="990600"/>
                    <a:pt x="419100" y="990600"/>
                  </a:cubicBezTo>
                  <a:lnTo>
                    <a:pt x="419100" y="2171700"/>
                  </a:lnTo>
                  <a:lnTo>
                    <a:pt x="419100" y="3022600"/>
                  </a:lnTo>
                  <a:lnTo>
                    <a:pt x="419100" y="3213100"/>
                  </a:lnTo>
                  <a:cubicBezTo>
                    <a:pt x="419100" y="3213100"/>
                    <a:pt x="444500" y="3314700"/>
                    <a:pt x="215900" y="3365500"/>
                  </a:cubicBezTo>
                  <a:cubicBezTo>
                    <a:pt x="190500" y="3378200"/>
                    <a:pt x="190500" y="3403600"/>
                    <a:pt x="190500" y="3454400"/>
                  </a:cubicBezTo>
                  <a:cubicBezTo>
                    <a:pt x="190500" y="3505200"/>
                    <a:pt x="190500" y="3581400"/>
                    <a:pt x="190500" y="3581400"/>
                  </a:cubicBezTo>
                  <a:cubicBezTo>
                    <a:pt x="190500" y="3581400"/>
                    <a:pt x="165100" y="3657600"/>
                    <a:pt x="279400" y="3657600"/>
                  </a:cubicBezTo>
                  <a:cubicBezTo>
                    <a:pt x="330200" y="3657600"/>
                    <a:pt x="344678" y="3656584"/>
                    <a:pt x="352933" y="36554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34" name="组合 233"/>
          <p:cNvGrpSpPr>
            <a:grpSpLocks noChangeAspect="1"/>
          </p:cNvGrpSpPr>
          <p:nvPr>
            <p:custDataLst>
              <p:tags r:id="rId30"/>
            </p:custDataLst>
          </p:nvPr>
        </p:nvGrpSpPr>
        <p:grpSpPr>
          <a:xfrm>
            <a:off x="16939225" y="4697413"/>
            <a:ext cx="329788" cy="457200"/>
            <a:chOff x="3262468" y="1155618"/>
            <a:chExt cx="1374117" cy="1905000"/>
          </a:xfrm>
        </p:grpSpPr>
        <p:sp>
          <p:nvSpPr>
            <p:cNvPr id="235" name="任意多边形: 形状 6"/>
            <p:cNvSpPr/>
            <p:nvPr>
              <p:custDataLst>
                <p:tags r:id="rId31"/>
              </p:custDataLst>
            </p:nvPr>
          </p:nvSpPr>
          <p:spPr>
            <a:xfrm>
              <a:off x="3262468" y="1156762"/>
              <a:ext cx="1374117" cy="1903856"/>
            </a:xfrm>
            <a:custGeom>
              <a:avLst/>
              <a:gdLst/>
              <a:ahLst/>
              <a:cxnLst/>
              <a:rect l="0" t="0" r="0" b="0"/>
              <a:pathLst>
                <a:path w="2745487" h="3803905">
                  <a:moveTo>
                    <a:pt x="2261235" y="2882773"/>
                  </a:moveTo>
                  <a:lnTo>
                    <a:pt x="2089658" y="3270377"/>
                  </a:lnTo>
                  <a:lnTo>
                    <a:pt x="1880235" y="3700399"/>
                  </a:lnTo>
                  <a:lnTo>
                    <a:pt x="1835658" y="3767201"/>
                  </a:lnTo>
                  <a:cubicBezTo>
                    <a:pt x="1835658" y="3767201"/>
                    <a:pt x="1825625" y="3803904"/>
                    <a:pt x="1715389" y="3773932"/>
                  </a:cubicBezTo>
                  <a:cubicBezTo>
                    <a:pt x="1605153" y="3743833"/>
                    <a:pt x="1066038" y="3596894"/>
                    <a:pt x="1066038" y="3596894"/>
                  </a:cubicBezTo>
                  <a:lnTo>
                    <a:pt x="0" y="3306191"/>
                  </a:lnTo>
                  <a:lnTo>
                    <a:pt x="143637" y="2779268"/>
                  </a:lnTo>
                  <a:cubicBezTo>
                    <a:pt x="143637" y="2779268"/>
                    <a:pt x="172593" y="2721356"/>
                    <a:pt x="238252" y="2673477"/>
                  </a:cubicBezTo>
                  <a:cubicBezTo>
                    <a:pt x="303911" y="2625599"/>
                    <a:pt x="491109" y="2518664"/>
                    <a:pt x="491109" y="2518664"/>
                  </a:cubicBezTo>
                  <a:lnTo>
                    <a:pt x="731647" y="2360422"/>
                  </a:lnTo>
                  <a:lnTo>
                    <a:pt x="1094740" y="2090801"/>
                  </a:lnTo>
                  <a:cubicBezTo>
                    <a:pt x="1094740" y="2090801"/>
                    <a:pt x="1483487" y="1775587"/>
                    <a:pt x="1538097" y="1671955"/>
                  </a:cubicBezTo>
                  <a:cubicBezTo>
                    <a:pt x="1592706" y="1568323"/>
                    <a:pt x="1663954" y="1548257"/>
                    <a:pt x="1812036" y="1101598"/>
                  </a:cubicBezTo>
                  <a:cubicBezTo>
                    <a:pt x="1812036" y="1101598"/>
                    <a:pt x="1904492" y="810895"/>
                    <a:pt x="1913382" y="681609"/>
                  </a:cubicBezTo>
                  <a:cubicBezTo>
                    <a:pt x="1922272" y="552450"/>
                    <a:pt x="1929003" y="527939"/>
                    <a:pt x="1905635" y="468884"/>
                  </a:cubicBezTo>
                  <a:cubicBezTo>
                    <a:pt x="1882267" y="409830"/>
                    <a:pt x="1825371" y="328549"/>
                    <a:pt x="1711833" y="310770"/>
                  </a:cubicBezTo>
                  <a:cubicBezTo>
                    <a:pt x="1598168" y="292989"/>
                    <a:pt x="1591564" y="317500"/>
                    <a:pt x="1591564" y="317500"/>
                  </a:cubicBezTo>
                  <a:cubicBezTo>
                    <a:pt x="1591564" y="317500"/>
                    <a:pt x="1480185" y="339725"/>
                    <a:pt x="1454531" y="530225"/>
                  </a:cubicBezTo>
                  <a:cubicBezTo>
                    <a:pt x="1436751" y="643890"/>
                    <a:pt x="1408938" y="939039"/>
                    <a:pt x="1265174" y="1031495"/>
                  </a:cubicBezTo>
                  <a:cubicBezTo>
                    <a:pt x="1230630" y="1061593"/>
                    <a:pt x="1170559" y="1137286"/>
                    <a:pt x="1004570" y="1118362"/>
                  </a:cubicBezTo>
                  <a:cubicBezTo>
                    <a:pt x="967867" y="1108330"/>
                    <a:pt x="915416" y="1107186"/>
                    <a:pt x="851916" y="1050417"/>
                  </a:cubicBezTo>
                  <a:cubicBezTo>
                    <a:pt x="830707" y="1031494"/>
                    <a:pt x="703707" y="917829"/>
                    <a:pt x="752729" y="641604"/>
                  </a:cubicBezTo>
                  <a:cubicBezTo>
                    <a:pt x="766064" y="592582"/>
                    <a:pt x="830707" y="307467"/>
                    <a:pt x="1161542" y="108077"/>
                  </a:cubicBezTo>
                  <a:cubicBezTo>
                    <a:pt x="1192784" y="90297"/>
                    <a:pt x="1326388" y="34544"/>
                    <a:pt x="1409954" y="17780"/>
                  </a:cubicBezTo>
                  <a:cubicBezTo>
                    <a:pt x="1493519" y="1016"/>
                    <a:pt x="1730756" y="0"/>
                    <a:pt x="1865502" y="36703"/>
                  </a:cubicBezTo>
                  <a:cubicBezTo>
                    <a:pt x="1902206" y="46736"/>
                    <a:pt x="2040381" y="71247"/>
                    <a:pt x="2235326" y="177038"/>
                  </a:cubicBezTo>
                  <a:cubicBezTo>
                    <a:pt x="2268727" y="199263"/>
                    <a:pt x="2302129" y="221615"/>
                    <a:pt x="2302129" y="221615"/>
                  </a:cubicBezTo>
                  <a:cubicBezTo>
                    <a:pt x="2302129" y="221615"/>
                    <a:pt x="2453639" y="341884"/>
                    <a:pt x="2480310" y="388747"/>
                  </a:cubicBezTo>
                  <a:cubicBezTo>
                    <a:pt x="2489200" y="404368"/>
                    <a:pt x="2646299" y="552450"/>
                    <a:pt x="2686431" y="839852"/>
                  </a:cubicBezTo>
                  <a:cubicBezTo>
                    <a:pt x="2688717" y="879984"/>
                    <a:pt x="2745486" y="1106044"/>
                    <a:pt x="2615184" y="1439165"/>
                  </a:cubicBezTo>
                  <a:cubicBezTo>
                    <a:pt x="2608453" y="1463675"/>
                    <a:pt x="2536063" y="1680846"/>
                    <a:pt x="2272157" y="1924813"/>
                  </a:cubicBezTo>
                  <a:cubicBezTo>
                    <a:pt x="2206498" y="1972692"/>
                    <a:pt x="2049399" y="2114170"/>
                    <a:pt x="1695196" y="2254505"/>
                  </a:cubicBezTo>
                  <a:cubicBezTo>
                    <a:pt x="1561592" y="2310258"/>
                    <a:pt x="1082548" y="2521839"/>
                    <a:pt x="1082548" y="2521839"/>
                  </a:cubicBezTo>
                  <a:cubicBezTo>
                    <a:pt x="1082548" y="2521839"/>
                    <a:pt x="628142" y="2740152"/>
                    <a:pt x="605790" y="2773553"/>
                  </a:cubicBezTo>
                  <a:cubicBezTo>
                    <a:pt x="703834" y="2800224"/>
                    <a:pt x="1340993" y="2973959"/>
                    <a:pt x="1340993" y="2973959"/>
                  </a:cubicBezTo>
                  <a:lnTo>
                    <a:pt x="1684020" y="3067558"/>
                  </a:lnTo>
                  <a:cubicBezTo>
                    <a:pt x="1684020" y="3067558"/>
                    <a:pt x="1803146" y="3113278"/>
                    <a:pt x="1876679" y="2988437"/>
                  </a:cubicBezTo>
                  <a:cubicBezTo>
                    <a:pt x="1950212" y="2863723"/>
                    <a:pt x="1980311" y="2753360"/>
                    <a:pt x="2066036" y="2776855"/>
                  </a:cubicBezTo>
                  <a:cubicBezTo>
                    <a:pt x="2152015" y="2800350"/>
                    <a:pt x="2253361" y="2814828"/>
                    <a:pt x="2261235" y="2882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6" name="任意多边形: 形状 7"/>
            <p:cNvSpPr/>
            <p:nvPr>
              <p:custDataLst>
                <p:tags r:id="rId32"/>
              </p:custDataLst>
            </p:nvPr>
          </p:nvSpPr>
          <p:spPr>
            <a:xfrm>
              <a:off x="3369890" y="1155618"/>
              <a:ext cx="1036086" cy="1830631"/>
            </a:xfrm>
            <a:custGeom>
              <a:avLst/>
              <a:gdLst/>
              <a:ahLst/>
              <a:cxnLst/>
              <a:rect l="0" t="0" r="0" b="0"/>
              <a:pathLst>
                <a:path w="2070101" h="3657601">
                  <a:moveTo>
                    <a:pt x="2070100" y="2654300"/>
                  </a:moveTo>
                  <a:lnTo>
                    <a:pt x="2006600" y="3073400"/>
                  </a:lnTo>
                  <a:lnTo>
                    <a:pt x="1917700" y="3543300"/>
                  </a:lnTo>
                  <a:lnTo>
                    <a:pt x="1892300" y="3619500"/>
                  </a:lnTo>
                  <a:cubicBezTo>
                    <a:pt x="1892300" y="3619500"/>
                    <a:pt x="1892300" y="3657600"/>
                    <a:pt x="1778000" y="3657600"/>
                  </a:cubicBezTo>
                  <a:cubicBezTo>
                    <a:pt x="1663700" y="3657600"/>
                    <a:pt x="1104900" y="3657600"/>
                    <a:pt x="1104900" y="3657600"/>
                  </a:cubicBezTo>
                  <a:lnTo>
                    <a:pt x="0" y="3657600"/>
                  </a:lnTo>
                  <a:lnTo>
                    <a:pt x="0" y="3111500"/>
                  </a:lnTo>
                  <a:cubicBezTo>
                    <a:pt x="0" y="3111500"/>
                    <a:pt x="12700" y="3048000"/>
                    <a:pt x="63500" y="2984500"/>
                  </a:cubicBezTo>
                  <a:cubicBezTo>
                    <a:pt x="114300" y="2921000"/>
                    <a:pt x="266700" y="2768600"/>
                    <a:pt x="266700" y="2768600"/>
                  </a:cubicBezTo>
                  <a:lnTo>
                    <a:pt x="457200" y="2552700"/>
                  </a:lnTo>
                  <a:lnTo>
                    <a:pt x="736600" y="2197100"/>
                  </a:lnTo>
                  <a:cubicBezTo>
                    <a:pt x="736600" y="2197100"/>
                    <a:pt x="1028700" y="1790700"/>
                    <a:pt x="1054100" y="1676400"/>
                  </a:cubicBezTo>
                  <a:cubicBezTo>
                    <a:pt x="1079502" y="1562101"/>
                    <a:pt x="1143000" y="1524000"/>
                    <a:pt x="1168400" y="1054100"/>
                  </a:cubicBezTo>
                  <a:cubicBezTo>
                    <a:pt x="1168400" y="1054100"/>
                    <a:pt x="1181100" y="749300"/>
                    <a:pt x="1155700" y="622300"/>
                  </a:cubicBezTo>
                  <a:cubicBezTo>
                    <a:pt x="1130300" y="495300"/>
                    <a:pt x="1130300" y="469900"/>
                    <a:pt x="1092200" y="419100"/>
                  </a:cubicBezTo>
                  <a:cubicBezTo>
                    <a:pt x="1054100" y="368300"/>
                    <a:pt x="977900" y="304800"/>
                    <a:pt x="863600" y="317500"/>
                  </a:cubicBezTo>
                  <a:cubicBezTo>
                    <a:pt x="749300" y="330200"/>
                    <a:pt x="749300" y="355600"/>
                    <a:pt x="749300" y="355600"/>
                  </a:cubicBezTo>
                  <a:cubicBezTo>
                    <a:pt x="749300" y="355600"/>
                    <a:pt x="647700" y="406400"/>
                    <a:pt x="673100" y="596900"/>
                  </a:cubicBezTo>
                  <a:cubicBezTo>
                    <a:pt x="685800" y="711200"/>
                    <a:pt x="736600" y="1003300"/>
                    <a:pt x="622300" y="1130300"/>
                  </a:cubicBezTo>
                  <a:cubicBezTo>
                    <a:pt x="596900" y="1168400"/>
                    <a:pt x="558800" y="1257300"/>
                    <a:pt x="393700" y="1282700"/>
                  </a:cubicBezTo>
                  <a:cubicBezTo>
                    <a:pt x="355600" y="1282700"/>
                    <a:pt x="304800" y="1295400"/>
                    <a:pt x="228600" y="1257300"/>
                  </a:cubicBezTo>
                  <a:cubicBezTo>
                    <a:pt x="203200" y="1244600"/>
                    <a:pt x="50800" y="1168400"/>
                    <a:pt x="25400" y="889000"/>
                  </a:cubicBezTo>
                  <a:cubicBezTo>
                    <a:pt x="25400" y="838200"/>
                    <a:pt x="12700" y="546100"/>
                    <a:pt x="279400" y="266700"/>
                  </a:cubicBezTo>
                  <a:cubicBezTo>
                    <a:pt x="304800" y="241300"/>
                    <a:pt x="419100" y="152400"/>
                    <a:pt x="495300" y="114300"/>
                  </a:cubicBezTo>
                  <a:cubicBezTo>
                    <a:pt x="571497" y="76193"/>
                    <a:pt x="800100" y="12700"/>
                    <a:pt x="939800" y="12700"/>
                  </a:cubicBezTo>
                  <a:cubicBezTo>
                    <a:pt x="977900" y="12700"/>
                    <a:pt x="1117600" y="0"/>
                    <a:pt x="1333500" y="50800"/>
                  </a:cubicBezTo>
                  <a:cubicBezTo>
                    <a:pt x="1371600" y="63500"/>
                    <a:pt x="1409700" y="76200"/>
                    <a:pt x="1409700" y="76200"/>
                  </a:cubicBezTo>
                  <a:cubicBezTo>
                    <a:pt x="1409700" y="76200"/>
                    <a:pt x="1587500" y="152400"/>
                    <a:pt x="1625600" y="190500"/>
                  </a:cubicBezTo>
                  <a:cubicBezTo>
                    <a:pt x="1638300" y="203200"/>
                    <a:pt x="1828800" y="304800"/>
                    <a:pt x="1943100" y="571500"/>
                  </a:cubicBezTo>
                  <a:cubicBezTo>
                    <a:pt x="1955800" y="609600"/>
                    <a:pt x="2070100" y="812800"/>
                    <a:pt x="2032000" y="1168400"/>
                  </a:cubicBezTo>
                  <a:cubicBezTo>
                    <a:pt x="2032000" y="1193800"/>
                    <a:pt x="2019300" y="1422400"/>
                    <a:pt x="1828800" y="1727200"/>
                  </a:cubicBezTo>
                  <a:cubicBezTo>
                    <a:pt x="1778000" y="1790700"/>
                    <a:pt x="1663700" y="1968500"/>
                    <a:pt x="1358900" y="2197100"/>
                  </a:cubicBezTo>
                  <a:cubicBezTo>
                    <a:pt x="1244600" y="2286000"/>
                    <a:pt x="838200" y="2616200"/>
                    <a:pt x="838200" y="2616200"/>
                  </a:cubicBezTo>
                  <a:cubicBezTo>
                    <a:pt x="838200" y="2616200"/>
                    <a:pt x="457200" y="2946400"/>
                    <a:pt x="444500" y="2984500"/>
                  </a:cubicBezTo>
                  <a:cubicBezTo>
                    <a:pt x="546100" y="2984500"/>
                    <a:pt x="1206500" y="2984500"/>
                    <a:pt x="1206500" y="2984500"/>
                  </a:cubicBezTo>
                  <a:lnTo>
                    <a:pt x="1562100" y="2984500"/>
                  </a:lnTo>
                  <a:cubicBezTo>
                    <a:pt x="1562100" y="2984500"/>
                    <a:pt x="1689100" y="2997200"/>
                    <a:pt x="1727200" y="2857500"/>
                  </a:cubicBezTo>
                  <a:cubicBezTo>
                    <a:pt x="1765312" y="2717803"/>
                    <a:pt x="1765300" y="2603500"/>
                    <a:pt x="1854200" y="2603500"/>
                  </a:cubicBezTo>
                  <a:cubicBezTo>
                    <a:pt x="1943100" y="2603500"/>
                    <a:pt x="2044700" y="2590800"/>
                    <a:pt x="2070100" y="26543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37" name="组合 236"/>
          <p:cNvGrpSpPr>
            <a:grpSpLocks noChangeAspect="1"/>
          </p:cNvGrpSpPr>
          <p:nvPr>
            <p:custDataLst>
              <p:tags r:id="rId33"/>
            </p:custDataLst>
          </p:nvPr>
        </p:nvGrpSpPr>
        <p:grpSpPr>
          <a:xfrm>
            <a:off x="16948640" y="5615623"/>
            <a:ext cx="310956" cy="457200"/>
            <a:chOff x="5460700" y="1155618"/>
            <a:chExt cx="1295653" cy="1905000"/>
          </a:xfrm>
        </p:grpSpPr>
        <p:sp>
          <p:nvSpPr>
            <p:cNvPr id="238" name="任意多边形: 形状 9"/>
            <p:cNvSpPr/>
            <p:nvPr>
              <p:custDataLst>
                <p:tags r:id="rId34"/>
              </p:custDataLst>
            </p:nvPr>
          </p:nvSpPr>
          <p:spPr>
            <a:xfrm>
              <a:off x="5460700" y="1189984"/>
              <a:ext cx="1295653" cy="1841774"/>
            </a:xfrm>
            <a:custGeom>
              <a:avLst/>
              <a:gdLst/>
              <a:ahLst/>
              <a:cxnLst/>
              <a:rect l="0" t="0" r="0" b="0"/>
              <a:pathLst>
                <a:path w="2599945" h="3695828">
                  <a:moveTo>
                    <a:pt x="1034034" y="1489202"/>
                  </a:moveTo>
                  <a:cubicBezTo>
                    <a:pt x="1034034" y="1489202"/>
                    <a:pt x="1296543" y="1588135"/>
                    <a:pt x="1430401" y="1532890"/>
                  </a:cubicBezTo>
                  <a:cubicBezTo>
                    <a:pt x="1520698" y="1491996"/>
                    <a:pt x="1624203" y="1546860"/>
                    <a:pt x="1794256" y="645160"/>
                  </a:cubicBezTo>
                  <a:cubicBezTo>
                    <a:pt x="1803654" y="516001"/>
                    <a:pt x="1828546" y="377952"/>
                    <a:pt x="1629283" y="336042"/>
                  </a:cubicBezTo>
                  <a:cubicBezTo>
                    <a:pt x="1576959" y="334772"/>
                    <a:pt x="1395349" y="324104"/>
                    <a:pt x="1392301" y="573659"/>
                  </a:cubicBezTo>
                  <a:cubicBezTo>
                    <a:pt x="1391031" y="625983"/>
                    <a:pt x="1394206" y="995807"/>
                    <a:pt x="1235964" y="1044321"/>
                  </a:cubicBezTo>
                  <a:cubicBezTo>
                    <a:pt x="1189101" y="1070864"/>
                    <a:pt x="996188" y="1149350"/>
                    <a:pt x="851789" y="1004062"/>
                  </a:cubicBezTo>
                  <a:cubicBezTo>
                    <a:pt x="821817" y="969391"/>
                    <a:pt x="683006" y="852043"/>
                    <a:pt x="812292" y="479298"/>
                  </a:cubicBezTo>
                  <a:cubicBezTo>
                    <a:pt x="841502" y="421513"/>
                    <a:pt x="916686" y="244602"/>
                    <a:pt x="1222375" y="91948"/>
                  </a:cubicBezTo>
                  <a:cubicBezTo>
                    <a:pt x="1265809" y="77597"/>
                    <a:pt x="1366393" y="0"/>
                    <a:pt x="1738249" y="36830"/>
                  </a:cubicBezTo>
                  <a:cubicBezTo>
                    <a:pt x="1762760" y="43561"/>
                    <a:pt x="2100072" y="110363"/>
                    <a:pt x="2286508" y="293751"/>
                  </a:cubicBezTo>
                  <a:cubicBezTo>
                    <a:pt x="2328672" y="331724"/>
                    <a:pt x="2455291" y="445770"/>
                    <a:pt x="2500376" y="616331"/>
                  </a:cubicBezTo>
                  <a:cubicBezTo>
                    <a:pt x="2514727" y="659765"/>
                    <a:pt x="2599944" y="828294"/>
                    <a:pt x="2565654" y="1095502"/>
                  </a:cubicBezTo>
                  <a:cubicBezTo>
                    <a:pt x="2552065" y="1144524"/>
                    <a:pt x="2543556" y="1366139"/>
                    <a:pt x="2344674" y="1561465"/>
                  </a:cubicBezTo>
                  <a:cubicBezTo>
                    <a:pt x="2310003" y="1591437"/>
                    <a:pt x="2195957" y="1718056"/>
                    <a:pt x="1969770" y="1774063"/>
                  </a:cubicBezTo>
                  <a:cubicBezTo>
                    <a:pt x="1914017" y="1784985"/>
                    <a:pt x="1706753" y="1820037"/>
                    <a:pt x="1645539" y="1803019"/>
                  </a:cubicBezTo>
                  <a:cubicBezTo>
                    <a:pt x="1687703" y="1840992"/>
                    <a:pt x="2038096" y="2003679"/>
                    <a:pt x="2152777" y="2351659"/>
                  </a:cubicBezTo>
                  <a:cubicBezTo>
                    <a:pt x="2176018" y="2410714"/>
                    <a:pt x="2322703" y="2833370"/>
                    <a:pt x="1969135" y="3302254"/>
                  </a:cubicBezTo>
                  <a:cubicBezTo>
                    <a:pt x="1927733" y="3356737"/>
                    <a:pt x="1719453" y="3681222"/>
                    <a:pt x="1124712" y="3688207"/>
                  </a:cubicBezTo>
                  <a:cubicBezTo>
                    <a:pt x="1056767" y="3695827"/>
                    <a:pt x="604647" y="3663061"/>
                    <a:pt x="377190" y="3389503"/>
                  </a:cubicBezTo>
                  <a:cubicBezTo>
                    <a:pt x="299593" y="3289046"/>
                    <a:pt x="0" y="2942718"/>
                    <a:pt x="267843" y="2450212"/>
                  </a:cubicBezTo>
                  <a:cubicBezTo>
                    <a:pt x="321437" y="2399158"/>
                    <a:pt x="435483" y="2272539"/>
                    <a:pt x="649097" y="2357883"/>
                  </a:cubicBezTo>
                  <a:cubicBezTo>
                    <a:pt x="706882" y="2387093"/>
                    <a:pt x="826008" y="2433067"/>
                    <a:pt x="829691" y="2658111"/>
                  </a:cubicBezTo>
                  <a:cubicBezTo>
                    <a:pt x="818261" y="2747138"/>
                    <a:pt x="804672" y="2796159"/>
                    <a:pt x="703707" y="3018537"/>
                  </a:cubicBezTo>
                  <a:cubicBezTo>
                    <a:pt x="686816" y="3079751"/>
                    <a:pt x="602742" y="3241040"/>
                    <a:pt x="837438" y="3345308"/>
                  </a:cubicBezTo>
                  <a:cubicBezTo>
                    <a:pt x="902081" y="3350007"/>
                    <a:pt x="1103376" y="3431922"/>
                    <a:pt x="1238631" y="2942337"/>
                  </a:cubicBezTo>
                  <a:cubicBezTo>
                    <a:pt x="1265682" y="2844420"/>
                    <a:pt x="1386586" y="2311274"/>
                    <a:pt x="1386586" y="2311274"/>
                  </a:cubicBezTo>
                  <a:cubicBezTo>
                    <a:pt x="1386586" y="2311274"/>
                    <a:pt x="1412875" y="2120901"/>
                    <a:pt x="1377442" y="2058417"/>
                  </a:cubicBezTo>
                  <a:cubicBezTo>
                    <a:pt x="1342009" y="1995932"/>
                    <a:pt x="1347978" y="1878965"/>
                    <a:pt x="931799" y="1764031"/>
                  </a:cubicBezTo>
                  <a:cubicBezTo>
                    <a:pt x="882777" y="1750442"/>
                    <a:pt x="814832" y="1758062"/>
                    <a:pt x="881253" y="1565657"/>
                  </a:cubicBezTo>
                  <a:cubicBezTo>
                    <a:pt x="910336" y="1507744"/>
                    <a:pt x="923925" y="1458722"/>
                    <a:pt x="1034034" y="14892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9" name="任意多边形: 形状 10"/>
            <p:cNvSpPr/>
            <p:nvPr>
              <p:custDataLst>
                <p:tags r:id="rId35"/>
              </p:custDataLst>
            </p:nvPr>
          </p:nvSpPr>
          <p:spPr>
            <a:xfrm>
              <a:off x="5538672" y="1155618"/>
              <a:ext cx="1101229" cy="1905000"/>
            </a:xfrm>
            <a:custGeom>
              <a:avLst/>
              <a:gdLst/>
              <a:ahLst/>
              <a:cxnLst/>
              <a:rect l="0" t="0" r="0" b="0"/>
              <a:pathLst>
                <a:path w="2209801" h="3822701">
                  <a:moveTo>
                    <a:pt x="609600" y="1612900"/>
                  </a:moveTo>
                  <a:cubicBezTo>
                    <a:pt x="609600" y="1612900"/>
                    <a:pt x="889000" y="1638300"/>
                    <a:pt x="1003300" y="1549400"/>
                  </a:cubicBezTo>
                  <a:cubicBezTo>
                    <a:pt x="1079500" y="1485900"/>
                    <a:pt x="1193800" y="1511300"/>
                    <a:pt x="1117600" y="596900"/>
                  </a:cubicBezTo>
                  <a:cubicBezTo>
                    <a:pt x="1092200" y="469900"/>
                    <a:pt x="1079500" y="330200"/>
                    <a:pt x="876300" y="342900"/>
                  </a:cubicBezTo>
                  <a:cubicBezTo>
                    <a:pt x="825500" y="355600"/>
                    <a:pt x="647700" y="393700"/>
                    <a:pt x="711200" y="635000"/>
                  </a:cubicBezTo>
                  <a:cubicBezTo>
                    <a:pt x="723900" y="685800"/>
                    <a:pt x="825500" y="1041400"/>
                    <a:pt x="685800" y="1130300"/>
                  </a:cubicBezTo>
                  <a:cubicBezTo>
                    <a:pt x="647700" y="1168400"/>
                    <a:pt x="482600" y="1295400"/>
                    <a:pt x="304800" y="1193800"/>
                  </a:cubicBezTo>
                  <a:cubicBezTo>
                    <a:pt x="266700" y="1168400"/>
                    <a:pt x="101600" y="1092200"/>
                    <a:pt x="127000" y="698500"/>
                  </a:cubicBezTo>
                  <a:cubicBezTo>
                    <a:pt x="139700" y="635000"/>
                    <a:pt x="165100" y="444500"/>
                    <a:pt x="419100" y="215900"/>
                  </a:cubicBezTo>
                  <a:cubicBezTo>
                    <a:pt x="457200" y="190500"/>
                    <a:pt x="533400" y="88900"/>
                    <a:pt x="901700" y="25400"/>
                  </a:cubicBezTo>
                  <a:cubicBezTo>
                    <a:pt x="927100" y="25400"/>
                    <a:pt x="1270000" y="0"/>
                    <a:pt x="1498600" y="127000"/>
                  </a:cubicBezTo>
                  <a:cubicBezTo>
                    <a:pt x="1549400" y="152400"/>
                    <a:pt x="1701800" y="228600"/>
                    <a:pt x="1790700" y="381000"/>
                  </a:cubicBezTo>
                  <a:cubicBezTo>
                    <a:pt x="1816100" y="419100"/>
                    <a:pt x="1943100" y="558800"/>
                    <a:pt x="1981200" y="825500"/>
                  </a:cubicBezTo>
                  <a:cubicBezTo>
                    <a:pt x="1981200" y="876300"/>
                    <a:pt x="2032000" y="1092200"/>
                    <a:pt x="1892300" y="1333500"/>
                  </a:cubicBezTo>
                  <a:cubicBezTo>
                    <a:pt x="1866900" y="1371600"/>
                    <a:pt x="1790700" y="1524000"/>
                    <a:pt x="1587500" y="1638300"/>
                  </a:cubicBezTo>
                  <a:cubicBezTo>
                    <a:pt x="1536700" y="1663700"/>
                    <a:pt x="1346200" y="1752600"/>
                    <a:pt x="1282700" y="1752600"/>
                  </a:cubicBezTo>
                  <a:cubicBezTo>
                    <a:pt x="1333500" y="1778000"/>
                    <a:pt x="1714500" y="1841500"/>
                    <a:pt x="1917700" y="2146300"/>
                  </a:cubicBezTo>
                  <a:cubicBezTo>
                    <a:pt x="1955800" y="2197100"/>
                    <a:pt x="2209800" y="2565400"/>
                    <a:pt x="1993900" y="3111500"/>
                  </a:cubicBezTo>
                  <a:cubicBezTo>
                    <a:pt x="1968500" y="3175000"/>
                    <a:pt x="1854200" y="3543300"/>
                    <a:pt x="1282700" y="3708400"/>
                  </a:cubicBezTo>
                  <a:cubicBezTo>
                    <a:pt x="1219200" y="3733800"/>
                    <a:pt x="774700" y="3822700"/>
                    <a:pt x="482600" y="3619500"/>
                  </a:cubicBezTo>
                  <a:cubicBezTo>
                    <a:pt x="381000" y="3543300"/>
                    <a:pt x="0" y="3289300"/>
                    <a:pt x="127000" y="2743200"/>
                  </a:cubicBezTo>
                  <a:cubicBezTo>
                    <a:pt x="165100" y="2679700"/>
                    <a:pt x="241300" y="2527300"/>
                    <a:pt x="469900" y="2552700"/>
                  </a:cubicBezTo>
                  <a:cubicBezTo>
                    <a:pt x="533400" y="2565400"/>
                    <a:pt x="660400" y="2578100"/>
                    <a:pt x="723900" y="2794000"/>
                  </a:cubicBezTo>
                  <a:cubicBezTo>
                    <a:pt x="736600" y="2882900"/>
                    <a:pt x="736600" y="2933700"/>
                    <a:pt x="698500" y="3175000"/>
                  </a:cubicBezTo>
                  <a:cubicBezTo>
                    <a:pt x="698500" y="3238500"/>
                    <a:pt x="660400" y="3416300"/>
                    <a:pt x="914400" y="3454400"/>
                  </a:cubicBezTo>
                  <a:cubicBezTo>
                    <a:pt x="977900" y="3441700"/>
                    <a:pt x="1193800" y="3467100"/>
                    <a:pt x="1193800" y="2959100"/>
                  </a:cubicBezTo>
                  <a:cubicBezTo>
                    <a:pt x="1193800" y="2857500"/>
                    <a:pt x="1168400" y="2311400"/>
                    <a:pt x="1168400" y="2311400"/>
                  </a:cubicBezTo>
                  <a:cubicBezTo>
                    <a:pt x="1168400" y="2311400"/>
                    <a:pt x="1143000" y="2120900"/>
                    <a:pt x="1092200" y="2070100"/>
                  </a:cubicBezTo>
                  <a:cubicBezTo>
                    <a:pt x="1041400" y="2019300"/>
                    <a:pt x="1016000" y="1905000"/>
                    <a:pt x="584200" y="1905000"/>
                  </a:cubicBezTo>
                  <a:cubicBezTo>
                    <a:pt x="533400" y="1905000"/>
                    <a:pt x="469900" y="1930400"/>
                    <a:pt x="482600" y="1727200"/>
                  </a:cubicBezTo>
                  <a:cubicBezTo>
                    <a:pt x="495300" y="1663700"/>
                    <a:pt x="495300" y="1612900"/>
                    <a:pt x="609600" y="16129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40" name="组合 239"/>
          <p:cNvGrpSpPr>
            <a:grpSpLocks noChangeAspect="1"/>
          </p:cNvGrpSpPr>
          <p:nvPr>
            <p:custDataLst>
              <p:tags r:id="rId36"/>
            </p:custDataLst>
          </p:nvPr>
        </p:nvGrpSpPr>
        <p:grpSpPr>
          <a:xfrm>
            <a:off x="16957694" y="6533833"/>
            <a:ext cx="292851" cy="457200"/>
            <a:chOff x="7668902" y="1161573"/>
            <a:chExt cx="1206752" cy="1883981"/>
          </a:xfrm>
        </p:grpSpPr>
        <p:sp>
          <p:nvSpPr>
            <p:cNvPr id="241" name="任意多边形: 形状 52"/>
            <p:cNvSpPr/>
            <p:nvPr>
              <p:custDataLst>
                <p:tags r:id="rId37"/>
              </p:custDataLst>
            </p:nvPr>
          </p:nvSpPr>
          <p:spPr>
            <a:xfrm>
              <a:off x="7668902" y="1266516"/>
              <a:ext cx="1206752" cy="1779038"/>
            </a:xfrm>
            <a:custGeom>
              <a:avLst/>
              <a:gdLst>
                <a:gd name="connsiteX0" fmla="*/ 684478 w 1206752"/>
                <a:gd name="connsiteY0" fmla="*/ 532642 h 1779038"/>
                <a:gd name="connsiteX1" fmla="*/ 202809 w 1206752"/>
                <a:gd name="connsiteY1" fmla="*/ 956302 h 1779038"/>
                <a:gd name="connsiteX2" fmla="*/ 526616 w 1206752"/>
                <a:gd name="connsiteY2" fmla="*/ 1054277 h 1779038"/>
                <a:gd name="connsiteX3" fmla="*/ 1083331 w 1206752"/>
                <a:gd name="connsiteY3" fmla="*/ 1242 h 1779038"/>
                <a:gd name="connsiteX4" fmla="*/ 1159694 w 1206752"/>
                <a:gd name="connsiteY4" fmla="*/ 21907 h 1779038"/>
                <a:gd name="connsiteX5" fmla="*/ 1206426 w 1206752"/>
                <a:gd name="connsiteY5" fmla="*/ 62249 h 1779038"/>
                <a:gd name="connsiteX6" fmla="*/ 879801 w 1206752"/>
                <a:gd name="connsiteY6" fmla="*/ 1141478 h 1779038"/>
                <a:gd name="connsiteX7" fmla="*/ 987737 w 1206752"/>
                <a:gd name="connsiteY7" fmla="*/ 1174115 h 1779038"/>
                <a:gd name="connsiteX8" fmla="*/ 1010977 w 1206752"/>
                <a:gd name="connsiteY8" fmla="*/ 1226987 h 1779038"/>
                <a:gd name="connsiteX9" fmla="*/ 978340 w 1206752"/>
                <a:gd name="connsiteY9" fmla="*/ 1334922 h 1779038"/>
                <a:gd name="connsiteX10" fmla="*/ 954911 w 1206752"/>
                <a:gd name="connsiteY10" fmla="*/ 1347451 h 1779038"/>
                <a:gd name="connsiteX11" fmla="*/ 930919 w 1206752"/>
                <a:gd name="connsiteY11" fmla="*/ 1340184 h 1779038"/>
                <a:gd name="connsiteX12" fmla="*/ 828997 w 1206752"/>
                <a:gd name="connsiteY12" fmla="*/ 1309363 h 1779038"/>
                <a:gd name="connsiteX13" fmla="*/ 767293 w 1206752"/>
                <a:gd name="connsiteY13" fmla="*/ 1513207 h 1779038"/>
                <a:gd name="connsiteX14" fmla="*/ 766604 w 1206752"/>
                <a:gd name="connsiteY14" fmla="*/ 1558811 h 1779038"/>
                <a:gd name="connsiteX15" fmla="*/ 789845 w 1206752"/>
                <a:gd name="connsiteY15" fmla="*/ 1611683 h 1779038"/>
                <a:gd name="connsiteX16" fmla="*/ 805130 w 1206752"/>
                <a:gd name="connsiteY16" fmla="*/ 1734152 h 1779038"/>
                <a:gd name="connsiteX17" fmla="*/ 772618 w 1206752"/>
                <a:gd name="connsiteY17" fmla="*/ 1776687 h 1779038"/>
                <a:gd name="connsiteX18" fmla="*/ 280989 w 1206752"/>
                <a:gd name="connsiteY18" fmla="*/ 1627908 h 1779038"/>
                <a:gd name="connsiteX19" fmla="*/ 268523 w 1206752"/>
                <a:gd name="connsiteY19" fmla="*/ 1538891 h 1779038"/>
                <a:gd name="connsiteX20" fmla="*/ 347892 w 1206752"/>
                <a:gd name="connsiteY20" fmla="*/ 1471298 h 1779038"/>
                <a:gd name="connsiteX21" fmla="*/ 378587 w 1206752"/>
                <a:gd name="connsiteY21" fmla="*/ 1434776 h 1779038"/>
                <a:gd name="connsiteX22" fmla="*/ 451192 w 1206752"/>
                <a:gd name="connsiteY22" fmla="*/ 1194976 h 1779038"/>
                <a:gd name="connsiteX23" fmla="*/ 31478 w 1206752"/>
                <a:gd name="connsiteY23" fmla="*/ 1067934 h 1779038"/>
                <a:gd name="connsiteX24" fmla="*/ 4604 w 1206752"/>
                <a:gd name="connsiteY24" fmla="*/ 1027090 h 1779038"/>
                <a:gd name="connsiteX25" fmla="*/ 59042 w 1206752"/>
                <a:gd name="connsiteY25" fmla="*/ 847240 h 1779038"/>
                <a:gd name="connsiteX26" fmla="*/ 618263 w 1206752"/>
                <a:gd name="connsiteY26" fmla="*/ 362000 h 1779038"/>
                <a:gd name="connsiteX27" fmla="*/ 1010914 w 1206752"/>
                <a:gd name="connsiteY27" fmla="*/ 16143 h 1779038"/>
                <a:gd name="connsiteX28" fmla="*/ 1083331 w 1206752"/>
                <a:gd name="connsiteY28" fmla="*/ 1242 h 17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06752" h="1779038">
                  <a:moveTo>
                    <a:pt x="684478" y="532642"/>
                  </a:moveTo>
                  <a:lnTo>
                    <a:pt x="202809" y="956302"/>
                  </a:lnTo>
                  <a:lnTo>
                    <a:pt x="526616" y="1054277"/>
                  </a:lnTo>
                  <a:close/>
                  <a:moveTo>
                    <a:pt x="1083331" y="1242"/>
                  </a:moveTo>
                  <a:cubicBezTo>
                    <a:pt x="1107699" y="4523"/>
                    <a:pt x="1132726" y="13732"/>
                    <a:pt x="1159694" y="21907"/>
                  </a:cubicBezTo>
                  <a:cubicBezTo>
                    <a:pt x="1213692" y="38257"/>
                    <a:pt x="1206426" y="62249"/>
                    <a:pt x="1206426" y="62249"/>
                  </a:cubicBezTo>
                  <a:lnTo>
                    <a:pt x="879801" y="1141478"/>
                  </a:lnTo>
                  <a:cubicBezTo>
                    <a:pt x="879801" y="1141478"/>
                    <a:pt x="951778" y="1163218"/>
                    <a:pt x="987737" y="1174115"/>
                  </a:cubicBezTo>
                  <a:cubicBezTo>
                    <a:pt x="1023694" y="1185015"/>
                    <a:pt x="1010977" y="1226987"/>
                    <a:pt x="1010977" y="1226987"/>
                  </a:cubicBezTo>
                  <a:cubicBezTo>
                    <a:pt x="1010977" y="1226987"/>
                    <a:pt x="985607" y="1310930"/>
                    <a:pt x="978340" y="1334922"/>
                  </a:cubicBezTo>
                  <a:cubicBezTo>
                    <a:pt x="966876" y="1351084"/>
                    <a:pt x="954911" y="1347451"/>
                    <a:pt x="954911" y="1347451"/>
                  </a:cubicBezTo>
                  <a:lnTo>
                    <a:pt x="930919" y="1340184"/>
                  </a:lnTo>
                  <a:lnTo>
                    <a:pt x="828997" y="1309363"/>
                  </a:lnTo>
                  <a:lnTo>
                    <a:pt x="767293" y="1513207"/>
                  </a:lnTo>
                  <a:cubicBezTo>
                    <a:pt x="767293" y="1513207"/>
                    <a:pt x="764223" y="1545030"/>
                    <a:pt x="766604" y="1558811"/>
                  </a:cubicBezTo>
                  <a:cubicBezTo>
                    <a:pt x="769485" y="1592451"/>
                    <a:pt x="789845" y="1611683"/>
                    <a:pt x="789845" y="1611683"/>
                  </a:cubicBezTo>
                  <a:cubicBezTo>
                    <a:pt x="834134" y="1638244"/>
                    <a:pt x="823296" y="1674201"/>
                    <a:pt x="805130" y="1734152"/>
                  </a:cubicBezTo>
                  <a:cubicBezTo>
                    <a:pt x="786963" y="1794102"/>
                    <a:pt x="772618" y="1776687"/>
                    <a:pt x="772618" y="1776687"/>
                  </a:cubicBezTo>
                  <a:lnTo>
                    <a:pt x="280989" y="1627908"/>
                  </a:lnTo>
                  <a:cubicBezTo>
                    <a:pt x="233004" y="1613374"/>
                    <a:pt x="254115" y="1587064"/>
                    <a:pt x="268523" y="1538891"/>
                  </a:cubicBezTo>
                  <a:cubicBezTo>
                    <a:pt x="283056" y="1490968"/>
                    <a:pt x="318450" y="1482010"/>
                    <a:pt x="347892" y="1471298"/>
                  </a:cubicBezTo>
                  <a:cubicBezTo>
                    <a:pt x="377335" y="1460586"/>
                    <a:pt x="378587" y="1434776"/>
                    <a:pt x="378587" y="1434776"/>
                  </a:cubicBezTo>
                  <a:lnTo>
                    <a:pt x="451192" y="1194976"/>
                  </a:lnTo>
                  <a:cubicBezTo>
                    <a:pt x="451192" y="1194976"/>
                    <a:pt x="79463" y="1082467"/>
                    <a:pt x="31478" y="1067934"/>
                  </a:cubicBezTo>
                  <a:cubicBezTo>
                    <a:pt x="-16445" y="1053463"/>
                    <a:pt x="4604" y="1027090"/>
                    <a:pt x="4604" y="1027090"/>
                  </a:cubicBezTo>
                  <a:lnTo>
                    <a:pt x="59042" y="847240"/>
                  </a:lnTo>
                  <a:lnTo>
                    <a:pt x="618263" y="362000"/>
                  </a:lnTo>
                  <a:cubicBezTo>
                    <a:pt x="618263" y="362000"/>
                    <a:pt x="964620" y="61059"/>
                    <a:pt x="1010914" y="16143"/>
                  </a:cubicBezTo>
                  <a:cubicBezTo>
                    <a:pt x="1035251" y="608"/>
                    <a:pt x="1058962" y="-2039"/>
                    <a:pt x="1083331" y="12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242" name="任意多边形: 形状 51"/>
            <p:cNvSpPr/>
            <p:nvPr>
              <p:custDataLst>
                <p:tags r:id="rId38"/>
              </p:custDataLst>
            </p:nvPr>
          </p:nvSpPr>
          <p:spPr>
            <a:xfrm>
              <a:off x="7709950" y="1161573"/>
              <a:ext cx="1022488" cy="1792947"/>
            </a:xfrm>
            <a:custGeom>
              <a:avLst/>
              <a:gdLst>
                <a:gd name="connsiteX0" fmla="*/ 508808 w 1022488"/>
                <a:gd name="connsiteY0" fmla="*/ 626749 h 1792947"/>
                <a:gd name="connsiteX1" fmla="*/ 170531 w 1022488"/>
                <a:gd name="connsiteY1" fmla="*/ 1171751 h 1792947"/>
                <a:gd name="connsiteX2" fmla="*/ 508808 w 1022488"/>
                <a:gd name="connsiteY2" fmla="*/ 1171751 h 1792947"/>
                <a:gd name="connsiteX3" fmla="*/ 815763 w 1022488"/>
                <a:gd name="connsiteY3" fmla="*/ 310 h 1792947"/>
                <a:gd name="connsiteX4" fmla="*/ 872142 w 1022488"/>
                <a:gd name="connsiteY4" fmla="*/ 25368 h 1792947"/>
                <a:gd name="connsiteX5" fmla="*/ 872142 w 1022488"/>
                <a:gd name="connsiteY5" fmla="*/ 1152958 h 1792947"/>
                <a:gd name="connsiteX6" fmla="*/ 984901 w 1022488"/>
                <a:gd name="connsiteY6" fmla="*/ 1152958 h 1792947"/>
                <a:gd name="connsiteX7" fmla="*/ 1022488 w 1022488"/>
                <a:gd name="connsiteY7" fmla="*/ 1196808 h 1792947"/>
                <a:gd name="connsiteX8" fmla="*/ 1022488 w 1022488"/>
                <a:gd name="connsiteY8" fmla="*/ 1309567 h 1792947"/>
                <a:gd name="connsiteX9" fmla="*/ 1003694 w 1022488"/>
                <a:gd name="connsiteY9" fmla="*/ 1328360 h 1792947"/>
                <a:gd name="connsiteX10" fmla="*/ 978637 w 1022488"/>
                <a:gd name="connsiteY10" fmla="*/ 1328360 h 1792947"/>
                <a:gd name="connsiteX11" fmla="*/ 872142 w 1022488"/>
                <a:gd name="connsiteY11" fmla="*/ 1328360 h 1792947"/>
                <a:gd name="connsiteX12" fmla="*/ 872142 w 1022488"/>
                <a:gd name="connsiteY12" fmla="*/ 1541349 h 1792947"/>
                <a:gd name="connsiteX13" fmla="*/ 884671 w 1022488"/>
                <a:gd name="connsiteY13" fmla="*/ 1585200 h 1792947"/>
                <a:gd name="connsiteX14" fmla="*/ 922257 w 1022488"/>
                <a:gd name="connsiteY14" fmla="*/ 1629051 h 1792947"/>
                <a:gd name="connsiteX15" fmla="*/ 972372 w 1022488"/>
                <a:gd name="connsiteY15" fmla="*/ 1741810 h 1792947"/>
                <a:gd name="connsiteX16" fmla="*/ 953579 w 1022488"/>
                <a:gd name="connsiteY16" fmla="*/ 1791925 h 1792947"/>
                <a:gd name="connsiteX17" fmla="*/ 439900 w 1022488"/>
                <a:gd name="connsiteY17" fmla="*/ 1791925 h 1792947"/>
                <a:gd name="connsiteX18" fmla="*/ 402314 w 1022488"/>
                <a:gd name="connsiteY18" fmla="*/ 1710488 h 1792947"/>
                <a:gd name="connsiteX19" fmla="*/ 458693 w 1022488"/>
                <a:gd name="connsiteY19" fmla="*/ 1622787 h 1792947"/>
                <a:gd name="connsiteX20" fmla="*/ 477486 w 1022488"/>
                <a:gd name="connsiteY20" fmla="*/ 1578936 h 1792947"/>
                <a:gd name="connsiteX21" fmla="*/ 477486 w 1022488"/>
                <a:gd name="connsiteY21" fmla="*/ 1328360 h 1792947"/>
                <a:gd name="connsiteX22" fmla="*/ 38979 w 1022488"/>
                <a:gd name="connsiteY22" fmla="*/ 1328360 h 1792947"/>
                <a:gd name="connsiteX23" fmla="*/ 1393 w 1022488"/>
                <a:gd name="connsiteY23" fmla="*/ 1297038 h 1792947"/>
                <a:gd name="connsiteX24" fmla="*/ 1393 w 1022488"/>
                <a:gd name="connsiteY24" fmla="*/ 1109107 h 1792947"/>
                <a:gd name="connsiteX25" fmla="*/ 396049 w 1022488"/>
                <a:gd name="connsiteY25" fmla="*/ 482668 h 1792947"/>
                <a:gd name="connsiteX26" fmla="*/ 671682 w 1022488"/>
                <a:gd name="connsiteY26" fmla="*/ 37897 h 1792947"/>
                <a:gd name="connsiteX27" fmla="*/ 815763 w 1022488"/>
                <a:gd name="connsiteY27" fmla="*/ 310 h 179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22488" h="1792947">
                  <a:moveTo>
                    <a:pt x="508808" y="626749"/>
                  </a:moveTo>
                  <a:lnTo>
                    <a:pt x="170531" y="1171751"/>
                  </a:lnTo>
                  <a:lnTo>
                    <a:pt x="508808" y="1171751"/>
                  </a:lnTo>
                  <a:close/>
                  <a:moveTo>
                    <a:pt x="815763" y="310"/>
                  </a:moveTo>
                  <a:cubicBezTo>
                    <a:pt x="872142" y="310"/>
                    <a:pt x="872142" y="25368"/>
                    <a:pt x="872142" y="25368"/>
                  </a:cubicBezTo>
                  <a:lnTo>
                    <a:pt x="872142" y="1152958"/>
                  </a:lnTo>
                  <a:cubicBezTo>
                    <a:pt x="872142" y="1152958"/>
                    <a:pt x="947315" y="1152958"/>
                    <a:pt x="984901" y="1152958"/>
                  </a:cubicBezTo>
                  <a:cubicBezTo>
                    <a:pt x="1022488" y="1152958"/>
                    <a:pt x="1022488" y="1196808"/>
                    <a:pt x="1022488" y="1196808"/>
                  </a:cubicBezTo>
                  <a:cubicBezTo>
                    <a:pt x="1022488" y="1196808"/>
                    <a:pt x="1022488" y="1284510"/>
                    <a:pt x="1022488" y="1309567"/>
                  </a:cubicBezTo>
                  <a:cubicBezTo>
                    <a:pt x="1016223" y="1328360"/>
                    <a:pt x="1003694" y="1328360"/>
                    <a:pt x="1003694" y="1328360"/>
                  </a:cubicBezTo>
                  <a:lnTo>
                    <a:pt x="978637" y="1328360"/>
                  </a:lnTo>
                  <a:lnTo>
                    <a:pt x="872142" y="1328360"/>
                  </a:lnTo>
                  <a:lnTo>
                    <a:pt x="872142" y="1541349"/>
                  </a:lnTo>
                  <a:cubicBezTo>
                    <a:pt x="872142" y="1541349"/>
                    <a:pt x="878407" y="1572671"/>
                    <a:pt x="884671" y="1585200"/>
                  </a:cubicBezTo>
                  <a:cubicBezTo>
                    <a:pt x="897200" y="1616522"/>
                    <a:pt x="922257" y="1629051"/>
                    <a:pt x="922257" y="1629051"/>
                  </a:cubicBezTo>
                  <a:cubicBezTo>
                    <a:pt x="972372" y="1641580"/>
                    <a:pt x="972372" y="1679166"/>
                    <a:pt x="972372" y="1741810"/>
                  </a:cubicBezTo>
                  <a:cubicBezTo>
                    <a:pt x="972372" y="1804454"/>
                    <a:pt x="953579" y="1791925"/>
                    <a:pt x="953579" y="1791925"/>
                  </a:cubicBezTo>
                  <a:lnTo>
                    <a:pt x="439900" y="1791925"/>
                  </a:lnTo>
                  <a:cubicBezTo>
                    <a:pt x="389785" y="1791925"/>
                    <a:pt x="402314" y="1760603"/>
                    <a:pt x="402314" y="1710488"/>
                  </a:cubicBezTo>
                  <a:cubicBezTo>
                    <a:pt x="402314" y="1660373"/>
                    <a:pt x="433636" y="1641580"/>
                    <a:pt x="458693" y="1622787"/>
                  </a:cubicBezTo>
                  <a:cubicBezTo>
                    <a:pt x="483751" y="1603993"/>
                    <a:pt x="477486" y="1578936"/>
                    <a:pt x="477486" y="1578936"/>
                  </a:cubicBezTo>
                  <a:lnTo>
                    <a:pt x="477486" y="1328360"/>
                  </a:lnTo>
                  <a:cubicBezTo>
                    <a:pt x="477486" y="1328360"/>
                    <a:pt x="89094" y="1328360"/>
                    <a:pt x="38979" y="1328360"/>
                  </a:cubicBezTo>
                  <a:cubicBezTo>
                    <a:pt x="-11136" y="1328360"/>
                    <a:pt x="1393" y="1297038"/>
                    <a:pt x="1393" y="1297038"/>
                  </a:cubicBezTo>
                  <a:lnTo>
                    <a:pt x="1393" y="1109107"/>
                  </a:lnTo>
                  <a:lnTo>
                    <a:pt x="396049" y="482668"/>
                  </a:lnTo>
                  <a:cubicBezTo>
                    <a:pt x="396049" y="482668"/>
                    <a:pt x="640360" y="94276"/>
                    <a:pt x="671682" y="37897"/>
                  </a:cubicBezTo>
                  <a:cubicBezTo>
                    <a:pt x="709268" y="-5954"/>
                    <a:pt x="759383" y="310"/>
                    <a:pt x="815763" y="31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</p:grpSp>
      <p:sp>
        <p:nvSpPr>
          <p:cNvPr id="243" name="文本框 242"/>
          <p:cNvSpPr txBox="1"/>
          <p:nvPr>
            <p:custDataLst>
              <p:tags r:id="rId39"/>
            </p:custDataLst>
          </p:nvPr>
        </p:nvSpPr>
        <p:spPr>
          <a:xfrm>
            <a:off x="17586719" y="3631248"/>
            <a:ext cx="4290937" cy="334137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8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故障日志</a:t>
            </a:r>
            <a:endParaRPr lang="zh-CN" altLang="en-US" sz="2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8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配置日志</a:t>
            </a:r>
            <a:endParaRPr lang="zh-CN" altLang="en-US" sz="2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8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日常日志</a:t>
            </a:r>
            <a:endParaRPr lang="zh-CN" altLang="en-US" sz="2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8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8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调试日志</a:t>
            </a:r>
            <a:endParaRPr lang="zh-CN" altLang="en-US" sz="28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6"/>
          <p:cNvSpPr txBox="1"/>
          <p:nvPr/>
        </p:nvSpPr>
        <p:spPr>
          <a:xfrm>
            <a:off x="560620" y="531235"/>
            <a:ext cx="2087880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表结构</a:t>
            </a:r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-2147482618" descr="1600394203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1560" y="531495"/>
            <a:ext cx="11602085" cy="11884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6"/>
          <p:cNvSpPr txBox="1"/>
          <p:nvPr/>
        </p:nvSpPr>
        <p:spPr>
          <a:xfrm>
            <a:off x="560620" y="531235"/>
            <a:ext cx="6285865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>
                <a:latin typeface="微软雅黑" panose="020B0503020204020204" charset="-122"/>
                <a:ea typeface="微软雅黑" panose="020B0503020204020204" charset="-122"/>
              </a:rPr>
              <a:t>界面ui 设计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-配置列表</a:t>
            </a:r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082097" y="1703795"/>
          <a:ext cx="16219805" cy="11271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5540"/>
                <a:gridCol w="2223135"/>
                <a:gridCol w="2222500"/>
                <a:gridCol w="1591310"/>
                <a:gridCol w="1880870"/>
                <a:gridCol w="1529080"/>
                <a:gridCol w="4357370"/>
              </a:tblGrid>
              <a:tr h="57340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添加按钮</a:t>
                      </a:r>
                      <a:endParaRPr 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查找</a:t>
                      </a:r>
                      <a:endParaRPr 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530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设备条码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设备类型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设备名称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版本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状态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操作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xxx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xxx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xxxx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xxx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V1.0.0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启动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修改/删除/启用/停用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530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3530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530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3530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530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3530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467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6"/>
          <p:cNvSpPr txBox="1"/>
          <p:nvPr/>
        </p:nvSpPr>
        <p:spPr>
          <a:xfrm>
            <a:off x="560620" y="531235"/>
            <a:ext cx="7827010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>
                <a:latin typeface="微软雅黑" panose="020B0503020204020204" charset="-122"/>
                <a:ea typeface="微软雅黑" panose="020B0503020204020204" charset="-122"/>
              </a:rPr>
              <a:t>界面ui 设计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-配置添加/修改</a:t>
            </a:r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6028550" y="1687512"/>
          <a:ext cx="13313410" cy="11632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5300"/>
                <a:gridCol w="1353820"/>
                <a:gridCol w="1255395"/>
                <a:gridCol w="1765300"/>
                <a:gridCol w="1255395"/>
                <a:gridCol w="1642745"/>
                <a:gridCol w="1254760"/>
                <a:gridCol w="1255395"/>
                <a:gridCol w="1765300"/>
              </a:tblGrid>
              <a:tr h="68262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设备类型</a:t>
                      </a:r>
                      <a:endParaRPr 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</a:tr>
              <a:tr h="68262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设备名称</a:t>
                      </a:r>
                      <a:endParaRPr 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64198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版本号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</a:tr>
              <a:tr h="64135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8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</a:tr>
              <a:tr h="64198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41350">
                <a:tc gridSpan="3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接入协议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输出协议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</a:tr>
              <a:tr h="64198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协议类型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协议类型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</a:tr>
              <a:tr h="64135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链接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链接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</a:tr>
              <a:tr h="64198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账号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账号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</a:tr>
              <a:tr h="64198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密码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密码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</a:tr>
              <a:tr h="64135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...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...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..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..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</a:tr>
              <a:tr h="641985">
                <a:tc gridSpan="9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数据模型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</a:tr>
              <a:tr h="641350">
                <a:tc gridSpan="3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接入数据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输出数据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</a:tr>
              <a:tr h="64198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类型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长度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KeyCode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类型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长度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KeyCode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4135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int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4198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string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4135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4198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6"/>
          <p:cNvSpPr txBox="1"/>
          <p:nvPr/>
        </p:nvSpPr>
        <p:spPr>
          <a:xfrm>
            <a:off x="560620" y="531235"/>
            <a:ext cx="6285865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>
                <a:latin typeface="微软雅黑" panose="020B0503020204020204" charset="-122"/>
                <a:ea typeface="微软雅黑" panose="020B0503020204020204" charset="-122"/>
              </a:rPr>
              <a:t>界面ui 设计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-配置列表</a:t>
            </a:r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6262230" y="1408112"/>
          <a:ext cx="13744575" cy="12191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7210"/>
                <a:gridCol w="1807210"/>
                <a:gridCol w="1807845"/>
                <a:gridCol w="1807210"/>
                <a:gridCol w="1498600"/>
                <a:gridCol w="1807210"/>
                <a:gridCol w="1257935"/>
                <a:gridCol w="1951355"/>
              </a:tblGrid>
              <a:tr h="6464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查找</a:t>
                      </a:r>
                      <a:endParaRPr 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点餐设备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设备名称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业务模式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激活时间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有效期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剩余时间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状态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操作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xxx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xxx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激活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激活/停用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070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070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6"/>
          <p:cNvSpPr txBox="1"/>
          <p:nvPr/>
        </p:nvSpPr>
        <p:spPr>
          <a:xfrm>
            <a:off x="560620" y="531235"/>
            <a:ext cx="8825865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>
                <a:latin typeface="微软雅黑" panose="020B0503020204020204" charset="-122"/>
                <a:ea typeface="微软雅黑" panose="020B0503020204020204" charset="-122"/>
              </a:rPr>
              <a:t>界面ui 设计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激活管理添加修改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617210" y="5318760"/>
          <a:ext cx="10927080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510"/>
                <a:gridCol w="3161030"/>
                <a:gridCol w="2202180"/>
                <a:gridCol w="3261360"/>
              </a:tblGrid>
              <a:tr h="9124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20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点餐设备</a:t>
                      </a:r>
                      <a:endParaRPr lang="zh-CN" sz="20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20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20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设备名称</a:t>
                      </a:r>
                      <a:endParaRPr lang="zh-CN" sz="20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20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8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业务模式</a:t>
                      </a:r>
                      <a:endParaRPr lang="zh-CN" sz="18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激活时间</a:t>
                      </a:r>
                      <a:endParaRPr lang="zh-CN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124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8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有效期</a:t>
                      </a:r>
                      <a:endParaRPr lang="zh-CN" sz="18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剩余时间</a:t>
                      </a:r>
                      <a:endParaRPr lang="zh-CN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6"/>
          <p:cNvSpPr txBox="1"/>
          <p:nvPr/>
        </p:nvSpPr>
        <p:spPr>
          <a:xfrm>
            <a:off x="560620" y="531235"/>
            <a:ext cx="3992880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方案修订历史</a:t>
            </a:r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431792" y="1906270"/>
          <a:ext cx="14689455" cy="1022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035"/>
                <a:gridCol w="2709545"/>
                <a:gridCol w="5395595"/>
                <a:gridCol w="1759585"/>
                <a:gridCol w="1510665"/>
                <a:gridCol w="1510030"/>
              </a:tblGrid>
              <a:tr h="9772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版本</a:t>
                      </a:r>
                      <a:endParaRPr lang="en-US" sz="24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生效时间</a:t>
                      </a:r>
                      <a:endParaRPr lang="en-US" sz="24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变更</a:t>
                      </a:r>
                      <a:endParaRPr lang="en-US" sz="24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作者</a:t>
                      </a:r>
                      <a:endParaRPr lang="en-US" sz="24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审核</a:t>
                      </a:r>
                      <a:endParaRPr lang="en-US" sz="24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批准</a:t>
                      </a:r>
                      <a:endParaRPr lang="en-US" sz="24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245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V1.0.0</a:t>
                      </a:r>
                      <a:endParaRPr lang="en-US" sz="2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2020-09-16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创建初稿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1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肖晓颖</a:t>
                      </a:r>
                      <a:endParaRPr lang="en-US" sz="2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245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V1.0.1</a:t>
                      </a:r>
                      <a:endParaRPr lang="en-US" sz="2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2020-09-17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设备运行依托云端，表结构设计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1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廖声豪</a:t>
                      </a:r>
                      <a:endParaRPr lang="en-US" sz="2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245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V1.0.2</a:t>
                      </a:r>
                      <a:endParaRPr lang="en-US" sz="2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2020-09-17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添加设计界面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1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肖晓颖</a:t>
                      </a:r>
                      <a:endParaRPr lang="en-US" sz="2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2392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V1.0.3</a:t>
                      </a:r>
                      <a:endParaRPr lang="en-US" sz="2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2020-09-18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表结构、界面微调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1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廖声豪</a:t>
                      </a:r>
                      <a:endParaRPr lang="en-US" sz="2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245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V1.0.4</a:t>
                      </a:r>
                      <a:endParaRPr lang="en-US" sz="2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2020-09-18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边缘计算技术栈（nodejs)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1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丁德峰</a:t>
                      </a:r>
                      <a:endParaRPr lang="en-US" sz="2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245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V1.0.5</a:t>
                      </a:r>
                      <a:endParaRPr lang="en-US" sz="2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2020-09-18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云端报文协议配置管理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1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巫胜强</a:t>
                      </a:r>
                      <a:endParaRPr lang="en-US" sz="2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245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V1.0.6</a:t>
                      </a:r>
                      <a:endParaRPr lang="en-US" sz="2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2020-09-18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设备激活管理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1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巫胜强</a:t>
                      </a:r>
                      <a:endParaRPr lang="en-US" sz="2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245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V1.0.7</a:t>
                      </a:r>
                      <a:endParaRPr lang="en-US" sz="2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2020-09-18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设备激活管理UI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1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肖晓颖</a:t>
                      </a:r>
                      <a:endParaRPr lang="en-US" sz="2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sz="2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245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245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6"/>
          <p:cNvSpPr txBox="1"/>
          <p:nvPr/>
        </p:nvSpPr>
        <p:spPr>
          <a:xfrm>
            <a:off x="560620" y="531235"/>
            <a:ext cx="2722880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项目背景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634" name="组合 633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222194" y="5885815"/>
            <a:ext cx="261212" cy="457200"/>
            <a:chOff x="-7840980" y="218440"/>
            <a:chExt cx="3657601" cy="6400801"/>
          </a:xfrm>
          <a:solidFill>
            <a:schemeClr val="accent1"/>
          </a:solidFill>
        </p:grpSpPr>
        <p:sp>
          <p:nvSpPr>
            <p:cNvPr id="635" name="任意多边形: 形状 65"/>
            <p:cNvSpPr/>
            <p:nvPr>
              <p:custDataLst>
                <p:tags r:id="rId2"/>
              </p:custDataLst>
            </p:nvPr>
          </p:nvSpPr>
          <p:spPr>
            <a:xfrm>
              <a:off x="-7840980" y="218440"/>
              <a:ext cx="2171701" cy="2057401"/>
            </a:xfrm>
            <a:custGeom>
              <a:avLst/>
              <a:gdLst/>
              <a:ahLst/>
              <a:cxnLst/>
              <a:rect l="0" t="0" r="0" b="0"/>
              <a:pathLst>
                <a:path w="2171701" h="2057401">
                  <a:moveTo>
                    <a:pt x="1371600" y="1143000"/>
                  </a:moveTo>
                  <a:lnTo>
                    <a:pt x="2171700" y="0"/>
                  </a:lnTo>
                  <a:lnTo>
                    <a:pt x="571500" y="0"/>
                  </a:lnTo>
                  <a:lnTo>
                    <a:pt x="0" y="800100"/>
                  </a:lnTo>
                  <a:lnTo>
                    <a:pt x="0" y="2057400"/>
                  </a:lnTo>
                  <a:lnTo>
                    <a:pt x="1371600" y="2057400"/>
                  </a:ln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grpSp>
          <p:nvGrpSpPr>
            <p:cNvPr id="636" name="组合 635"/>
            <p:cNvGrpSpPr/>
            <p:nvPr/>
          </p:nvGrpSpPr>
          <p:grpSpPr>
            <a:xfrm>
              <a:off x="-7840980" y="218440"/>
              <a:ext cx="3657601" cy="6400801"/>
              <a:chOff x="-7840980" y="218440"/>
              <a:chExt cx="3657601" cy="6400801"/>
            </a:xfrm>
            <a:grpFill/>
          </p:grpSpPr>
          <p:sp>
            <p:nvSpPr>
              <p:cNvPr id="637" name="任意多边形: 形状 66"/>
              <p:cNvSpPr/>
              <p:nvPr>
                <p:custDataLst>
                  <p:tags r:id="rId3"/>
                </p:custDataLst>
              </p:nvPr>
            </p:nvSpPr>
            <p:spPr>
              <a:xfrm>
                <a:off x="-7840980" y="4561840"/>
                <a:ext cx="2057400" cy="2057400"/>
              </a:xfrm>
              <a:custGeom>
                <a:avLst/>
                <a:gdLst>
                  <a:gd name="connsiteX0" fmla="*/ 2057400 w 2057400"/>
                  <a:gd name="connsiteY0" fmla="*/ 914400 h 2057400"/>
                  <a:gd name="connsiteX1" fmla="*/ 1600200 w 2057400"/>
                  <a:gd name="connsiteY1" fmla="*/ 914400 h 2057400"/>
                  <a:gd name="connsiteX2" fmla="*/ 1371600 w 2057400"/>
                  <a:gd name="connsiteY2" fmla="*/ 685800 h 2057400"/>
                  <a:gd name="connsiteX3" fmla="*/ 1371600 w 2057400"/>
                  <a:gd name="connsiteY3" fmla="*/ 0 h 2057400"/>
                  <a:gd name="connsiteX4" fmla="*/ 0 w 2057400"/>
                  <a:gd name="connsiteY4" fmla="*/ 0 h 2057400"/>
                  <a:gd name="connsiteX5" fmla="*/ 0 w 2057400"/>
                  <a:gd name="connsiteY5" fmla="*/ 1257300 h 2057400"/>
                  <a:gd name="connsiteX6" fmla="*/ 571500 w 2057400"/>
                  <a:gd name="connsiteY6" fmla="*/ 2057400 h 2057400"/>
                  <a:gd name="connsiteX7" fmla="*/ 1257300 w 2057400"/>
                  <a:gd name="connsiteY7" fmla="*/ 2057400 h 2057400"/>
                  <a:gd name="connsiteX8" fmla="*/ 2057400 w 2057400"/>
                  <a:gd name="connsiteY8" fmla="*/ 91440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57400" h="2057400">
                    <a:moveTo>
                      <a:pt x="2057400" y="914400"/>
                    </a:moveTo>
                    <a:lnTo>
                      <a:pt x="1600200" y="914400"/>
                    </a:lnTo>
                    <a:lnTo>
                      <a:pt x="1371600" y="685800"/>
                    </a:lnTo>
                    <a:lnTo>
                      <a:pt x="1371600" y="0"/>
                    </a:lnTo>
                    <a:lnTo>
                      <a:pt x="0" y="0"/>
                    </a:lnTo>
                    <a:lnTo>
                      <a:pt x="0" y="1257300"/>
                    </a:lnTo>
                    <a:lnTo>
                      <a:pt x="571500" y="2057400"/>
                    </a:lnTo>
                    <a:lnTo>
                      <a:pt x="1257300" y="2057400"/>
                    </a:lnTo>
                    <a:lnTo>
                      <a:pt x="2057400" y="914400"/>
                    </a:lnTo>
                  </a:path>
                </a:pathLst>
              </a:custGeom>
              <a:grpFill/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638" name="任意多边形: 形状 67"/>
              <p:cNvSpPr/>
              <p:nvPr>
                <p:custDataLst>
                  <p:tags r:id="rId4"/>
                </p:custDataLst>
              </p:nvPr>
            </p:nvSpPr>
            <p:spPr>
              <a:xfrm>
                <a:off x="-6697980" y="218440"/>
                <a:ext cx="2514601" cy="6400801"/>
              </a:xfrm>
              <a:custGeom>
                <a:avLst/>
                <a:gdLst/>
                <a:ahLst/>
                <a:cxnLst/>
                <a:rect l="0" t="0" r="0" b="0"/>
                <a:pathLst>
                  <a:path w="2514601" h="6400801">
                    <a:moveTo>
                      <a:pt x="2514600" y="800100"/>
                    </a:moveTo>
                    <a:lnTo>
                      <a:pt x="1943100" y="0"/>
                    </a:lnTo>
                    <a:lnTo>
                      <a:pt x="1257300" y="0"/>
                    </a:lnTo>
                    <a:lnTo>
                      <a:pt x="472440" y="1143000"/>
                    </a:lnTo>
                    <a:lnTo>
                      <a:pt x="914400" y="1143000"/>
                    </a:lnTo>
                    <a:lnTo>
                      <a:pt x="1143000" y="1371600"/>
                    </a:lnTo>
                    <a:lnTo>
                      <a:pt x="1143000" y="2400300"/>
                    </a:lnTo>
                    <a:lnTo>
                      <a:pt x="914400" y="2628900"/>
                    </a:lnTo>
                    <a:lnTo>
                      <a:pt x="0" y="2628900"/>
                    </a:lnTo>
                    <a:lnTo>
                      <a:pt x="0" y="3771900"/>
                    </a:lnTo>
                    <a:lnTo>
                      <a:pt x="914400" y="3771900"/>
                    </a:lnTo>
                    <a:lnTo>
                      <a:pt x="1143000" y="4000500"/>
                    </a:lnTo>
                    <a:lnTo>
                      <a:pt x="1143000" y="5257800"/>
                    </a:lnTo>
                    <a:lnTo>
                      <a:pt x="342900" y="6400800"/>
                    </a:lnTo>
                    <a:lnTo>
                      <a:pt x="1943100" y="6400800"/>
                    </a:lnTo>
                    <a:lnTo>
                      <a:pt x="2514600" y="5600700"/>
                    </a:lnTo>
                    <a:lnTo>
                      <a:pt x="2514600" y="3543300"/>
                    </a:lnTo>
                    <a:lnTo>
                      <a:pt x="2057400" y="3200400"/>
                    </a:lnTo>
                    <a:lnTo>
                      <a:pt x="2514600" y="2857500"/>
                    </a:lnTo>
                  </a:path>
                </a:pathLst>
              </a:custGeom>
              <a:grpFill/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</p:grpSp>
      <p:grpSp>
        <p:nvGrpSpPr>
          <p:cNvPr id="639" name="组合 638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222194" y="4918710"/>
            <a:ext cx="261212" cy="457200"/>
            <a:chOff x="-12412980" y="218440"/>
            <a:chExt cx="3657601" cy="6400801"/>
          </a:xfrm>
          <a:solidFill>
            <a:schemeClr val="accent1"/>
          </a:solidFill>
        </p:grpSpPr>
        <p:sp>
          <p:nvSpPr>
            <p:cNvPr id="640" name="任意多边形: 形状 70"/>
            <p:cNvSpPr/>
            <p:nvPr>
              <p:custDataLst>
                <p:tags r:id="rId6"/>
              </p:custDataLst>
            </p:nvPr>
          </p:nvSpPr>
          <p:spPr>
            <a:xfrm>
              <a:off x="-12412980" y="218440"/>
              <a:ext cx="2171701" cy="2057401"/>
            </a:xfrm>
            <a:custGeom>
              <a:avLst/>
              <a:gdLst/>
              <a:ahLst/>
              <a:cxnLst/>
              <a:rect l="0" t="0" r="0" b="0"/>
              <a:pathLst>
                <a:path w="2171701" h="2057401">
                  <a:moveTo>
                    <a:pt x="1371600" y="1143000"/>
                  </a:moveTo>
                  <a:lnTo>
                    <a:pt x="2171700" y="0"/>
                  </a:lnTo>
                  <a:lnTo>
                    <a:pt x="571500" y="0"/>
                  </a:lnTo>
                  <a:lnTo>
                    <a:pt x="0" y="800100"/>
                  </a:lnTo>
                  <a:lnTo>
                    <a:pt x="0" y="2057400"/>
                  </a:lnTo>
                  <a:lnTo>
                    <a:pt x="1371600" y="2057400"/>
                  </a:ln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grpSp>
          <p:nvGrpSpPr>
            <p:cNvPr id="641" name="组合 640"/>
            <p:cNvGrpSpPr/>
            <p:nvPr/>
          </p:nvGrpSpPr>
          <p:grpSpPr>
            <a:xfrm>
              <a:off x="-12412980" y="218440"/>
              <a:ext cx="3657601" cy="6400801"/>
              <a:chOff x="-12412980" y="218440"/>
              <a:chExt cx="3657601" cy="6400801"/>
            </a:xfrm>
            <a:grpFill/>
          </p:grpSpPr>
          <p:sp>
            <p:nvSpPr>
              <p:cNvPr id="642" name="任意多边形: 形状 71"/>
              <p:cNvSpPr/>
              <p:nvPr>
                <p:custDataLst>
                  <p:tags r:id="rId7"/>
                </p:custDataLst>
              </p:nvPr>
            </p:nvSpPr>
            <p:spPr>
              <a:xfrm>
                <a:off x="-12412980" y="218440"/>
                <a:ext cx="3657601" cy="6400801"/>
              </a:xfrm>
              <a:custGeom>
                <a:avLst/>
                <a:gdLst/>
                <a:ahLst/>
                <a:cxnLst/>
                <a:rect l="0" t="0" r="0" b="0"/>
                <a:pathLst>
                  <a:path w="3657601" h="6400801">
                    <a:moveTo>
                      <a:pt x="1257300" y="5257800"/>
                    </a:moveTo>
                    <a:lnTo>
                      <a:pt x="1257300" y="4914900"/>
                    </a:lnTo>
                    <a:lnTo>
                      <a:pt x="3657600" y="2743200"/>
                    </a:lnTo>
                    <a:lnTo>
                      <a:pt x="3657600" y="800100"/>
                    </a:lnTo>
                    <a:lnTo>
                      <a:pt x="3086100" y="0"/>
                    </a:lnTo>
                    <a:lnTo>
                      <a:pt x="2400300" y="0"/>
                    </a:lnTo>
                    <a:lnTo>
                      <a:pt x="1600200" y="1143000"/>
                    </a:lnTo>
                    <a:lnTo>
                      <a:pt x="2286000" y="1143000"/>
                    </a:lnTo>
                    <a:lnTo>
                      <a:pt x="2286000" y="2400300"/>
                    </a:lnTo>
                    <a:lnTo>
                      <a:pt x="0" y="4343400"/>
                    </a:lnTo>
                    <a:lnTo>
                      <a:pt x="0" y="6400800"/>
                    </a:lnTo>
                    <a:lnTo>
                      <a:pt x="2857500" y="6400800"/>
                    </a:lnTo>
                    <a:lnTo>
                      <a:pt x="3657600" y="5257800"/>
                    </a:lnTo>
                  </a:path>
                </a:pathLst>
              </a:custGeom>
              <a:grpFill/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643" name="任意多边形: 形状 72"/>
              <p:cNvSpPr/>
              <p:nvPr>
                <p:custDataLst>
                  <p:tags r:id="rId8"/>
                </p:custDataLst>
              </p:nvPr>
            </p:nvSpPr>
            <p:spPr>
              <a:xfrm>
                <a:off x="-9326880" y="5803900"/>
                <a:ext cx="571500" cy="815340"/>
              </a:xfrm>
              <a:custGeom>
                <a:avLst/>
                <a:gdLst>
                  <a:gd name="connsiteX0" fmla="*/ 0 w 571500"/>
                  <a:gd name="connsiteY0" fmla="*/ 815340 h 815340"/>
                  <a:gd name="connsiteX1" fmla="*/ 571500 w 571500"/>
                  <a:gd name="connsiteY1" fmla="*/ 815340 h 815340"/>
                  <a:gd name="connsiteX2" fmla="*/ 571500 w 571500"/>
                  <a:gd name="connsiteY2" fmla="*/ 0 h 815340"/>
                  <a:gd name="connsiteX3" fmla="*/ 0 w 571500"/>
                  <a:gd name="connsiteY3" fmla="*/ 815340 h 81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0" h="815340">
                    <a:moveTo>
                      <a:pt x="0" y="815340"/>
                    </a:moveTo>
                    <a:lnTo>
                      <a:pt x="571500" y="815340"/>
                    </a:lnTo>
                    <a:lnTo>
                      <a:pt x="571500" y="0"/>
                    </a:lnTo>
                    <a:lnTo>
                      <a:pt x="0" y="815340"/>
                    </a:lnTo>
                  </a:path>
                </a:pathLst>
              </a:custGeom>
              <a:grpFill/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</p:grpSp>
      <p:grpSp>
        <p:nvGrpSpPr>
          <p:cNvPr id="644" name="组合 643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3222172" y="3951605"/>
            <a:ext cx="261257" cy="457200"/>
            <a:chOff x="-16984980" y="218440"/>
            <a:chExt cx="3657600" cy="6400801"/>
          </a:xfrm>
          <a:solidFill>
            <a:schemeClr val="accent1"/>
          </a:solidFill>
        </p:grpSpPr>
        <p:sp>
          <p:nvSpPr>
            <p:cNvPr id="645" name="任意多边形: 形状 78"/>
            <p:cNvSpPr/>
            <p:nvPr>
              <p:custDataLst>
                <p:tags r:id="rId10"/>
              </p:custDataLst>
            </p:nvPr>
          </p:nvSpPr>
          <p:spPr>
            <a:xfrm>
              <a:off x="-13898880" y="5812790"/>
              <a:ext cx="571500" cy="806450"/>
            </a:xfrm>
            <a:custGeom>
              <a:avLst/>
              <a:gdLst>
                <a:gd name="connsiteX0" fmla="*/ 0 w 571500"/>
                <a:gd name="connsiteY0" fmla="*/ 806450 h 806450"/>
                <a:gd name="connsiteX1" fmla="*/ 571500 w 571500"/>
                <a:gd name="connsiteY1" fmla="*/ 806450 h 806450"/>
                <a:gd name="connsiteX2" fmla="*/ 565150 w 571500"/>
                <a:gd name="connsiteY2" fmla="*/ 0 h 806450"/>
                <a:gd name="connsiteX3" fmla="*/ 0 w 571500"/>
                <a:gd name="connsiteY3" fmla="*/ 806450 h 80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806450">
                  <a:moveTo>
                    <a:pt x="0" y="806450"/>
                  </a:moveTo>
                  <a:lnTo>
                    <a:pt x="571500" y="806450"/>
                  </a:lnTo>
                  <a:lnTo>
                    <a:pt x="565150" y="0"/>
                  </a:lnTo>
                  <a:lnTo>
                    <a:pt x="0" y="806450"/>
                  </a:ln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46" name="任意多边形: 形状 79"/>
            <p:cNvSpPr/>
            <p:nvPr>
              <p:custDataLst>
                <p:tags r:id="rId11"/>
              </p:custDataLst>
            </p:nvPr>
          </p:nvSpPr>
          <p:spPr>
            <a:xfrm>
              <a:off x="-16984980" y="218440"/>
              <a:ext cx="3648711" cy="6400801"/>
            </a:xfrm>
            <a:custGeom>
              <a:avLst/>
              <a:gdLst/>
              <a:ahLst/>
              <a:cxnLst/>
              <a:rect l="0" t="0" r="0" b="0"/>
              <a:pathLst>
                <a:path w="3648711" h="6400801">
                  <a:moveTo>
                    <a:pt x="3648710" y="5257800"/>
                  </a:moveTo>
                  <a:lnTo>
                    <a:pt x="2514600" y="5257800"/>
                  </a:lnTo>
                  <a:lnTo>
                    <a:pt x="2514600" y="0"/>
                  </a:lnTo>
                  <a:lnTo>
                    <a:pt x="1028700" y="0"/>
                  </a:lnTo>
                  <a:lnTo>
                    <a:pt x="457200" y="800100"/>
                  </a:lnTo>
                  <a:lnTo>
                    <a:pt x="457200" y="1600200"/>
                  </a:lnTo>
                  <a:lnTo>
                    <a:pt x="1143000" y="1600200"/>
                  </a:lnTo>
                  <a:lnTo>
                    <a:pt x="1143000" y="5257800"/>
                  </a:lnTo>
                  <a:lnTo>
                    <a:pt x="0" y="5257800"/>
                  </a:lnTo>
                  <a:lnTo>
                    <a:pt x="0" y="6400800"/>
                  </a:lnTo>
                  <a:lnTo>
                    <a:pt x="1136650" y="6400800"/>
                  </a:lnTo>
                  <a:lnTo>
                    <a:pt x="2687319" y="6400800"/>
                  </a:lnTo>
                  <a:lnTo>
                    <a:pt x="2857500" y="6400800"/>
                  </a:lnTo>
                  <a:lnTo>
                    <a:pt x="3648710" y="5270500"/>
                  </a:ln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647" name="组合 646"/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3222194" y="7820025"/>
            <a:ext cx="261212" cy="457200"/>
            <a:chOff x="1303020" y="218440"/>
            <a:chExt cx="3657601" cy="6400801"/>
          </a:xfrm>
          <a:solidFill>
            <a:schemeClr val="accent1"/>
          </a:solidFill>
        </p:grpSpPr>
        <p:sp>
          <p:nvSpPr>
            <p:cNvPr id="648" name="任意多边形: 形状 81"/>
            <p:cNvSpPr/>
            <p:nvPr>
              <p:custDataLst>
                <p:tags r:id="rId13"/>
              </p:custDataLst>
            </p:nvPr>
          </p:nvSpPr>
          <p:spPr>
            <a:xfrm>
              <a:off x="1303020" y="4676140"/>
              <a:ext cx="2057401" cy="1943101"/>
            </a:xfrm>
            <a:custGeom>
              <a:avLst/>
              <a:gdLst/>
              <a:ahLst/>
              <a:cxnLst/>
              <a:rect l="0" t="0" r="0" b="0"/>
              <a:pathLst>
                <a:path w="2057401" h="1943101">
                  <a:moveTo>
                    <a:pt x="1600200" y="800100"/>
                  </a:moveTo>
                  <a:lnTo>
                    <a:pt x="1371600" y="57150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1143000"/>
                  </a:lnTo>
                  <a:lnTo>
                    <a:pt x="571500" y="1943100"/>
                  </a:lnTo>
                  <a:lnTo>
                    <a:pt x="1257300" y="1943100"/>
                  </a:lnTo>
                  <a:lnTo>
                    <a:pt x="2057400" y="800100"/>
                  </a:ln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49" name="任意多边形: 形状 82"/>
            <p:cNvSpPr/>
            <p:nvPr>
              <p:custDataLst>
                <p:tags r:id="rId14"/>
              </p:custDataLst>
            </p:nvPr>
          </p:nvSpPr>
          <p:spPr>
            <a:xfrm>
              <a:off x="1303020" y="218440"/>
              <a:ext cx="3657601" cy="6400801"/>
            </a:xfrm>
            <a:custGeom>
              <a:avLst/>
              <a:gdLst/>
              <a:ahLst/>
              <a:cxnLst/>
              <a:rect l="0" t="0" r="0" b="0"/>
              <a:pathLst>
                <a:path w="3657601" h="6400801">
                  <a:moveTo>
                    <a:pt x="1371600" y="2400300"/>
                  </a:moveTo>
                  <a:lnTo>
                    <a:pt x="1371600" y="1143000"/>
                  </a:lnTo>
                  <a:lnTo>
                    <a:pt x="2171700" y="0"/>
                  </a:lnTo>
                  <a:lnTo>
                    <a:pt x="0" y="0"/>
                  </a:lnTo>
                  <a:lnTo>
                    <a:pt x="0" y="3771900"/>
                  </a:lnTo>
                  <a:lnTo>
                    <a:pt x="1371600" y="3771900"/>
                  </a:lnTo>
                  <a:lnTo>
                    <a:pt x="1600200" y="3543300"/>
                  </a:lnTo>
                  <a:lnTo>
                    <a:pt x="2057400" y="3543300"/>
                  </a:lnTo>
                  <a:lnTo>
                    <a:pt x="2286000" y="3771900"/>
                  </a:lnTo>
                  <a:lnTo>
                    <a:pt x="2286000" y="5257800"/>
                  </a:lnTo>
                  <a:lnTo>
                    <a:pt x="1485900" y="6400800"/>
                  </a:lnTo>
                  <a:lnTo>
                    <a:pt x="3086100" y="6400800"/>
                  </a:lnTo>
                  <a:lnTo>
                    <a:pt x="3657600" y="5600700"/>
                  </a:lnTo>
                  <a:lnTo>
                    <a:pt x="3657600" y="3200400"/>
                  </a:lnTo>
                  <a:lnTo>
                    <a:pt x="3086100" y="2400300"/>
                  </a:ln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50" name="任意多边形: 形状 83"/>
            <p:cNvSpPr/>
            <p:nvPr>
              <p:custDataLst>
                <p:tags r:id="rId15"/>
              </p:custDataLst>
            </p:nvPr>
          </p:nvSpPr>
          <p:spPr>
            <a:xfrm>
              <a:off x="2903220" y="218440"/>
              <a:ext cx="2057401" cy="1143001"/>
            </a:xfrm>
            <a:custGeom>
              <a:avLst/>
              <a:gdLst/>
              <a:ahLst/>
              <a:cxnLst/>
              <a:rect l="0" t="0" r="0" b="0"/>
              <a:pathLst>
                <a:path w="2057401" h="1143001">
                  <a:moveTo>
                    <a:pt x="800100" y="0"/>
                  </a:moveTo>
                  <a:lnTo>
                    <a:pt x="0" y="1143000"/>
                  </a:lnTo>
                  <a:lnTo>
                    <a:pt x="2057400" y="1143000"/>
                  </a:lnTo>
                  <a:lnTo>
                    <a:pt x="2057400" y="0"/>
                  </a:ln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651" name="组合 650"/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>
            <a:off x="3222172" y="8787130"/>
            <a:ext cx="261257" cy="457200"/>
            <a:chOff x="5875020" y="218440"/>
            <a:chExt cx="3657601" cy="6400800"/>
          </a:xfrm>
          <a:solidFill>
            <a:schemeClr val="accent1"/>
          </a:solidFill>
        </p:grpSpPr>
        <p:sp>
          <p:nvSpPr>
            <p:cNvPr id="652" name="任意多边形: 形状 85"/>
            <p:cNvSpPr/>
            <p:nvPr>
              <p:custDataLst>
                <p:tags r:id="rId17"/>
              </p:custDataLst>
            </p:nvPr>
          </p:nvSpPr>
          <p:spPr>
            <a:xfrm>
              <a:off x="5875020" y="218440"/>
              <a:ext cx="3657600" cy="6400800"/>
            </a:xfrm>
            <a:custGeom>
              <a:avLst/>
              <a:gdLst>
                <a:gd name="connsiteX0" fmla="*/ 3086100 w 3657600"/>
                <a:gd name="connsiteY0" fmla="*/ 2400300 h 6400800"/>
                <a:gd name="connsiteX1" fmla="*/ 1371600 w 3657600"/>
                <a:gd name="connsiteY1" fmla="*/ 2400300 h 6400800"/>
                <a:gd name="connsiteX2" fmla="*/ 1371600 w 3657600"/>
                <a:gd name="connsiteY2" fmla="*/ 1143000 h 6400800"/>
                <a:gd name="connsiteX3" fmla="*/ 2171700 w 3657600"/>
                <a:gd name="connsiteY3" fmla="*/ 0 h 6400800"/>
                <a:gd name="connsiteX4" fmla="*/ 571500 w 3657600"/>
                <a:gd name="connsiteY4" fmla="*/ 0 h 6400800"/>
                <a:gd name="connsiteX5" fmla="*/ 0 w 3657600"/>
                <a:gd name="connsiteY5" fmla="*/ 914400 h 6400800"/>
                <a:gd name="connsiteX6" fmla="*/ 0 w 3657600"/>
                <a:gd name="connsiteY6" fmla="*/ 4457700 h 6400800"/>
                <a:gd name="connsiteX7" fmla="*/ 0 w 3657600"/>
                <a:gd name="connsiteY7" fmla="*/ 5600700 h 6400800"/>
                <a:gd name="connsiteX8" fmla="*/ 571500 w 3657600"/>
                <a:gd name="connsiteY8" fmla="*/ 6400800 h 6400800"/>
                <a:gd name="connsiteX9" fmla="*/ 1257300 w 3657600"/>
                <a:gd name="connsiteY9" fmla="*/ 6400800 h 6400800"/>
                <a:gd name="connsiteX10" fmla="*/ 2057400 w 3657600"/>
                <a:gd name="connsiteY10" fmla="*/ 5257800 h 6400800"/>
                <a:gd name="connsiteX11" fmla="*/ 1600200 w 3657600"/>
                <a:gd name="connsiteY11" fmla="*/ 5257800 h 6400800"/>
                <a:gd name="connsiteX12" fmla="*/ 1371600 w 3657600"/>
                <a:gd name="connsiteY12" fmla="*/ 5029200 h 6400800"/>
                <a:gd name="connsiteX13" fmla="*/ 1371600 w 3657600"/>
                <a:gd name="connsiteY13" fmla="*/ 4343400 h 6400800"/>
                <a:gd name="connsiteX14" fmla="*/ 1371600 w 3657600"/>
                <a:gd name="connsiteY14" fmla="*/ 3771900 h 6400800"/>
                <a:gd name="connsiteX15" fmla="*/ 1600200 w 3657600"/>
                <a:gd name="connsiteY15" fmla="*/ 3543300 h 6400800"/>
                <a:gd name="connsiteX16" fmla="*/ 2057400 w 3657600"/>
                <a:gd name="connsiteY16" fmla="*/ 3543300 h 6400800"/>
                <a:gd name="connsiteX17" fmla="*/ 2286000 w 3657600"/>
                <a:gd name="connsiteY17" fmla="*/ 3771900 h 6400800"/>
                <a:gd name="connsiteX18" fmla="*/ 2286000 w 3657600"/>
                <a:gd name="connsiteY18" fmla="*/ 5257800 h 6400800"/>
                <a:gd name="connsiteX19" fmla="*/ 1485900 w 3657600"/>
                <a:gd name="connsiteY19" fmla="*/ 6400800 h 6400800"/>
                <a:gd name="connsiteX20" fmla="*/ 3086100 w 3657600"/>
                <a:gd name="connsiteY20" fmla="*/ 6400800 h 6400800"/>
                <a:gd name="connsiteX21" fmla="*/ 3657600 w 3657600"/>
                <a:gd name="connsiteY21" fmla="*/ 5600700 h 6400800"/>
                <a:gd name="connsiteX22" fmla="*/ 3657600 w 3657600"/>
                <a:gd name="connsiteY22" fmla="*/ 3200400 h 6400800"/>
                <a:gd name="connsiteX23" fmla="*/ 3086100 w 3657600"/>
                <a:gd name="connsiteY23" fmla="*/ 2400300 h 640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57600" h="6400800">
                  <a:moveTo>
                    <a:pt x="3086100" y="2400300"/>
                  </a:moveTo>
                  <a:lnTo>
                    <a:pt x="1371600" y="2400300"/>
                  </a:lnTo>
                  <a:lnTo>
                    <a:pt x="1371600" y="1143000"/>
                  </a:lnTo>
                  <a:lnTo>
                    <a:pt x="2171700" y="0"/>
                  </a:lnTo>
                  <a:lnTo>
                    <a:pt x="571500" y="0"/>
                  </a:lnTo>
                  <a:lnTo>
                    <a:pt x="0" y="914400"/>
                  </a:lnTo>
                  <a:lnTo>
                    <a:pt x="0" y="4457700"/>
                  </a:lnTo>
                  <a:lnTo>
                    <a:pt x="0" y="5600700"/>
                  </a:lnTo>
                  <a:lnTo>
                    <a:pt x="571500" y="6400800"/>
                  </a:lnTo>
                  <a:lnTo>
                    <a:pt x="1257300" y="6400800"/>
                  </a:lnTo>
                  <a:lnTo>
                    <a:pt x="2057400" y="5257800"/>
                  </a:lnTo>
                  <a:lnTo>
                    <a:pt x="1600200" y="5257800"/>
                  </a:lnTo>
                  <a:lnTo>
                    <a:pt x="1371600" y="5029200"/>
                  </a:lnTo>
                  <a:lnTo>
                    <a:pt x="1371600" y="4343400"/>
                  </a:lnTo>
                  <a:lnTo>
                    <a:pt x="1371600" y="3771900"/>
                  </a:lnTo>
                  <a:lnTo>
                    <a:pt x="1600200" y="3543300"/>
                  </a:lnTo>
                  <a:lnTo>
                    <a:pt x="2057400" y="3543300"/>
                  </a:lnTo>
                  <a:lnTo>
                    <a:pt x="2286000" y="3771900"/>
                  </a:lnTo>
                  <a:lnTo>
                    <a:pt x="2286000" y="5257800"/>
                  </a:lnTo>
                  <a:lnTo>
                    <a:pt x="1485900" y="6400800"/>
                  </a:lnTo>
                  <a:lnTo>
                    <a:pt x="3086100" y="6400800"/>
                  </a:lnTo>
                  <a:lnTo>
                    <a:pt x="3657600" y="5600700"/>
                  </a:lnTo>
                  <a:lnTo>
                    <a:pt x="3657600" y="3200400"/>
                  </a:lnTo>
                  <a:lnTo>
                    <a:pt x="3086100" y="2400300"/>
                  </a:ln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53" name="任意多边形: 形状 86"/>
            <p:cNvSpPr/>
            <p:nvPr>
              <p:custDataLst>
                <p:tags r:id="rId18"/>
              </p:custDataLst>
            </p:nvPr>
          </p:nvSpPr>
          <p:spPr>
            <a:xfrm>
              <a:off x="7475220" y="218440"/>
              <a:ext cx="2057401" cy="1714501"/>
            </a:xfrm>
            <a:custGeom>
              <a:avLst/>
              <a:gdLst/>
              <a:ahLst/>
              <a:cxnLst/>
              <a:rect l="0" t="0" r="0" b="0"/>
              <a:pathLst>
                <a:path w="2057401" h="1714501">
                  <a:moveTo>
                    <a:pt x="800100" y="0"/>
                  </a:moveTo>
                  <a:lnTo>
                    <a:pt x="0" y="1143000"/>
                  </a:lnTo>
                  <a:lnTo>
                    <a:pt x="457200" y="1143000"/>
                  </a:lnTo>
                  <a:lnTo>
                    <a:pt x="685800" y="1371600"/>
                  </a:lnTo>
                  <a:lnTo>
                    <a:pt x="685800" y="1714500"/>
                  </a:lnTo>
                  <a:lnTo>
                    <a:pt x="2057400" y="1714500"/>
                  </a:lnTo>
                  <a:lnTo>
                    <a:pt x="2057400" y="800100"/>
                  </a:lnTo>
                  <a:lnTo>
                    <a:pt x="1485900" y="0"/>
                  </a:ln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654" name="组合 653"/>
          <p:cNvGrpSpPr>
            <a:grpSpLocks noChangeAspect="1"/>
          </p:cNvGrpSpPr>
          <p:nvPr>
            <p:custDataLst>
              <p:tags r:id="rId19"/>
            </p:custDataLst>
          </p:nvPr>
        </p:nvGrpSpPr>
        <p:grpSpPr>
          <a:xfrm>
            <a:off x="3222172" y="6852920"/>
            <a:ext cx="261257" cy="457200"/>
            <a:chOff x="0" y="0"/>
            <a:chExt cx="3657601" cy="6400801"/>
          </a:xfrm>
          <a:solidFill>
            <a:schemeClr val="accent1"/>
          </a:solidFill>
        </p:grpSpPr>
        <p:sp>
          <p:nvSpPr>
            <p:cNvPr id="655" name="任意多边形: 形状 1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892301" cy="4800601"/>
            </a:xfrm>
            <a:custGeom>
              <a:avLst/>
              <a:gdLst/>
              <a:ahLst/>
              <a:cxnLst/>
              <a:rect l="0" t="0" r="0" b="0"/>
              <a:pathLst>
                <a:path w="1892301" h="4800601">
                  <a:moveTo>
                    <a:pt x="1358900" y="3657600"/>
                  </a:moveTo>
                  <a:lnTo>
                    <a:pt x="1816100" y="0"/>
                  </a:lnTo>
                  <a:lnTo>
                    <a:pt x="635000" y="0"/>
                  </a:lnTo>
                  <a:lnTo>
                    <a:pt x="0" y="4800600"/>
                  </a:lnTo>
                  <a:lnTo>
                    <a:pt x="1092200" y="4800600"/>
                  </a:lnTo>
                  <a:lnTo>
                    <a:pt x="1892300" y="3657600"/>
                  </a:ln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56" name="任意多边形: 形状 2"/>
            <p:cNvSpPr/>
            <p:nvPr>
              <p:custDataLst>
                <p:tags r:id="rId21"/>
              </p:custDataLst>
            </p:nvPr>
          </p:nvSpPr>
          <p:spPr>
            <a:xfrm>
              <a:off x="1320800" y="0"/>
              <a:ext cx="2336801" cy="6400801"/>
            </a:xfrm>
            <a:custGeom>
              <a:avLst/>
              <a:gdLst/>
              <a:ahLst/>
              <a:cxnLst/>
              <a:rect l="0" t="0" r="0" b="0"/>
              <a:pathLst>
                <a:path w="2336801" h="6400801">
                  <a:moveTo>
                    <a:pt x="1955800" y="3657600"/>
                  </a:moveTo>
                  <a:lnTo>
                    <a:pt x="1955800" y="0"/>
                  </a:lnTo>
                  <a:lnTo>
                    <a:pt x="800100" y="0"/>
                  </a:lnTo>
                  <a:lnTo>
                    <a:pt x="800100" y="3657600"/>
                  </a:lnTo>
                  <a:lnTo>
                    <a:pt x="0" y="4800600"/>
                  </a:lnTo>
                  <a:lnTo>
                    <a:pt x="800100" y="4800600"/>
                  </a:lnTo>
                  <a:lnTo>
                    <a:pt x="800100" y="6400800"/>
                  </a:lnTo>
                  <a:lnTo>
                    <a:pt x="1955800" y="6400800"/>
                  </a:lnTo>
                  <a:lnTo>
                    <a:pt x="1955800" y="4800600"/>
                  </a:lnTo>
                  <a:lnTo>
                    <a:pt x="2336800" y="4800600"/>
                  </a:lnTo>
                  <a:lnTo>
                    <a:pt x="2336800" y="3657600"/>
                  </a:ln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657" name="组合 656"/>
          <p:cNvGrpSpPr>
            <a:grpSpLocks noChangeAspect="1"/>
          </p:cNvGrpSpPr>
          <p:nvPr>
            <p:custDataLst>
              <p:tags r:id="rId22"/>
            </p:custDataLst>
          </p:nvPr>
        </p:nvGrpSpPr>
        <p:grpSpPr>
          <a:xfrm>
            <a:off x="3222172" y="9754235"/>
            <a:ext cx="261257" cy="457200"/>
            <a:chOff x="6350" y="6350"/>
            <a:chExt cx="3657601" cy="6400801"/>
          </a:xfrm>
          <a:solidFill>
            <a:schemeClr val="accent1"/>
          </a:solidFill>
        </p:grpSpPr>
        <p:sp>
          <p:nvSpPr>
            <p:cNvPr id="658" name="任意多边形: 形状 4"/>
            <p:cNvSpPr/>
            <p:nvPr>
              <p:custDataLst>
                <p:tags r:id="rId23"/>
              </p:custDataLst>
            </p:nvPr>
          </p:nvSpPr>
          <p:spPr>
            <a:xfrm>
              <a:off x="1733550" y="5590540"/>
              <a:ext cx="774700" cy="816610"/>
            </a:xfrm>
            <a:custGeom>
              <a:avLst/>
              <a:gdLst>
                <a:gd name="connsiteX0" fmla="*/ 0 w 774700"/>
                <a:gd name="connsiteY0" fmla="*/ 816610 h 816610"/>
                <a:gd name="connsiteX1" fmla="*/ 774700 w 774700"/>
                <a:gd name="connsiteY1" fmla="*/ 816610 h 816610"/>
                <a:gd name="connsiteX2" fmla="*/ 774700 w 774700"/>
                <a:gd name="connsiteY2" fmla="*/ 0 h 816610"/>
                <a:gd name="connsiteX3" fmla="*/ 0 w 774700"/>
                <a:gd name="connsiteY3" fmla="*/ 816610 h 81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00" h="816610">
                  <a:moveTo>
                    <a:pt x="0" y="816610"/>
                  </a:moveTo>
                  <a:lnTo>
                    <a:pt x="774700" y="816610"/>
                  </a:lnTo>
                  <a:lnTo>
                    <a:pt x="774700" y="0"/>
                  </a:lnTo>
                  <a:lnTo>
                    <a:pt x="0" y="816610"/>
                  </a:ln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59" name="任意多边形: 形状 5"/>
            <p:cNvSpPr/>
            <p:nvPr>
              <p:custDataLst>
                <p:tags r:id="rId24"/>
              </p:custDataLst>
            </p:nvPr>
          </p:nvSpPr>
          <p:spPr>
            <a:xfrm>
              <a:off x="6350" y="6350"/>
              <a:ext cx="3657601" cy="6400801"/>
            </a:xfrm>
            <a:custGeom>
              <a:avLst/>
              <a:gdLst/>
              <a:ahLst/>
              <a:cxnLst/>
              <a:rect l="0" t="0" r="0" b="0"/>
              <a:pathLst>
                <a:path w="3657601" h="6400801">
                  <a:moveTo>
                    <a:pt x="0" y="0"/>
                  </a:moveTo>
                  <a:lnTo>
                    <a:pt x="0" y="1143000"/>
                  </a:lnTo>
                  <a:lnTo>
                    <a:pt x="2349500" y="1143000"/>
                  </a:lnTo>
                  <a:lnTo>
                    <a:pt x="1155700" y="3429000"/>
                  </a:lnTo>
                  <a:lnTo>
                    <a:pt x="1155700" y="6400800"/>
                  </a:lnTo>
                  <a:lnTo>
                    <a:pt x="1498600" y="6400800"/>
                  </a:lnTo>
                  <a:lnTo>
                    <a:pt x="2501900" y="5257800"/>
                  </a:lnTo>
                  <a:lnTo>
                    <a:pt x="2501900" y="3429000"/>
                  </a:lnTo>
                  <a:lnTo>
                    <a:pt x="3657600" y="1143000"/>
                  </a:lnTo>
                  <a:lnTo>
                    <a:pt x="3657600" y="0"/>
                  </a:lnTo>
                </a:path>
              </a:pathLst>
            </a:custGeom>
            <a:grpFill/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660" name="文本框 659"/>
          <p:cNvSpPr txBox="1"/>
          <p:nvPr>
            <p:custDataLst>
              <p:tags r:id="rId25"/>
            </p:custDataLst>
          </p:nvPr>
        </p:nvSpPr>
        <p:spPr>
          <a:xfrm>
            <a:off x="3835400" y="3776345"/>
            <a:ext cx="17604739" cy="6459220"/>
          </a:xfrm>
          <a:prstGeom prst="rect">
            <a:avLst/>
          </a:prstGeom>
          <a:noFill/>
          <a:ln>
            <a:noFill/>
          </a:ln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9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为依托千玺集团信息化以及智能化，同时结合集团中央厨房等资源，构建(中间件)通用网关系统；</a:t>
            </a:r>
            <a:endParaRPr lang="zh-CN" altLang="en-US" sz="3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9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支撑旧新餐饮机器设备的网关对接；</a:t>
            </a:r>
            <a:endParaRPr lang="zh-CN" altLang="en-US" sz="3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9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减轻新老设备维护研发成本；</a:t>
            </a:r>
            <a:endParaRPr lang="zh-CN" altLang="en-US" sz="3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9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缩短研发周期；</a:t>
            </a:r>
            <a:endParaRPr lang="zh-CN" altLang="en-US" sz="3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9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减少业务的复杂度；</a:t>
            </a:r>
            <a:endParaRPr lang="zh-CN" altLang="en-US" sz="3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9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提高系统的复用性和稳定性；</a:t>
            </a:r>
            <a:endParaRPr lang="zh-CN" altLang="en-US" sz="3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9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让智能设备快速接入千玺集团餐饮业务。构建面向未来的智能餐饮生态系统，是当前项目的出发点；</a:t>
            </a:r>
            <a:endParaRPr lang="zh-CN" altLang="en-US" sz="3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6"/>
          <p:cNvSpPr txBox="1"/>
          <p:nvPr/>
        </p:nvSpPr>
        <p:spPr>
          <a:xfrm>
            <a:off x="560620" y="531235"/>
            <a:ext cx="3357880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业务时序图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73742856" name="图片 1073742855" descr="未命名文件 (9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14290" y="1482090"/>
            <a:ext cx="13754735" cy="11496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6"/>
          <p:cNvSpPr txBox="1"/>
          <p:nvPr/>
        </p:nvSpPr>
        <p:spPr>
          <a:xfrm>
            <a:off x="560620" y="531235"/>
            <a:ext cx="4627880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现阶段网关状况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73742858" name="图片 1073742857" descr="未命名文件 (1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85650" y="1840230"/>
            <a:ext cx="11155680" cy="107156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1" name="组合 70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684938" y="3987165"/>
            <a:ext cx="270193" cy="508000"/>
            <a:chOff x="1283913" y="1155618"/>
            <a:chExt cx="1013226" cy="1905000"/>
          </a:xfrm>
        </p:grpSpPr>
        <p:sp>
          <p:nvSpPr>
            <p:cNvPr id="72" name="任意多边形: 形状 3"/>
            <p:cNvSpPr/>
            <p:nvPr>
              <p:custDataLst>
                <p:tags r:id="rId3"/>
              </p:custDataLst>
            </p:nvPr>
          </p:nvSpPr>
          <p:spPr>
            <a:xfrm>
              <a:off x="1283913" y="1226700"/>
              <a:ext cx="1013226" cy="1833918"/>
            </a:xfrm>
            <a:custGeom>
              <a:avLst/>
              <a:gdLst/>
              <a:ahLst/>
              <a:cxnLst/>
              <a:rect l="0" t="0" r="0" b="0"/>
              <a:pathLst>
                <a:path w="2000378" h="3620645">
                  <a:moveTo>
                    <a:pt x="181229" y="3355341"/>
                  </a:moveTo>
                  <a:lnTo>
                    <a:pt x="232156" y="3371851"/>
                  </a:lnTo>
                  <a:lnTo>
                    <a:pt x="1120521" y="3613786"/>
                  </a:lnTo>
                  <a:cubicBezTo>
                    <a:pt x="1120521" y="3613786"/>
                    <a:pt x="1145032" y="3620644"/>
                    <a:pt x="1176274" y="3602991"/>
                  </a:cubicBezTo>
                  <a:cubicBezTo>
                    <a:pt x="1191895" y="3594228"/>
                    <a:pt x="1195324" y="3581909"/>
                    <a:pt x="1219327" y="3496311"/>
                  </a:cubicBezTo>
                  <a:cubicBezTo>
                    <a:pt x="1243330" y="3410713"/>
                    <a:pt x="1244727" y="3358389"/>
                    <a:pt x="1178179" y="3313304"/>
                  </a:cubicBezTo>
                  <a:cubicBezTo>
                    <a:pt x="1148334" y="3278633"/>
                    <a:pt x="1118489" y="3243835"/>
                    <a:pt x="1135634" y="3182748"/>
                  </a:cubicBezTo>
                  <a:lnTo>
                    <a:pt x="1319403" y="2502281"/>
                  </a:lnTo>
                  <a:lnTo>
                    <a:pt x="1637665" y="1364869"/>
                  </a:lnTo>
                  <a:lnTo>
                    <a:pt x="2000377" y="68453"/>
                  </a:lnTo>
                  <a:lnTo>
                    <a:pt x="1829181" y="20574"/>
                  </a:lnTo>
                  <a:lnTo>
                    <a:pt x="1780286" y="6858"/>
                  </a:lnTo>
                  <a:cubicBezTo>
                    <a:pt x="1780286" y="6858"/>
                    <a:pt x="1755775" y="0"/>
                    <a:pt x="1724533" y="17653"/>
                  </a:cubicBezTo>
                  <a:cubicBezTo>
                    <a:pt x="1693291" y="35306"/>
                    <a:pt x="1476121" y="198755"/>
                    <a:pt x="1476121" y="198755"/>
                  </a:cubicBezTo>
                  <a:cubicBezTo>
                    <a:pt x="1476121" y="198755"/>
                    <a:pt x="1144016" y="395987"/>
                    <a:pt x="1060323" y="412115"/>
                  </a:cubicBezTo>
                  <a:cubicBezTo>
                    <a:pt x="957580" y="449326"/>
                    <a:pt x="851408" y="498730"/>
                    <a:pt x="691007" y="506603"/>
                  </a:cubicBezTo>
                  <a:cubicBezTo>
                    <a:pt x="631825" y="529590"/>
                    <a:pt x="607314" y="522733"/>
                    <a:pt x="576580" y="632841"/>
                  </a:cubicBezTo>
                  <a:cubicBezTo>
                    <a:pt x="545846" y="742950"/>
                    <a:pt x="561467" y="734060"/>
                    <a:pt x="561467" y="734060"/>
                  </a:cubicBezTo>
                  <a:cubicBezTo>
                    <a:pt x="561467" y="734060"/>
                    <a:pt x="544322" y="795275"/>
                    <a:pt x="713613" y="803021"/>
                  </a:cubicBezTo>
                  <a:cubicBezTo>
                    <a:pt x="882904" y="810768"/>
                    <a:pt x="963041" y="806831"/>
                    <a:pt x="963041" y="806831"/>
                  </a:cubicBezTo>
                  <a:lnTo>
                    <a:pt x="644779" y="1944243"/>
                  </a:lnTo>
                  <a:lnTo>
                    <a:pt x="415544" y="2763647"/>
                  </a:lnTo>
                  <a:lnTo>
                    <a:pt x="364236" y="2947162"/>
                  </a:lnTo>
                  <a:cubicBezTo>
                    <a:pt x="364236" y="2947162"/>
                    <a:pt x="361315" y="3051810"/>
                    <a:pt x="127508" y="3039237"/>
                  </a:cubicBezTo>
                  <a:cubicBezTo>
                    <a:pt x="99568" y="3044572"/>
                    <a:pt x="92837" y="3069083"/>
                    <a:pt x="79121" y="3117978"/>
                  </a:cubicBezTo>
                  <a:cubicBezTo>
                    <a:pt x="65405" y="3166873"/>
                    <a:pt x="44958" y="3240279"/>
                    <a:pt x="44958" y="3240279"/>
                  </a:cubicBezTo>
                  <a:cubicBezTo>
                    <a:pt x="44958" y="3240279"/>
                    <a:pt x="0" y="3306827"/>
                    <a:pt x="109982" y="3337561"/>
                  </a:cubicBezTo>
                  <a:cubicBezTo>
                    <a:pt x="158750" y="3351277"/>
                    <a:pt x="173101" y="3354198"/>
                    <a:pt x="181229" y="33553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3" name="任意多边形: 形状 4"/>
            <p:cNvSpPr/>
            <p:nvPr>
              <p:custDataLst>
                <p:tags r:id="rId4"/>
              </p:custDataLst>
            </p:nvPr>
          </p:nvSpPr>
          <p:spPr>
            <a:xfrm>
              <a:off x="1356217" y="1155618"/>
              <a:ext cx="704389" cy="1852637"/>
            </a:xfrm>
            <a:custGeom>
              <a:avLst/>
              <a:gdLst/>
              <a:ahLst/>
              <a:cxnLst/>
              <a:rect l="0" t="0" r="0" b="0"/>
              <a:pathLst>
                <a:path w="1390651" h="3657601">
                  <a:moveTo>
                    <a:pt x="352933" y="3655441"/>
                  </a:moveTo>
                  <a:lnTo>
                    <a:pt x="406400" y="3657600"/>
                  </a:lnTo>
                  <a:lnTo>
                    <a:pt x="1327150" y="3651250"/>
                  </a:lnTo>
                  <a:cubicBezTo>
                    <a:pt x="1327150" y="3651250"/>
                    <a:pt x="1352550" y="3651250"/>
                    <a:pt x="1377950" y="3625850"/>
                  </a:cubicBezTo>
                  <a:cubicBezTo>
                    <a:pt x="1390650" y="3613150"/>
                    <a:pt x="1390650" y="3600450"/>
                    <a:pt x="1390650" y="3511550"/>
                  </a:cubicBezTo>
                  <a:cubicBezTo>
                    <a:pt x="1390650" y="3422650"/>
                    <a:pt x="1377950" y="3371850"/>
                    <a:pt x="1301750" y="3346450"/>
                  </a:cubicBezTo>
                  <a:cubicBezTo>
                    <a:pt x="1263650" y="3321050"/>
                    <a:pt x="1225550" y="3295650"/>
                    <a:pt x="1225550" y="3232150"/>
                  </a:cubicBezTo>
                  <a:lnTo>
                    <a:pt x="1219200" y="2527300"/>
                  </a:lnTo>
                  <a:lnTo>
                    <a:pt x="1219200" y="1346200"/>
                  </a:lnTo>
                  <a:lnTo>
                    <a:pt x="1219200" y="0"/>
                  </a:lnTo>
                  <a:lnTo>
                    <a:pt x="1041400" y="0"/>
                  </a:lnTo>
                  <a:lnTo>
                    <a:pt x="990600" y="0"/>
                  </a:lnTo>
                  <a:cubicBezTo>
                    <a:pt x="990600" y="0"/>
                    <a:pt x="965200" y="0"/>
                    <a:pt x="939800" y="25400"/>
                  </a:cubicBezTo>
                  <a:cubicBezTo>
                    <a:pt x="914400" y="50800"/>
                    <a:pt x="749300" y="266700"/>
                    <a:pt x="749300" y="266700"/>
                  </a:cubicBezTo>
                  <a:cubicBezTo>
                    <a:pt x="749300" y="266700"/>
                    <a:pt x="482600" y="546100"/>
                    <a:pt x="406400" y="584200"/>
                  </a:cubicBezTo>
                  <a:cubicBezTo>
                    <a:pt x="317500" y="647700"/>
                    <a:pt x="228600" y="723900"/>
                    <a:pt x="76200" y="774700"/>
                  </a:cubicBezTo>
                  <a:cubicBezTo>
                    <a:pt x="25400" y="812800"/>
                    <a:pt x="0" y="812800"/>
                    <a:pt x="0" y="927100"/>
                  </a:cubicBezTo>
                  <a:cubicBezTo>
                    <a:pt x="0" y="1041400"/>
                    <a:pt x="12700" y="1028700"/>
                    <a:pt x="12700" y="1028700"/>
                  </a:cubicBezTo>
                  <a:cubicBezTo>
                    <a:pt x="12700" y="1028700"/>
                    <a:pt x="12700" y="1092200"/>
                    <a:pt x="177800" y="1054100"/>
                  </a:cubicBezTo>
                  <a:cubicBezTo>
                    <a:pt x="342903" y="1016013"/>
                    <a:pt x="419100" y="990600"/>
                    <a:pt x="419100" y="990600"/>
                  </a:cubicBezTo>
                  <a:lnTo>
                    <a:pt x="419100" y="2171700"/>
                  </a:lnTo>
                  <a:lnTo>
                    <a:pt x="419100" y="3022600"/>
                  </a:lnTo>
                  <a:lnTo>
                    <a:pt x="419100" y="3213100"/>
                  </a:lnTo>
                  <a:cubicBezTo>
                    <a:pt x="419100" y="3213100"/>
                    <a:pt x="444500" y="3314700"/>
                    <a:pt x="215900" y="3365500"/>
                  </a:cubicBezTo>
                  <a:cubicBezTo>
                    <a:pt x="190500" y="3378200"/>
                    <a:pt x="190500" y="3403600"/>
                    <a:pt x="190500" y="3454400"/>
                  </a:cubicBezTo>
                  <a:cubicBezTo>
                    <a:pt x="190500" y="3505200"/>
                    <a:pt x="190500" y="3581400"/>
                    <a:pt x="190500" y="3581400"/>
                  </a:cubicBezTo>
                  <a:cubicBezTo>
                    <a:pt x="190500" y="3581400"/>
                    <a:pt x="165100" y="3657600"/>
                    <a:pt x="279400" y="3657600"/>
                  </a:cubicBezTo>
                  <a:cubicBezTo>
                    <a:pt x="330200" y="3657600"/>
                    <a:pt x="344678" y="3656584"/>
                    <a:pt x="352933" y="36554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74" name="组合 7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636820" y="5123815"/>
            <a:ext cx="366431" cy="508000"/>
            <a:chOff x="3262468" y="1155618"/>
            <a:chExt cx="1374117" cy="1905000"/>
          </a:xfrm>
        </p:grpSpPr>
        <p:sp>
          <p:nvSpPr>
            <p:cNvPr id="75" name="任意多边形: 形状 6"/>
            <p:cNvSpPr/>
            <p:nvPr>
              <p:custDataLst>
                <p:tags r:id="rId6"/>
              </p:custDataLst>
            </p:nvPr>
          </p:nvSpPr>
          <p:spPr>
            <a:xfrm>
              <a:off x="3262468" y="1156762"/>
              <a:ext cx="1374117" cy="1903856"/>
            </a:xfrm>
            <a:custGeom>
              <a:avLst/>
              <a:gdLst/>
              <a:ahLst/>
              <a:cxnLst/>
              <a:rect l="0" t="0" r="0" b="0"/>
              <a:pathLst>
                <a:path w="2745487" h="3803905">
                  <a:moveTo>
                    <a:pt x="2261235" y="2882773"/>
                  </a:moveTo>
                  <a:lnTo>
                    <a:pt x="2089658" y="3270377"/>
                  </a:lnTo>
                  <a:lnTo>
                    <a:pt x="1880235" y="3700399"/>
                  </a:lnTo>
                  <a:lnTo>
                    <a:pt x="1835658" y="3767201"/>
                  </a:lnTo>
                  <a:cubicBezTo>
                    <a:pt x="1835658" y="3767201"/>
                    <a:pt x="1825625" y="3803904"/>
                    <a:pt x="1715389" y="3773932"/>
                  </a:cubicBezTo>
                  <a:cubicBezTo>
                    <a:pt x="1605153" y="3743833"/>
                    <a:pt x="1066038" y="3596894"/>
                    <a:pt x="1066038" y="3596894"/>
                  </a:cubicBezTo>
                  <a:lnTo>
                    <a:pt x="0" y="3306191"/>
                  </a:lnTo>
                  <a:lnTo>
                    <a:pt x="143637" y="2779268"/>
                  </a:lnTo>
                  <a:cubicBezTo>
                    <a:pt x="143637" y="2779268"/>
                    <a:pt x="172593" y="2721356"/>
                    <a:pt x="238252" y="2673477"/>
                  </a:cubicBezTo>
                  <a:cubicBezTo>
                    <a:pt x="303911" y="2625599"/>
                    <a:pt x="491109" y="2518664"/>
                    <a:pt x="491109" y="2518664"/>
                  </a:cubicBezTo>
                  <a:lnTo>
                    <a:pt x="731647" y="2360422"/>
                  </a:lnTo>
                  <a:lnTo>
                    <a:pt x="1094740" y="2090801"/>
                  </a:lnTo>
                  <a:cubicBezTo>
                    <a:pt x="1094740" y="2090801"/>
                    <a:pt x="1483487" y="1775587"/>
                    <a:pt x="1538097" y="1671955"/>
                  </a:cubicBezTo>
                  <a:cubicBezTo>
                    <a:pt x="1592706" y="1568323"/>
                    <a:pt x="1663954" y="1548257"/>
                    <a:pt x="1812036" y="1101598"/>
                  </a:cubicBezTo>
                  <a:cubicBezTo>
                    <a:pt x="1812036" y="1101598"/>
                    <a:pt x="1904492" y="810895"/>
                    <a:pt x="1913382" y="681609"/>
                  </a:cubicBezTo>
                  <a:cubicBezTo>
                    <a:pt x="1922272" y="552450"/>
                    <a:pt x="1929003" y="527939"/>
                    <a:pt x="1905635" y="468884"/>
                  </a:cubicBezTo>
                  <a:cubicBezTo>
                    <a:pt x="1882267" y="409830"/>
                    <a:pt x="1825371" y="328549"/>
                    <a:pt x="1711833" y="310770"/>
                  </a:cubicBezTo>
                  <a:cubicBezTo>
                    <a:pt x="1598168" y="292989"/>
                    <a:pt x="1591564" y="317500"/>
                    <a:pt x="1591564" y="317500"/>
                  </a:cubicBezTo>
                  <a:cubicBezTo>
                    <a:pt x="1591564" y="317500"/>
                    <a:pt x="1480185" y="339725"/>
                    <a:pt x="1454531" y="530225"/>
                  </a:cubicBezTo>
                  <a:cubicBezTo>
                    <a:pt x="1436751" y="643890"/>
                    <a:pt x="1408938" y="939039"/>
                    <a:pt x="1265174" y="1031495"/>
                  </a:cubicBezTo>
                  <a:cubicBezTo>
                    <a:pt x="1230630" y="1061593"/>
                    <a:pt x="1170559" y="1137286"/>
                    <a:pt x="1004570" y="1118362"/>
                  </a:cubicBezTo>
                  <a:cubicBezTo>
                    <a:pt x="967867" y="1108330"/>
                    <a:pt x="915416" y="1107186"/>
                    <a:pt x="851916" y="1050417"/>
                  </a:cubicBezTo>
                  <a:cubicBezTo>
                    <a:pt x="830707" y="1031494"/>
                    <a:pt x="703707" y="917829"/>
                    <a:pt x="752729" y="641604"/>
                  </a:cubicBezTo>
                  <a:cubicBezTo>
                    <a:pt x="766064" y="592582"/>
                    <a:pt x="830707" y="307467"/>
                    <a:pt x="1161542" y="108077"/>
                  </a:cubicBezTo>
                  <a:cubicBezTo>
                    <a:pt x="1192784" y="90297"/>
                    <a:pt x="1326388" y="34544"/>
                    <a:pt x="1409954" y="17780"/>
                  </a:cubicBezTo>
                  <a:cubicBezTo>
                    <a:pt x="1493519" y="1016"/>
                    <a:pt x="1730756" y="0"/>
                    <a:pt x="1865502" y="36703"/>
                  </a:cubicBezTo>
                  <a:cubicBezTo>
                    <a:pt x="1902206" y="46736"/>
                    <a:pt x="2040381" y="71247"/>
                    <a:pt x="2235326" y="177038"/>
                  </a:cubicBezTo>
                  <a:cubicBezTo>
                    <a:pt x="2268727" y="199263"/>
                    <a:pt x="2302129" y="221615"/>
                    <a:pt x="2302129" y="221615"/>
                  </a:cubicBezTo>
                  <a:cubicBezTo>
                    <a:pt x="2302129" y="221615"/>
                    <a:pt x="2453639" y="341884"/>
                    <a:pt x="2480310" y="388747"/>
                  </a:cubicBezTo>
                  <a:cubicBezTo>
                    <a:pt x="2489200" y="404368"/>
                    <a:pt x="2646299" y="552450"/>
                    <a:pt x="2686431" y="839852"/>
                  </a:cubicBezTo>
                  <a:cubicBezTo>
                    <a:pt x="2688717" y="879984"/>
                    <a:pt x="2745486" y="1106044"/>
                    <a:pt x="2615184" y="1439165"/>
                  </a:cubicBezTo>
                  <a:cubicBezTo>
                    <a:pt x="2608453" y="1463675"/>
                    <a:pt x="2536063" y="1680846"/>
                    <a:pt x="2272157" y="1924813"/>
                  </a:cubicBezTo>
                  <a:cubicBezTo>
                    <a:pt x="2206498" y="1972692"/>
                    <a:pt x="2049399" y="2114170"/>
                    <a:pt x="1695196" y="2254505"/>
                  </a:cubicBezTo>
                  <a:cubicBezTo>
                    <a:pt x="1561592" y="2310258"/>
                    <a:pt x="1082548" y="2521839"/>
                    <a:pt x="1082548" y="2521839"/>
                  </a:cubicBezTo>
                  <a:cubicBezTo>
                    <a:pt x="1082548" y="2521839"/>
                    <a:pt x="628142" y="2740152"/>
                    <a:pt x="605790" y="2773553"/>
                  </a:cubicBezTo>
                  <a:cubicBezTo>
                    <a:pt x="703834" y="2800224"/>
                    <a:pt x="1340993" y="2973959"/>
                    <a:pt x="1340993" y="2973959"/>
                  </a:cubicBezTo>
                  <a:lnTo>
                    <a:pt x="1684020" y="3067558"/>
                  </a:lnTo>
                  <a:cubicBezTo>
                    <a:pt x="1684020" y="3067558"/>
                    <a:pt x="1803146" y="3113278"/>
                    <a:pt x="1876679" y="2988437"/>
                  </a:cubicBezTo>
                  <a:cubicBezTo>
                    <a:pt x="1950212" y="2863723"/>
                    <a:pt x="1980311" y="2753360"/>
                    <a:pt x="2066036" y="2776855"/>
                  </a:cubicBezTo>
                  <a:cubicBezTo>
                    <a:pt x="2152015" y="2800350"/>
                    <a:pt x="2253361" y="2814828"/>
                    <a:pt x="2261235" y="2882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6" name="任意多边形: 形状 7"/>
            <p:cNvSpPr/>
            <p:nvPr>
              <p:custDataLst>
                <p:tags r:id="rId7"/>
              </p:custDataLst>
            </p:nvPr>
          </p:nvSpPr>
          <p:spPr>
            <a:xfrm>
              <a:off x="3369890" y="1155618"/>
              <a:ext cx="1036086" cy="1830631"/>
            </a:xfrm>
            <a:custGeom>
              <a:avLst/>
              <a:gdLst/>
              <a:ahLst/>
              <a:cxnLst/>
              <a:rect l="0" t="0" r="0" b="0"/>
              <a:pathLst>
                <a:path w="2070101" h="3657601">
                  <a:moveTo>
                    <a:pt x="2070100" y="2654300"/>
                  </a:moveTo>
                  <a:lnTo>
                    <a:pt x="2006600" y="3073400"/>
                  </a:lnTo>
                  <a:lnTo>
                    <a:pt x="1917700" y="3543300"/>
                  </a:lnTo>
                  <a:lnTo>
                    <a:pt x="1892300" y="3619500"/>
                  </a:lnTo>
                  <a:cubicBezTo>
                    <a:pt x="1892300" y="3619500"/>
                    <a:pt x="1892300" y="3657600"/>
                    <a:pt x="1778000" y="3657600"/>
                  </a:cubicBezTo>
                  <a:cubicBezTo>
                    <a:pt x="1663700" y="3657600"/>
                    <a:pt x="1104900" y="3657600"/>
                    <a:pt x="1104900" y="3657600"/>
                  </a:cubicBezTo>
                  <a:lnTo>
                    <a:pt x="0" y="3657600"/>
                  </a:lnTo>
                  <a:lnTo>
                    <a:pt x="0" y="3111500"/>
                  </a:lnTo>
                  <a:cubicBezTo>
                    <a:pt x="0" y="3111500"/>
                    <a:pt x="12700" y="3048000"/>
                    <a:pt x="63500" y="2984500"/>
                  </a:cubicBezTo>
                  <a:cubicBezTo>
                    <a:pt x="114300" y="2921000"/>
                    <a:pt x="266700" y="2768600"/>
                    <a:pt x="266700" y="2768600"/>
                  </a:cubicBezTo>
                  <a:lnTo>
                    <a:pt x="457200" y="2552700"/>
                  </a:lnTo>
                  <a:lnTo>
                    <a:pt x="736600" y="2197100"/>
                  </a:lnTo>
                  <a:cubicBezTo>
                    <a:pt x="736600" y="2197100"/>
                    <a:pt x="1028700" y="1790700"/>
                    <a:pt x="1054100" y="1676400"/>
                  </a:cubicBezTo>
                  <a:cubicBezTo>
                    <a:pt x="1079502" y="1562101"/>
                    <a:pt x="1143000" y="1524000"/>
                    <a:pt x="1168400" y="1054100"/>
                  </a:cubicBezTo>
                  <a:cubicBezTo>
                    <a:pt x="1168400" y="1054100"/>
                    <a:pt x="1181100" y="749300"/>
                    <a:pt x="1155700" y="622300"/>
                  </a:cubicBezTo>
                  <a:cubicBezTo>
                    <a:pt x="1130300" y="495300"/>
                    <a:pt x="1130300" y="469900"/>
                    <a:pt x="1092200" y="419100"/>
                  </a:cubicBezTo>
                  <a:cubicBezTo>
                    <a:pt x="1054100" y="368300"/>
                    <a:pt x="977900" y="304800"/>
                    <a:pt x="863600" y="317500"/>
                  </a:cubicBezTo>
                  <a:cubicBezTo>
                    <a:pt x="749300" y="330200"/>
                    <a:pt x="749300" y="355600"/>
                    <a:pt x="749300" y="355600"/>
                  </a:cubicBezTo>
                  <a:cubicBezTo>
                    <a:pt x="749300" y="355600"/>
                    <a:pt x="647700" y="406400"/>
                    <a:pt x="673100" y="596900"/>
                  </a:cubicBezTo>
                  <a:cubicBezTo>
                    <a:pt x="685800" y="711200"/>
                    <a:pt x="736600" y="1003300"/>
                    <a:pt x="622300" y="1130300"/>
                  </a:cubicBezTo>
                  <a:cubicBezTo>
                    <a:pt x="596900" y="1168400"/>
                    <a:pt x="558800" y="1257300"/>
                    <a:pt x="393700" y="1282700"/>
                  </a:cubicBezTo>
                  <a:cubicBezTo>
                    <a:pt x="355600" y="1282700"/>
                    <a:pt x="304800" y="1295400"/>
                    <a:pt x="228600" y="1257300"/>
                  </a:cubicBezTo>
                  <a:cubicBezTo>
                    <a:pt x="203200" y="1244600"/>
                    <a:pt x="50800" y="1168400"/>
                    <a:pt x="25400" y="889000"/>
                  </a:cubicBezTo>
                  <a:cubicBezTo>
                    <a:pt x="25400" y="838200"/>
                    <a:pt x="12700" y="546100"/>
                    <a:pt x="279400" y="266700"/>
                  </a:cubicBezTo>
                  <a:cubicBezTo>
                    <a:pt x="304800" y="241300"/>
                    <a:pt x="419100" y="152400"/>
                    <a:pt x="495300" y="114300"/>
                  </a:cubicBezTo>
                  <a:cubicBezTo>
                    <a:pt x="571497" y="76193"/>
                    <a:pt x="800100" y="12700"/>
                    <a:pt x="939800" y="12700"/>
                  </a:cubicBezTo>
                  <a:cubicBezTo>
                    <a:pt x="977900" y="12700"/>
                    <a:pt x="1117600" y="0"/>
                    <a:pt x="1333500" y="50800"/>
                  </a:cubicBezTo>
                  <a:cubicBezTo>
                    <a:pt x="1371600" y="63500"/>
                    <a:pt x="1409700" y="76200"/>
                    <a:pt x="1409700" y="76200"/>
                  </a:cubicBezTo>
                  <a:cubicBezTo>
                    <a:pt x="1409700" y="76200"/>
                    <a:pt x="1587500" y="152400"/>
                    <a:pt x="1625600" y="190500"/>
                  </a:cubicBezTo>
                  <a:cubicBezTo>
                    <a:pt x="1638300" y="203200"/>
                    <a:pt x="1828800" y="304800"/>
                    <a:pt x="1943100" y="571500"/>
                  </a:cubicBezTo>
                  <a:cubicBezTo>
                    <a:pt x="1955800" y="609600"/>
                    <a:pt x="2070100" y="812800"/>
                    <a:pt x="2032000" y="1168400"/>
                  </a:cubicBezTo>
                  <a:cubicBezTo>
                    <a:pt x="2032000" y="1193800"/>
                    <a:pt x="2019300" y="1422400"/>
                    <a:pt x="1828800" y="1727200"/>
                  </a:cubicBezTo>
                  <a:cubicBezTo>
                    <a:pt x="1778000" y="1790700"/>
                    <a:pt x="1663700" y="1968500"/>
                    <a:pt x="1358900" y="2197100"/>
                  </a:cubicBezTo>
                  <a:cubicBezTo>
                    <a:pt x="1244600" y="2286000"/>
                    <a:pt x="838200" y="2616200"/>
                    <a:pt x="838200" y="2616200"/>
                  </a:cubicBezTo>
                  <a:cubicBezTo>
                    <a:pt x="838200" y="2616200"/>
                    <a:pt x="457200" y="2946400"/>
                    <a:pt x="444500" y="2984500"/>
                  </a:cubicBezTo>
                  <a:cubicBezTo>
                    <a:pt x="546100" y="2984500"/>
                    <a:pt x="1206500" y="2984500"/>
                    <a:pt x="1206500" y="2984500"/>
                  </a:cubicBezTo>
                  <a:lnTo>
                    <a:pt x="1562100" y="2984500"/>
                  </a:lnTo>
                  <a:cubicBezTo>
                    <a:pt x="1562100" y="2984500"/>
                    <a:pt x="1689100" y="2997200"/>
                    <a:pt x="1727200" y="2857500"/>
                  </a:cubicBezTo>
                  <a:cubicBezTo>
                    <a:pt x="1765312" y="2717803"/>
                    <a:pt x="1765300" y="2603500"/>
                    <a:pt x="1854200" y="2603500"/>
                  </a:cubicBezTo>
                  <a:cubicBezTo>
                    <a:pt x="1943100" y="2603500"/>
                    <a:pt x="2044700" y="2590800"/>
                    <a:pt x="2070100" y="26543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77" name="组合 76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2647282" y="7661275"/>
            <a:ext cx="345507" cy="508000"/>
            <a:chOff x="5460700" y="1155618"/>
            <a:chExt cx="1295653" cy="1905000"/>
          </a:xfrm>
        </p:grpSpPr>
        <p:sp>
          <p:nvSpPr>
            <p:cNvPr id="78" name="任意多边形: 形状 9"/>
            <p:cNvSpPr/>
            <p:nvPr>
              <p:custDataLst>
                <p:tags r:id="rId9"/>
              </p:custDataLst>
            </p:nvPr>
          </p:nvSpPr>
          <p:spPr>
            <a:xfrm>
              <a:off x="5460700" y="1189984"/>
              <a:ext cx="1295653" cy="1841774"/>
            </a:xfrm>
            <a:custGeom>
              <a:avLst/>
              <a:gdLst/>
              <a:ahLst/>
              <a:cxnLst/>
              <a:rect l="0" t="0" r="0" b="0"/>
              <a:pathLst>
                <a:path w="2599945" h="3695828">
                  <a:moveTo>
                    <a:pt x="1034034" y="1489202"/>
                  </a:moveTo>
                  <a:cubicBezTo>
                    <a:pt x="1034034" y="1489202"/>
                    <a:pt x="1296543" y="1588135"/>
                    <a:pt x="1430401" y="1532890"/>
                  </a:cubicBezTo>
                  <a:cubicBezTo>
                    <a:pt x="1520698" y="1491996"/>
                    <a:pt x="1624203" y="1546860"/>
                    <a:pt x="1794256" y="645160"/>
                  </a:cubicBezTo>
                  <a:cubicBezTo>
                    <a:pt x="1803654" y="516001"/>
                    <a:pt x="1828546" y="377952"/>
                    <a:pt x="1629283" y="336042"/>
                  </a:cubicBezTo>
                  <a:cubicBezTo>
                    <a:pt x="1576959" y="334772"/>
                    <a:pt x="1395349" y="324104"/>
                    <a:pt x="1392301" y="573659"/>
                  </a:cubicBezTo>
                  <a:cubicBezTo>
                    <a:pt x="1391031" y="625983"/>
                    <a:pt x="1394206" y="995807"/>
                    <a:pt x="1235964" y="1044321"/>
                  </a:cubicBezTo>
                  <a:cubicBezTo>
                    <a:pt x="1189101" y="1070864"/>
                    <a:pt x="996188" y="1149350"/>
                    <a:pt x="851789" y="1004062"/>
                  </a:cubicBezTo>
                  <a:cubicBezTo>
                    <a:pt x="821817" y="969391"/>
                    <a:pt x="683006" y="852043"/>
                    <a:pt x="812292" y="479298"/>
                  </a:cubicBezTo>
                  <a:cubicBezTo>
                    <a:pt x="841502" y="421513"/>
                    <a:pt x="916686" y="244602"/>
                    <a:pt x="1222375" y="91948"/>
                  </a:cubicBezTo>
                  <a:cubicBezTo>
                    <a:pt x="1265809" y="77597"/>
                    <a:pt x="1366393" y="0"/>
                    <a:pt x="1738249" y="36830"/>
                  </a:cubicBezTo>
                  <a:cubicBezTo>
                    <a:pt x="1762760" y="43561"/>
                    <a:pt x="2100072" y="110363"/>
                    <a:pt x="2286508" y="293751"/>
                  </a:cubicBezTo>
                  <a:cubicBezTo>
                    <a:pt x="2328672" y="331724"/>
                    <a:pt x="2455291" y="445770"/>
                    <a:pt x="2500376" y="616331"/>
                  </a:cubicBezTo>
                  <a:cubicBezTo>
                    <a:pt x="2514727" y="659765"/>
                    <a:pt x="2599944" y="828294"/>
                    <a:pt x="2565654" y="1095502"/>
                  </a:cubicBezTo>
                  <a:cubicBezTo>
                    <a:pt x="2552065" y="1144524"/>
                    <a:pt x="2543556" y="1366139"/>
                    <a:pt x="2344674" y="1561465"/>
                  </a:cubicBezTo>
                  <a:cubicBezTo>
                    <a:pt x="2310003" y="1591437"/>
                    <a:pt x="2195957" y="1718056"/>
                    <a:pt x="1969770" y="1774063"/>
                  </a:cubicBezTo>
                  <a:cubicBezTo>
                    <a:pt x="1914017" y="1784985"/>
                    <a:pt x="1706753" y="1820037"/>
                    <a:pt x="1645539" y="1803019"/>
                  </a:cubicBezTo>
                  <a:cubicBezTo>
                    <a:pt x="1687703" y="1840992"/>
                    <a:pt x="2038096" y="2003679"/>
                    <a:pt x="2152777" y="2351659"/>
                  </a:cubicBezTo>
                  <a:cubicBezTo>
                    <a:pt x="2176018" y="2410714"/>
                    <a:pt x="2322703" y="2833370"/>
                    <a:pt x="1969135" y="3302254"/>
                  </a:cubicBezTo>
                  <a:cubicBezTo>
                    <a:pt x="1927733" y="3356737"/>
                    <a:pt x="1719453" y="3681222"/>
                    <a:pt x="1124712" y="3688207"/>
                  </a:cubicBezTo>
                  <a:cubicBezTo>
                    <a:pt x="1056767" y="3695827"/>
                    <a:pt x="604647" y="3663061"/>
                    <a:pt x="377190" y="3389503"/>
                  </a:cubicBezTo>
                  <a:cubicBezTo>
                    <a:pt x="299593" y="3289046"/>
                    <a:pt x="0" y="2942718"/>
                    <a:pt x="267843" y="2450212"/>
                  </a:cubicBezTo>
                  <a:cubicBezTo>
                    <a:pt x="321437" y="2399158"/>
                    <a:pt x="435483" y="2272539"/>
                    <a:pt x="649097" y="2357883"/>
                  </a:cubicBezTo>
                  <a:cubicBezTo>
                    <a:pt x="706882" y="2387093"/>
                    <a:pt x="826008" y="2433067"/>
                    <a:pt x="829691" y="2658111"/>
                  </a:cubicBezTo>
                  <a:cubicBezTo>
                    <a:pt x="818261" y="2747138"/>
                    <a:pt x="804672" y="2796159"/>
                    <a:pt x="703707" y="3018537"/>
                  </a:cubicBezTo>
                  <a:cubicBezTo>
                    <a:pt x="686816" y="3079751"/>
                    <a:pt x="602742" y="3241040"/>
                    <a:pt x="837438" y="3345308"/>
                  </a:cubicBezTo>
                  <a:cubicBezTo>
                    <a:pt x="902081" y="3350007"/>
                    <a:pt x="1103376" y="3431922"/>
                    <a:pt x="1238631" y="2942337"/>
                  </a:cubicBezTo>
                  <a:cubicBezTo>
                    <a:pt x="1265682" y="2844420"/>
                    <a:pt x="1386586" y="2311274"/>
                    <a:pt x="1386586" y="2311274"/>
                  </a:cubicBezTo>
                  <a:cubicBezTo>
                    <a:pt x="1386586" y="2311274"/>
                    <a:pt x="1412875" y="2120901"/>
                    <a:pt x="1377442" y="2058417"/>
                  </a:cubicBezTo>
                  <a:cubicBezTo>
                    <a:pt x="1342009" y="1995932"/>
                    <a:pt x="1347978" y="1878965"/>
                    <a:pt x="931799" y="1764031"/>
                  </a:cubicBezTo>
                  <a:cubicBezTo>
                    <a:pt x="882777" y="1750442"/>
                    <a:pt x="814832" y="1758062"/>
                    <a:pt x="881253" y="1565657"/>
                  </a:cubicBezTo>
                  <a:cubicBezTo>
                    <a:pt x="910336" y="1507744"/>
                    <a:pt x="923925" y="1458722"/>
                    <a:pt x="1034034" y="14892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任意多边形: 形状 10"/>
            <p:cNvSpPr/>
            <p:nvPr>
              <p:custDataLst>
                <p:tags r:id="rId10"/>
              </p:custDataLst>
            </p:nvPr>
          </p:nvSpPr>
          <p:spPr>
            <a:xfrm>
              <a:off x="5538672" y="1155618"/>
              <a:ext cx="1101229" cy="1905000"/>
            </a:xfrm>
            <a:custGeom>
              <a:avLst/>
              <a:gdLst/>
              <a:ahLst/>
              <a:cxnLst/>
              <a:rect l="0" t="0" r="0" b="0"/>
              <a:pathLst>
                <a:path w="2209801" h="3822701">
                  <a:moveTo>
                    <a:pt x="609600" y="1612900"/>
                  </a:moveTo>
                  <a:cubicBezTo>
                    <a:pt x="609600" y="1612900"/>
                    <a:pt x="889000" y="1638300"/>
                    <a:pt x="1003300" y="1549400"/>
                  </a:cubicBezTo>
                  <a:cubicBezTo>
                    <a:pt x="1079500" y="1485900"/>
                    <a:pt x="1193800" y="1511300"/>
                    <a:pt x="1117600" y="596900"/>
                  </a:cubicBezTo>
                  <a:cubicBezTo>
                    <a:pt x="1092200" y="469900"/>
                    <a:pt x="1079500" y="330200"/>
                    <a:pt x="876300" y="342900"/>
                  </a:cubicBezTo>
                  <a:cubicBezTo>
                    <a:pt x="825500" y="355600"/>
                    <a:pt x="647700" y="393700"/>
                    <a:pt x="711200" y="635000"/>
                  </a:cubicBezTo>
                  <a:cubicBezTo>
                    <a:pt x="723900" y="685800"/>
                    <a:pt x="825500" y="1041400"/>
                    <a:pt x="685800" y="1130300"/>
                  </a:cubicBezTo>
                  <a:cubicBezTo>
                    <a:pt x="647700" y="1168400"/>
                    <a:pt x="482600" y="1295400"/>
                    <a:pt x="304800" y="1193800"/>
                  </a:cubicBezTo>
                  <a:cubicBezTo>
                    <a:pt x="266700" y="1168400"/>
                    <a:pt x="101600" y="1092200"/>
                    <a:pt x="127000" y="698500"/>
                  </a:cubicBezTo>
                  <a:cubicBezTo>
                    <a:pt x="139700" y="635000"/>
                    <a:pt x="165100" y="444500"/>
                    <a:pt x="419100" y="215900"/>
                  </a:cubicBezTo>
                  <a:cubicBezTo>
                    <a:pt x="457200" y="190500"/>
                    <a:pt x="533400" y="88900"/>
                    <a:pt x="901700" y="25400"/>
                  </a:cubicBezTo>
                  <a:cubicBezTo>
                    <a:pt x="927100" y="25400"/>
                    <a:pt x="1270000" y="0"/>
                    <a:pt x="1498600" y="127000"/>
                  </a:cubicBezTo>
                  <a:cubicBezTo>
                    <a:pt x="1549400" y="152400"/>
                    <a:pt x="1701800" y="228600"/>
                    <a:pt x="1790700" y="381000"/>
                  </a:cubicBezTo>
                  <a:cubicBezTo>
                    <a:pt x="1816100" y="419100"/>
                    <a:pt x="1943100" y="558800"/>
                    <a:pt x="1981200" y="825500"/>
                  </a:cubicBezTo>
                  <a:cubicBezTo>
                    <a:pt x="1981200" y="876300"/>
                    <a:pt x="2032000" y="1092200"/>
                    <a:pt x="1892300" y="1333500"/>
                  </a:cubicBezTo>
                  <a:cubicBezTo>
                    <a:pt x="1866900" y="1371600"/>
                    <a:pt x="1790700" y="1524000"/>
                    <a:pt x="1587500" y="1638300"/>
                  </a:cubicBezTo>
                  <a:cubicBezTo>
                    <a:pt x="1536700" y="1663700"/>
                    <a:pt x="1346200" y="1752600"/>
                    <a:pt x="1282700" y="1752600"/>
                  </a:cubicBezTo>
                  <a:cubicBezTo>
                    <a:pt x="1333500" y="1778000"/>
                    <a:pt x="1714500" y="1841500"/>
                    <a:pt x="1917700" y="2146300"/>
                  </a:cubicBezTo>
                  <a:cubicBezTo>
                    <a:pt x="1955800" y="2197100"/>
                    <a:pt x="2209800" y="2565400"/>
                    <a:pt x="1993900" y="3111500"/>
                  </a:cubicBezTo>
                  <a:cubicBezTo>
                    <a:pt x="1968500" y="3175000"/>
                    <a:pt x="1854200" y="3543300"/>
                    <a:pt x="1282700" y="3708400"/>
                  </a:cubicBezTo>
                  <a:cubicBezTo>
                    <a:pt x="1219200" y="3733800"/>
                    <a:pt x="774700" y="3822700"/>
                    <a:pt x="482600" y="3619500"/>
                  </a:cubicBezTo>
                  <a:cubicBezTo>
                    <a:pt x="381000" y="3543300"/>
                    <a:pt x="0" y="3289300"/>
                    <a:pt x="127000" y="2743200"/>
                  </a:cubicBezTo>
                  <a:cubicBezTo>
                    <a:pt x="165100" y="2679700"/>
                    <a:pt x="241300" y="2527300"/>
                    <a:pt x="469900" y="2552700"/>
                  </a:cubicBezTo>
                  <a:cubicBezTo>
                    <a:pt x="533400" y="2565400"/>
                    <a:pt x="660400" y="2578100"/>
                    <a:pt x="723900" y="2794000"/>
                  </a:cubicBezTo>
                  <a:cubicBezTo>
                    <a:pt x="736600" y="2882900"/>
                    <a:pt x="736600" y="2933700"/>
                    <a:pt x="698500" y="3175000"/>
                  </a:cubicBezTo>
                  <a:cubicBezTo>
                    <a:pt x="698500" y="3238500"/>
                    <a:pt x="660400" y="3416300"/>
                    <a:pt x="914400" y="3454400"/>
                  </a:cubicBezTo>
                  <a:cubicBezTo>
                    <a:pt x="977900" y="3441700"/>
                    <a:pt x="1193800" y="3467100"/>
                    <a:pt x="1193800" y="2959100"/>
                  </a:cubicBezTo>
                  <a:cubicBezTo>
                    <a:pt x="1193800" y="2857500"/>
                    <a:pt x="1168400" y="2311400"/>
                    <a:pt x="1168400" y="2311400"/>
                  </a:cubicBezTo>
                  <a:cubicBezTo>
                    <a:pt x="1168400" y="2311400"/>
                    <a:pt x="1143000" y="2120900"/>
                    <a:pt x="1092200" y="2070100"/>
                  </a:cubicBezTo>
                  <a:cubicBezTo>
                    <a:pt x="1041400" y="2019300"/>
                    <a:pt x="1016000" y="1905000"/>
                    <a:pt x="584200" y="1905000"/>
                  </a:cubicBezTo>
                  <a:cubicBezTo>
                    <a:pt x="533400" y="1905000"/>
                    <a:pt x="469900" y="1930400"/>
                    <a:pt x="482600" y="1727200"/>
                  </a:cubicBezTo>
                  <a:cubicBezTo>
                    <a:pt x="495300" y="1663700"/>
                    <a:pt x="495300" y="1612900"/>
                    <a:pt x="609600" y="16129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80" name="文本框 79"/>
          <p:cNvSpPr txBox="1"/>
          <p:nvPr>
            <p:custDataLst>
              <p:tags r:id="rId11"/>
            </p:custDataLst>
          </p:nvPr>
        </p:nvSpPr>
        <p:spPr>
          <a:xfrm>
            <a:off x="3378836" y="3756660"/>
            <a:ext cx="7880986" cy="512445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31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现阶段的是,一个设备对于一个网关；</a:t>
            </a:r>
            <a:endParaRPr lang="zh-CN" altLang="en-US" sz="3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1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网关逻辑写在代码层中固定，设备迭代的或者调度迭代都需要网关进行改动；</a:t>
            </a:r>
            <a:endParaRPr lang="zh-CN" altLang="en-US" sz="3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1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垂直开发模式易导致每个节点变动需要整线变更；</a:t>
            </a:r>
            <a:endParaRPr lang="zh-CN" altLang="en-US" sz="3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6"/>
          <p:cNvSpPr txBox="1"/>
          <p:nvPr/>
        </p:nvSpPr>
        <p:spPr>
          <a:xfrm>
            <a:off x="560620" y="531235"/>
            <a:ext cx="3992880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通用网关需求</a:t>
            </a:r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5" name="组合 34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276499" y="3253740"/>
            <a:ext cx="270193" cy="508000"/>
            <a:chOff x="1283913" y="1155618"/>
            <a:chExt cx="1013226" cy="1905000"/>
          </a:xfrm>
        </p:grpSpPr>
        <p:sp>
          <p:nvSpPr>
            <p:cNvPr id="36" name="任意多边形: 形状 3"/>
            <p:cNvSpPr/>
            <p:nvPr>
              <p:custDataLst>
                <p:tags r:id="rId2"/>
              </p:custDataLst>
            </p:nvPr>
          </p:nvSpPr>
          <p:spPr>
            <a:xfrm>
              <a:off x="1283913" y="1226700"/>
              <a:ext cx="1013226" cy="1833918"/>
            </a:xfrm>
            <a:custGeom>
              <a:avLst/>
              <a:gdLst/>
              <a:ahLst/>
              <a:cxnLst/>
              <a:rect l="0" t="0" r="0" b="0"/>
              <a:pathLst>
                <a:path w="2000378" h="3620645">
                  <a:moveTo>
                    <a:pt x="181229" y="3355341"/>
                  </a:moveTo>
                  <a:lnTo>
                    <a:pt x="232156" y="3371851"/>
                  </a:lnTo>
                  <a:lnTo>
                    <a:pt x="1120521" y="3613786"/>
                  </a:lnTo>
                  <a:cubicBezTo>
                    <a:pt x="1120521" y="3613786"/>
                    <a:pt x="1145032" y="3620644"/>
                    <a:pt x="1176274" y="3602991"/>
                  </a:cubicBezTo>
                  <a:cubicBezTo>
                    <a:pt x="1191895" y="3594228"/>
                    <a:pt x="1195324" y="3581909"/>
                    <a:pt x="1219327" y="3496311"/>
                  </a:cubicBezTo>
                  <a:cubicBezTo>
                    <a:pt x="1243330" y="3410713"/>
                    <a:pt x="1244727" y="3358389"/>
                    <a:pt x="1178179" y="3313304"/>
                  </a:cubicBezTo>
                  <a:cubicBezTo>
                    <a:pt x="1148334" y="3278633"/>
                    <a:pt x="1118489" y="3243835"/>
                    <a:pt x="1135634" y="3182748"/>
                  </a:cubicBezTo>
                  <a:lnTo>
                    <a:pt x="1319403" y="2502281"/>
                  </a:lnTo>
                  <a:lnTo>
                    <a:pt x="1637665" y="1364869"/>
                  </a:lnTo>
                  <a:lnTo>
                    <a:pt x="2000377" y="68453"/>
                  </a:lnTo>
                  <a:lnTo>
                    <a:pt x="1829181" y="20574"/>
                  </a:lnTo>
                  <a:lnTo>
                    <a:pt x="1780286" y="6858"/>
                  </a:lnTo>
                  <a:cubicBezTo>
                    <a:pt x="1780286" y="6858"/>
                    <a:pt x="1755775" y="0"/>
                    <a:pt x="1724533" y="17653"/>
                  </a:cubicBezTo>
                  <a:cubicBezTo>
                    <a:pt x="1693291" y="35306"/>
                    <a:pt x="1476121" y="198755"/>
                    <a:pt x="1476121" y="198755"/>
                  </a:cubicBezTo>
                  <a:cubicBezTo>
                    <a:pt x="1476121" y="198755"/>
                    <a:pt x="1144016" y="395987"/>
                    <a:pt x="1060323" y="412115"/>
                  </a:cubicBezTo>
                  <a:cubicBezTo>
                    <a:pt x="957580" y="449326"/>
                    <a:pt x="851408" y="498730"/>
                    <a:pt x="691007" y="506603"/>
                  </a:cubicBezTo>
                  <a:cubicBezTo>
                    <a:pt x="631825" y="529590"/>
                    <a:pt x="607314" y="522733"/>
                    <a:pt x="576580" y="632841"/>
                  </a:cubicBezTo>
                  <a:cubicBezTo>
                    <a:pt x="545846" y="742950"/>
                    <a:pt x="561467" y="734060"/>
                    <a:pt x="561467" y="734060"/>
                  </a:cubicBezTo>
                  <a:cubicBezTo>
                    <a:pt x="561467" y="734060"/>
                    <a:pt x="544322" y="795275"/>
                    <a:pt x="713613" y="803021"/>
                  </a:cubicBezTo>
                  <a:cubicBezTo>
                    <a:pt x="882904" y="810768"/>
                    <a:pt x="963041" y="806831"/>
                    <a:pt x="963041" y="806831"/>
                  </a:cubicBezTo>
                  <a:lnTo>
                    <a:pt x="644779" y="1944243"/>
                  </a:lnTo>
                  <a:lnTo>
                    <a:pt x="415544" y="2763647"/>
                  </a:lnTo>
                  <a:lnTo>
                    <a:pt x="364236" y="2947162"/>
                  </a:lnTo>
                  <a:cubicBezTo>
                    <a:pt x="364236" y="2947162"/>
                    <a:pt x="361315" y="3051810"/>
                    <a:pt x="127508" y="3039237"/>
                  </a:cubicBezTo>
                  <a:cubicBezTo>
                    <a:pt x="99568" y="3044572"/>
                    <a:pt x="92837" y="3069083"/>
                    <a:pt x="79121" y="3117978"/>
                  </a:cubicBezTo>
                  <a:cubicBezTo>
                    <a:pt x="65405" y="3166873"/>
                    <a:pt x="44958" y="3240279"/>
                    <a:pt x="44958" y="3240279"/>
                  </a:cubicBezTo>
                  <a:cubicBezTo>
                    <a:pt x="44958" y="3240279"/>
                    <a:pt x="0" y="3306827"/>
                    <a:pt x="109982" y="3337561"/>
                  </a:cubicBezTo>
                  <a:cubicBezTo>
                    <a:pt x="158750" y="3351277"/>
                    <a:pt x="173101" y="3354198"/>
                    <a:pt x="181229" y="33553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任意多边形: 形状 4"/>
            <p:cNvSpPr/>
            <p:nvPr>
              <p:custDataLst>
                <p:tags r:id="rId3"/>
              </p:custDataLst>
            </p:nvPr>
          </p:nvSpPr>
          <p:spPr>
            <a:xfrm>
              <a:off x="1356217" y="1155618"/>
              <a:ext cx="704389" cy="1852637"/>
            </a:xfrm>
            <a:custGeom>
              <a:avLst/>
              <a:gdLst/>
              <a:ahLst/>
              <a:cxnLst/>
              <a:rect l="0" t="0" r="0" b="0"/>
              <a:pathLst>
                <a:path w="1390651" h="3657601">
                  <a:moveTo>
                    <a:pt x="352933" y="3655441"/>
                  </a:moveTo>
                  <a:lnTo>
                    <a:pt x="406400" y="3657600"/>
                  </a:lnTo>
                  <a:lnTo>
                    <a:pt x="1327150" y="3651250"/>
                  </a:lnTo>
                  <a:cubicBezTo>
                    <a:pt x="1327150" y="3651250"/>
                    <a:pt x="1352550" y="3651250"/>
                    <a:pt x="1377950" y="3625850"/>
                  </a:cubicBezTo>
                  <a:cubicBezTo>
                    <a:pt x="1390650" y="3613150"/>
                    <a:pt x="1390650" y="3600450"/>
                    <a:pt x="1390650" y="3511550"/>
                  </a:cubicBezTo>
                  <a:cubicBezTo>
                    <a:pt x="1390650" y="3422650"/>
                    <a:pt x="1377950" y="3371850"/>
                    <a:pt x="1301750" y="3346450"/>
                  </a:cubicBezTo>
                  <a:cubicBezTo>
                    <a:pt x="1263650" y="3321050"/>
                    <a:pt x="1225550" y="3295650"/>
                    <a:pt x="1225550" y="3232150"/>
                  </a:cubicBezTo>
                  <a:lnTo>
                    <a:pt x="1219200" y="2527300"/>
                  </a:lnTo>
                  <a:lnTo>
                    <a:pt x="1219200" y="1346200"/>
                  </a:lnTo>
                  <a:lnTo>
                    <a:pt x="1219200" y="0"/>
                  </a:lnTo>
                  <a:lnTo>
                    <a:pt x="1041400" y="0"/>
                  </a:lnTo>
                  <a:lnTo>
                    <a:pt x="990600" y="0"/>
                  </a:lnTo>
                  <a:cubicBezTo>
                    <a:pt x="990600" y="0"/>
                    <a:pt x="965200" y="0"/>
                    <a:pt x="939800" y="25400"/>
                  </a:cubicBezTo>
                  <a:cubicBezTo>
                    <a:pt x="914400" y="50800"/>
                    <a:pt x="749300" y="266700"/>
                    <a:pt x="749300" y="266700"/>
                  </a:cubicBezTo>
                  <a:cubicBezTo>
                    <a:pt x="749300" y="266700"/>
                    <a:pt x="482600" y="546100"/>
                    <a:pt x="406400" y="584200"/>
                  </a:cubicBezTo>
                  <a:cubicBezTo>
                    <a:pt x="317500" y="647700"/>
                    <a:pt x="228600" y="723900"/>
                    <a:pt x="76200" y="774700"/>
                  </a:cubicBezTo>
                  <a:cubicBezTo>
                    <a:pt x="25400" y="812800"/>
                    <a:pt x="0" y="812800"/>
                    <a:pt x="0" y="927100"/>
                  </a:cubicBezTo>
                  <a:cubicBezTo>
                    <a:pt x="0" y="1041400"/>
                    <a:pt x="12700" y="1028700"/>
                    <a:pt x="12700" y="1028700"/>
                  </a:cubicBezTo>
                  <a:cubicBezTo>
                    <a:pt x="12700" y="1028700"/>
                    <a:pt x="12700" y="1092200"/>
                    <a:pt x="177800" y="1054100"/>
                  </a:cubicBezTo>
                  <a:cubicBezTo>
                    <a:pt x="342903" y="1016013"/>
                    <a:pt x="419100" y="990600"/>
                    <a:pt x="419100" y="990600"/>
                  </a:cubicBezTo>
                  <a:lnTo>
                    <a:pt x="419100" y="2171700"/>
                  </a:lnTo>
                  <a:lnTo>
                    <a:pt x="419100" y="3022600"/>
                  </a:lnTo>
                  <a:lnTo>
                    <a:pt x="419100" y="3213100"/>
                  </a:lnTo>
                  <a:cubicBezTo>
                    <a:pt x="419100" y="3213100"/>
                    <a:pt x="444500" y="3314700"/>
                    <a:pt x="215900" y="3365500"/>
                  </a:cubicBezTo>
                  <a:cubicBezTo>
                    <a:pt x="190500" y="3378200"/>
                    <a:pt x="190500" y="3403600"/>
                    <a:pt x="190500" y="3454400"/>
                  </a:cubicBezTo>
                  <a:cubicBezTo>
                    <a:pt x="190500" y="3505200"/>
                    <a:pt x="190500" y="3581400"/>
                    <a:pt x="190500" y="3581400"/>
                  </a:cubicBezTo>
                  <a:cubicBezTo>
                    <a:pt x="190500" y="3581400"/>
                    <a:pt x="165100" y="3657600"/>
                    <a:pt x="279400" y="3657600"/>
                  </a:cubicBezTo>
                  <a:cubicBezTo>
                    <a:pt x="330200" y="3657600"/>
                    <a:pt x="344678" y="3656584"/>
                    <a:pt x="352933" y="36554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38" name="组合 37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6228380" y="4364990"/>
            <a:ext cx="366431" cy="508000"/>
            <a:chOff x="3262468" y="1155618"/>
            <a:chExt cx="1374117" cy="1905000"/>
          </a:xfrm>
        </p:grpSpPr>
        <p:sp>
          <p:nvSpPr>
            <p:cNvPr id="39" name="任意多边形: 形状 6"/>
            <p:cNvSpPr/>
            <p:nvPr>
              <p:custDataLst>
                <p:tags r:id="rId5"/>
              </p:custDataLst>
            </p:nvPr>
          </p:nvSpPr>
          <p:spPr>
            <a:xfrm>
              <a:off x="3262468" y="1156762"/>
              <a:ext cx="1374117" cy="1903856"/>
            </a:xfrm>
            <a:custGeom>
              <a:avLst/>
              <a:gdLst/>
              <a:ahLst/>
              <a:cxnLst/>
              <a:rect l="0" t="0" r="0" b="0"/>
              <a:pathLst>
                <a:path w="2745487" h="3803905">
                  <a:moveTo>
                    <a:pt x="2261235" y="2882773"/>
                  </a:moveTo>
                  <a:lnTo>
                    <a:pt x="2089658" y="3270377"/>
                  </a:lnTo>
                  <a:lnTo>
                    <a:pt x="1880235" y="3700399"/>
                  </a:lnTo>
                  <a:lnTo>
                    <a:pt x="1835658" y="3767201"/>
                  </a:lnTo>
                  <a:cubicBezTo>
                    <a:pt x="1835658" y="3767201"/>
                    <a:pt x="1825625" y="3803904"/>
                    <a:pt x="1715389" y="3773932"/>
                  </a:cubicBezTo>
                  <a:cubicBezTo>
                    <a:pt x="1605153" y="3743833"/>
                    <a:pt x="1066038" y="3596894"/>
                    <a:pt x="1066038" y="3596894"/>
                  </a:cubicBezTo>
                  <a:lnTo>
                    <a:pt x="0" y="3306191"/>
                  </a:lnTo>
                  <a:lnTo>
                    <a:pt x="143637" y="2779268"/>
                  </a:lnTo>
                  <a:cubicBezTo>
                    <a:pt x="143637" y="2779268"/>
                    <a:pt x="172593" y="2721356"/>
                    <a:pt x="238252" y="2673477"/>
                  </a:cubicBezTo>
                  <a:cubicBezTo>
                    <a:pt x="303911" y="2625599"/>
                    <a:pt x="491109" y="2518664"/>
                    <a:pt x="491109" y="2518664"/>
                  </a:cubicBezTo>
                  <a:lnTo>
                    <a:pt x="731647" y="2360422"/>
                  </a:lnTo>
                  <a:lnTo>
                    <a:pt x="1094740" y="2090801"/>
                  </a:lnTo>
                  <a:cubicBezTo>
                    <a:pt x="1094740" y="2090801"/>
                    <a:pt x="1483487" y="1775587"/>
                    <a:pt x="1538097" y="1671955"/>
                  </a:cubicBezTo>
                  <a:cubicBezTo>
                    <a:pt x="1592706" y="1568323"/>
                    <a:pt x="1663954" y="1548257"/>
                    <a:pt x="1812036" y="1101598"/>
                  </a:cubicBezTo>
                  <a:cubicBezTo>
                    <a:pt x="1812036" y="1101598"/>
                    <a:pt x="1904492" y="810895"/>
                    <a:pt x="1913382" y="681609"/>
                  </a:cubicBezTo>
                  <a:cubicBezTo>
                    <a:pt x="1922272" y="552450"/>
                    <a:pt x="1929003" y="527939"/>
                    <a:pt x="1905635" y="468884"/>
                  </a:cubicBezTo>
                  <a:cubicBezTo>
                    <a:pt x="1882267" y="409830"/>
                    <a:pt x="1825371" y="328549"/>
                    <a:pt x="1711833" y="310770"/>
                  </a:cubicBezTo>
                  <a:cubicBezTo>
                    <a:pt x="1598168" y="292989"/>
                    <a:pt x="1591564" y="317500"/>
                    <a:pt x="1591564" y="317500"/>
                  </a:cubicBezTo>
                  <a:cubicBezTo>
                    <a:pt x="1591564" y="317500"/>
                    <a:pt x="1480185" y="339725"/>
                    <a:pt x="1454531" y="530225"/>
                  </a:cubicBezTo>
                  <a:cubicBezTo>
                    <a:pt x="1436751" y="643890"/>
                    <a:pt x="1408938" y="939039"/>
                    <a:pt x="1265174" y="1031495"/>
                  </a:cubicBezTo>
                  <a:cubicBezTo>
                    <a:pt x="1230630" y="1061593"/>
                    <a:pt x="1170559" y="1137286"/>
                    <a:pt x="1004570" y="1118362"/>
                  </a:cubicBezTo>
                  <a:cubicBezTo>
                    <a:pt x="967867" y="1108330"/>
                    <a:pt x="915416" y="1107186"/>
                    <a:pt x="851916" y="1050417"/>
                  </a:cubicBezTo>
                  <a:cubicBezTo>
                    <a:pt x="830707" y="1031494"/>
                    <a:pt x="703707" y="917829"/>
                    <a:pt x="752729" y="641604"/>
                  </a:cubicBezTo>
                  <a:cubicBezTo>
                    <a:pt x="766064" y="592582"/>
                    <a:pt x="830707" y="307467"/>
                    <a:pt x="1161542" y="108077"/>
                  </a:cubicBezTo>
                  <a:cubicBezTo>
                    <a:pt x="1192784" y="90297"/>
                    <a:pt x="1326388" y="34544"/>
                    <a:pt x="1409954" y="17780"/>
                  </a:cubicBezTo>
                  <a:cubicBezTo>
                    <a:pt x="1493519" y="1016"/>
                    <a:pt x="1730756" y="0"/>
                    <a:pt x="1865502" y="36703"/>
                  </a:cubicBezTo>
                  <a:cubicBezTo>
                    <a:pt x="1902206" y="46736"/>
                    <a:pt x="2040381" y="71247"/>
                    <a:pt x="2235326" y="177038"/>
                  </a:cubicBezTo>
                  <a:cubicBezTo>
                    <a:pt x="2268727" y="199263"/>
                    <a:pt x="2302129" y="221615"/>
                    <a:pt x="2302129" y="221615"/>
                  </a:cubicBezTo>
                  <a:cubicBezTo>
                    <a:pt x="2302129" y="221615"/>
                    <a:pt x="2453639" y="341884"/>
                    <a:pt x="2480310" y="388747"/>
                  </a:cubicBezTo>
                  <a:cubicBezTo>
                    <a:pt x="2489200" y="404368"/>
                    <a:pt x="2646299" y="552450"/>
                    <a:pt x="2686431" y="839852"/>
                  </a:cubicBezTo>
                  <a:cubicBezTo>
                    <a:pt x="2688717" y="879984"/>
                    <a:pt x="2745486" y="1106044"/>
                    <a:pt x="2615184" y="1439165"/>
                  </a:cubicBezTo>
                  <a:cubicBezTo>
                    <a:pt x="2608453" y="1463675"/>
                    <a:pt x="2536063" y="1680846"/>
                    <a:pt x="2272157" y="1924813"/>
                  </a:cubicBezTo>
                  <a:cubicBezTo>
                    <a:pt x="2206498" y="1972692"/>
                    <a:pt x="2049399" y="2114170"/>
                    <a:pt x="1695196" y="2254505"/>
                  </a:cubicBezTo>
                  <a:cubicBezTo>
                    <a:pt x="1561592" y="2310258"/>
                    <a:pt x="1082548" y="2521839"/>
                    <a:pt x="1082548" y="2521839"/>
                  </a:cubicBezTo>
                  <a:cubicBezTo>
                    <a:pt x="1082548" y="2521839"/>
                    <a:pt x="628142" y="2740152"/>
                    <a:pt x="605790" y="2773553"/>
                  </a:cubicBezTo>
                  <a:cubicBezTo>
                    <a:pt x="703834" y="2800224"/>
                    <a:pt x="1340993" y="2973959"/>
                    <a:pt x="1340993" y="2973959"/>
                  </a:cubicBezTo>
                  <a:lnTo>
                    <a:pt x="1684020" y="3067558"/>
                  </a:lnTo>
                  <a:cubicBezTo>
                    <a:pt x="1684020" y="3067558"/>
                    <a:pt x="1803146" y="3113278"/>
                    <a:pt x="1876679" y="2988437"/>
                  </a:cubicBezTo>
                  <a:cubicBezTo>
                    <a:pt x="1950212" y="2863723"/>
                    <a:pt x="1980311" y="2753360"/>
                    <a:pt x="2066036" y="2776855"/>
                  </a:cubicBezTo>
                  <a:cubicBezTo>
                    <a:pt x="2152015" y="2800350"/>
                    <a:pt x="2253361" y="2814828"/>
                    <a:pt x="2261235" y="2882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0" name="任意多边形: 形状 7"/>
            <p:cNvSpPr/>
            <p:nvPr>
              <p:custDataLst>
                <p:tags r:id="rId6"/>
              </p:custDataLst>
            </p:nvPr>
          </p:nvSpPr>
          <p:spPr>
            <a:xfrm>
              <a:off x="3369890" y="1155618"/>
              <a:ext cx="1036086" cy="1830631"/>
            </a:xfrm>
            <a:custGeom>
              <a:avLst/>
              <a:gdLst/>
              <a:ahLst/>
              <a:cxnLst/>
              <a:rect l="0" t="0" r="0" b="0"/>
              <a:pathLst>
                <a:path w="2070101" h="3657601">
                  <a:moveTo>
                    <a:pt x="2070100" y="2654300"/>
                  </a:moveTo>
                  <a:lnTo>
                    <a:pt x="2006600" y="3073400"/>
                  </a:lnTo>
                  <a:lnTo>
                    <a:pt x="1917700" y="3543300"/>
                  </a:lnTo>
                  <a:lnTo>
                    <a:pt x="1892300" y="3619500"/>
                  </a:lnTo>
                  <a:cubicBezTo>
                    <a:pt x="1892300" y="3619500"/>
                    <a:pt x="1892300" y="3657600"/>
                    <a:pt x="1778000" y="3657600"/>
                  </a:cubicBezTo>
                  <a:cubicBezTo>
                    <a:pt x="1663700" y="3657600"/>
                    <a:pt x="1104900" y="3657600"/>
                    <a:pt x="1104900" y="3657600"/>
                  </a:cubicBezTo>
                  <a:lnTo>
                    <a:pt x="0" y="3657600"/>
                  </a:lnTo>
                  <a:lnTo>
                    <a:pt x="0" y="3111500"/>
                  </a:lnTo>
                  <a:cubicBezTo>
                    <a:pt x="0" y="3111500"/>
                    <a:pt x="12700" y="3048000"/>
                    <a:pt x="63500" y="2984500"/>
                  </a:cubicBezTo>
                  <a:cubicBezTo>
                    <a:pt x="114300" y="2921000"/>
                    <a:pt x="266700" y="2768600"/>
                    <a:pt x="266700" y="2768600"/>
                  </a:cubicBezTo>
                  <a:lnTo>
                    <a:pt x="457200" y="2552700"/>
                  </a:lnTo>
                  <a:lnTo>
                    <a:pt x="736600" y="2197100"/>
                  </a:lnTo>
                  <a:cubicBezTo>
                    <a:pt x="736600" y="2197100"/>
                    <a:pt x="1028700" y="1790700"/>
                    <a:pt x="1054100" y="1676400"/>
                  </a:cubicBezTo>
                  <a:cubicBezTo>
                    <a:pt x="1079502" y="1562101"/>
                    <a:pt x="1143000" y="1524000"/>
                    <a:pt x="1168400" y="1054100"/>
                  </a:cubicBezTo>
                  <a:cubicBezTo>
                    <a:pt x="1168400" y="1054100"/>
                    <a:pt x="1181100" y="749300"/>
                    <a:pt x="1155700" y="622300"/>
                  </a:cubicBezTo>
                  <a:cubicBezTo>
                    <a:pt x="1130300" y="495300"/>
                    <a:pt x="1130300" y="469900"/>
                    <a:pt x="1092200" y="419100"/>
                  </a:cubicBezTo>
                  <a:cubicBezTo>
                    <a:pt x="1054100" y="368300"/>
                    <a:pt x="977900" y="304800"/>
                    <a:pt x="863600" y="317500"/>
                  </a:cubicBezTo>
                  <a:cubicBezTo>
                    <a:pt x="749300" y="330200"/>
                    <a:pt x="749300" y="355600"/>
                    <a:pt x="749300" y="355600"/>
                  </a:cubicBezTo>
                  <a:cubicBezTo>
                    <a:pt x="749300" y="355600"/>
                    <a:pt x="647700" y="406400"/>
                    <a:pt x="673100" y="596900"/>
                  </a:cubicBezTo>
                  <a:cubicBezTo>
                    <a:pt x="685800" y="711200"/>
                    <a:pt x="736600" y="1003300"/>
                    <a:pt x="622300" y="1130300"/>
                  </a:cubicBezTo>
                  <a:cubicBezTo>
                    <a:pt x="596900" y="1168400"/>
                    <a:pt x="558800" y="1257300"/>
                    <a:pt x="393700" y="1282700"/>
                  </a:cubicBezTo>
                  <a:cubicBezTo>
                    <a:pt x="355600" y="1282700"/>
                    <a:pt x="304800" y="1295400"/>
                    <a:pt x="228600" y="1257300"/>
                  </a:cubicBezTo>
                  <a:cubicBezTo>
                    <a:pt x="203200" y="1244600"/>
                    <a:pt x="50800" y="1168400"/>
                    <a:pt x="25400" y="889000"/>
                  </a:cubicBezTo>
                  <a:cubicBezTo>
                    <a:pt x="25400" y="838200"/>
                    <a:pt x="12700" y="546100"/>
                    <a:pt x="279400" y="266700"/>
                  </a:cubicBezTo>
                  <a:cubicBezTo>
                    <a:pt x="304800" y="241300"/>
                    <a:pt x="419100" y="152400"/>
                    <a:pt x="495300" y="114300"/>
                  </a:cubicBezTo>
                  <a:cubicBezTo>
                    <a:pt x="571497" y="76193"/>
                    <a:pt x="800100" y="12700"/>
                    <a:pt x="939800" y="12700"/>
                  </a:cubicBezTo>
                  <a:cubicBezTo>
                    <a:pt x="977900" y="12700"/>
                    <a:pt x="1117600" y="0"/>
                    <a:pt x="1333500" y="50800"/>
                  </a:cubicBezTo>
                  <a:cubicBezTo>
                    <a:pt x="1371600" y="63500"/>
                    <a:pt x="1409700" y="76200"/>
                    <a:pt x="1409700" y="76200"/>
                  </a:cubicBezTo>
                  <a:cubicBezTo>
                    <a:pt x="1409700" y="76200"/>
                    <a:pt x="1587500" y="152400"/>
                    <a:pt x="1625600" y="190500"/>
                  </a:cubicBezTo>
                  <a:cubicBezTo>
                    <a:pt x="1638300" y="203200"/>
                    <a:pt x="1828800" y="304800"/>
                    <a:pt x="1943100" y="571500"/>
                  </a:cubicBezTo>
                  <a:cubicBezTo>
                    <a:pt x="1955800" y="609600"/>
                    <a:pt x="2070100" y="812800"/>
                    <a:pt x="2032000" y="1168400"/>
                  </a:cubicBezTo>
                  <a:cubicBezTo>
                    <a:pt x="2032000" y="1193800"/>
                    <a:pt x="2019300" y="1422400"/>
                    <a:pt x="1828800" y="1727200"/>
                  </a:cubicBezTo>
                  <a:cubicBezTo>
                    <a:pt x="1778000" y="1790700"/>
                    <a:pt x="1663700" y="1968500"/>
                    <a:pt x="1358900" y="2197100"/>
                  </a:cubicBezTo>
                  <a:cubicBezTo>
                    <a:pt x="1244600" y="2286000"/>
                    <a:pt x="838200" y="2616200"/>
                    <a:pt x="838200" y="2616200"/>
                  </a:cubicBezTo>
                  <a:cubicBezTo>
                    <a:pt x="838200" y="2616200"/>
                    <a:pt x="457200" y="2946400"/>
                    <a:pt x="444500" y="2984500"/>
                  </a:cubicBezTo>
                  <a:cubicBezTo>
                    <a:pt x="546100" y="2984500"/>
                    <a:pt x="1206500" y="2984500"/>
                    <a:pt x="1206500" y="2984500"/>
                  </a:cubicBezTo>
                  <a:lnTo>
                    <a:pt x="1562100" y="2984500"/>
                  </a:lnTo>
                  <a:cubicBezTo>
                    <a:pt x="1562100" y="2984500"/>
                    <a:pt x="1689100" y="2997200"/>
                    <a:pt x="1727200" y="2857500"/>
                  </a:cubicBezTo>
                  <a:cubicBezTo>
                    <a:pt x="1765312" y="2717803"/>
                    <a:pt x="1765300" y="2603500"/>
                    <a:pt x="1854200" y="2603500"/>
                  </a:cubicBezTo>
                  <a:cubicBezTo>
                    <a:pt x="1943100" y="2603500"/>
                    <a:pt x="2044700" y="2590800"/>
                    <a:pt x="2070100" y="26543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41" name="组合 40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6238842" y="5476240"/>
            <a:ext cx="345507" cy="508000"/>
            <a:chOff x="5460700" y="1155618"/>
            <a:chExt cx="1295653" cy="1905000"/>
          </a:xfrm>
        </p:grpSpPr>
        <p:sp>
          <p:nvSpPr>
            <p:cNvPr id="42" name="任意多边形: 形状 9"/>
            <p:cNvSpPr/>
            <p:nvPr>
              <p:custDataLst>
                <p:tags r:id="rId8"/>
              </p:custDataLst>
            </p:nvPr>
          </p:nvSpPr>
          <p:spPr>
            <a:xfrm>
              <a:off x="5460700" y="1189984"/>
              <a:ext cx="1295653" cy="1841774"/>
            </a:xfrm>
            <a:custGeom>
              <a:avLst/>
              <a:gdLst/>
              <a:ahLst/>
              <a:cxnLst/>
              <a:rect l="0" t="0" r="0" b="0"/>
              <a:pathLst>
                <a:path w="2599945" h="3695828">
                  <a:moveTo>
                    <a:pt x="1034034" y="1489202"/>
                  </a:moveTo>
                  <a:cubicBezTo>
                    <a:pt x="1034034" y="1489202"/>
                    <a:pt x="1296543" y="1588135"/>
                    <a:pt x="1430401" y="1532890"/>
                  </a:cubicBezTo>
                  <a:cubicBezTo>
                    <a:pt x="1520698" y="1491996"/>
                    <a:pt x="1624203" y="1546860"/>
                    <a:pt x="1794256" y="645160"/>
                  </a:cubicBezTo>
                  <a:cubicBezTo>
                    <a:pt x="1803654" y="516001"/>
                    <a:pt x="1828546" y="377952"/>
                    <a:pt x="1629283" y="336042"/>
                  </a:cubicBezTo>
                  <a:cubicBezTo>
                    <a:pt x="1576959" y="334772"/>
                    <a:pt x="1395349" y="324104"/>
                    <a:pt x="1392301" y="573659"/>
                  </a:cubicBezTo>
                  <a:cubicBezTo>
                    <a:pt x="1391031" y="625983"/>
                    <a:pt x="1394206" y="995807"/>
                    <a:pt x="1235964" y="1044321"/>
                  </a:cubicBezTo>
                  <a:cubicBezTo>
                    <a:pt x="1189101" y="1070864"/>
                    <a:pt x="996188" y="1149350"/>
                    <a:pt x="851789" y="1004062"/>
                  </a:cubicBezTo>
                  <a:cubicBezTo>
                    <a:pt x="821817" y="969391"/>
                    <a:pt x="683006" y="852043"/>
                    <a:pt x="812292" y="479298"/>
                  </a:cubicBezTo>
                  <a:cubicBezTo>
                    <a:pt x="841502" y="421513"/>
                    <a:pt x="916686" y="244602"/>
                    <a:pt x="1222375" y="91948"/>
                  </a:cubicBezTo>
                  <a:cubicBezTo>
                    <a:pt x="1265809" y="77597"/>
                    <a:pt x="1366393" y="0"/>
                    <a:pt x="1738249" y="36830"/>
                  </a:cubicBezTo>
                  <a:cubicBezTo>
                    <a:pt x="1762760" y="43561"/>
                    <a:pt x="2100072" y="110363"/>
                    <a:pt x="2286508" y="293751"/>
                  </a:cubicBezTo>
                  <a:cubicBezTo>
                    <a:pt x="2328672" y="331724"/>
                    <a:pt x="2455291" y="445770"/>
                    <a:pt x="2500376" y="616331"/>
                  </a:cubicBezTo>
                  <a:cubicBezTo>
                    <a:pt x="2514727" y="659765"/>
                    <a:pt x="2599944" y="828294"/>
                    <a:pt x="2565654" y="1095502"/>
                  </a:cubicBezTo>
                  <a:cubicBezTo>
                    <a:pt x="2552065" y="1144524"/>
                    <a:pt x="2543556" y="1366139"/>
                    <a:pt x="2344674" y="1561465"/>
                  </a:cubicBezTo>
                  <a:cubicBezTo>
                    <a:pt x="2310003" y="1591437"/>
                    <a:pt x="2195957" y="1718056"/>
                    <a:pt x="1969770" y="1774063"/>
                  </a:cubicBezTo>
                  <a:cubicBezTo>
                    <a:pt x="1914017" y="1784985"/>
                    <a:pt x="1706753" y="1820037"/>
                    <a:pt x="1645539" y="1803019"/>
                  </a:cubicBezTo>
                  <a:cubicBezTo>
                    <a:pt x="1687703" y="1840992"/>
                    <a:pt x="2038096" y="2003679"/>
                    <a:pt x="2152777" y="2351659"/>
                  </a:cubicBezTo>
                  <a:cubicBezTo>
                    <a:pt x="2176018" y="2410714"/>
                    <a:pt x="2322703" y="2833370"/>
                    <a:pt x="1969135" y="3302254"/>
                  </a:cubicBezTo>
                  <a:cubicBezTo>
                    <a:pt x="1927733" y="3356737"/>
                    <a:pt x="1719453" y="3681222"/>
                    <a:pt x="1124712" y="3688207"/>
                  </a:cubicBezTo>
                  <a:cubicBezTo>
                    <a:pt x="1056767" y="3695827"/>
                    <a:pt x="604647" y="3663061"/>
                    <a:pt x="377190" y="3389503"/>
                  </a:cubicBezTo>
                  <a:cubicBezTo>
                    <a:pt x="299593" y="3289046"/>
                    <a:pt x="0" y="2942718"/>
                    <a:pt x="267843" y="2450212"/>
                  </a:cubicBezTo>
                  <a:cubicBezTo>
                    <a:pt x="321437" y="2399158"/>
                    <a:pt x="435483" y="2272539"/>
                    <a:pt x="649097" y="2357883"/>
                  </a:cubicBezTo>
                  <a:cubicBezTo>
                    <a:pt x="706882" y="2387093"/>
                    <a:pt x="826008" y="2433067"/>
                    <a:pt x="829691" y="2658111"/>
                  </a:cubicBezTo>
                  <a:cubicBezTo>
                    <a:pt x="818261" y="2747138"/>
                    <a:pt x="804672" y="2796159"/>
                    <a:pt x="703707" y="3018537"/>
                  </a:cubicBezTo>
                  <a:cubicBezTo>
                    <a:pt x="686816" y="3079751"/>
                    <a:pt x="602742" y="3241040"/>
                    <a:pt x="837438" y="3345308"/>
                  </a:cubicBezTo>
                  <a:cubicBezTo>
                    <a:pt x="902081" y="3350007"/>
                    <a:pt x="1103376" y="3431922"/>
                    <a:pt x="1238631" y="2942337"/>
                  </a:cubicBezTo>
                  <a:cubicBezTo>
                    <a:pt x="1265682" y="2844420"/>
                    <a:pt x="1386586" y="2311274"/>
                    <a:pt x="1386586" y="2311274"/>
                  </a:cubicBezTo>
                  <a:cubicBezTo>
                    <a:pt x="1386586" y="2311274"/>
                    <a:pt x="1412875" y="2120901"/>
                    <a:pt x="1377442" y="2058417"/>
                  </a:cubicBezTo>
                  <a:cubicBezTo>
                    <a:pt x="1342009" y="1995932"/>
                    <a:pt x="1347978" y="1878965"/>
                    <a:pt x="931799" y="1764031"/>
                  </a:cubicBezTo>
                  <a:cubicBezTo>
                    <a:pt x="882777" y="1750442"/>
                    <a:pt x="814832" y="1758062"/>
                    <a:pt x="881253" y="1565657"/>
                  </a:cubicBezTo>
                  <a:cubicBezTo>
                    <a:pt x="910336" y="1507744"/>
                    <a:pt x="923925" y="1458722"/>
                    <a:pt x="1034034" y="14892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3" name="任意多边形: 形状 10"/>
            <p:cNvSpPr/>
            <p:nvPr>
              <p:custDataLst>
                <p:tags r:id="rId9"/>
              </p:custDataLst>
            </p:nvPr>
          </p:nvSpPr>
          <p:spPr>
            <a:xfrm>
              <a:off x="5538672" y="1155618"/>
              <a:ext cx="1101229" cy="1905000"/>
            </a:xfrm>
            <a:custGeom>
              <a:avLst/>
              <a:gdLst/>
              <a:ahLst/>
              <a:cxnLst/>
              <a:rect l="0" t="0" r="0" b="0"/>
              <a:pathLst>
                <a:path w="2209801" h="3822701">
                  <a:moveTo>
                    <a:pt x="609600" y="1612900"/>
                  </a:moveTo>
                  <a:cubicBezTo>
                    <a:pt x="609600" y="1612900"/>
                    <a:pt x="889000" y="1638300"/>
                    <a:pt x="1003300" y="1549400"/>
                  </a:cubicBezTo>
                  <a:cubicBezTo>
                    <a:pt x="1079500" y="1485900"/>
                    <a:pt x="1193800" y="1511300"/>
                    <a:pt x="1117600" y="596900"/>
                  </a:cubicBezTo>
                  <a:cubicBezTo>
                    <a:pt x="1092200" y="469900"/>
                    <a:pt x="1079500" y="330200"/>
                    <a:pt x="876300" y="342900"/>
                  </a:cubicBezTo>
                  <a:cubicBezTo>
                    <a:pt x="825500" y="355600"/>
                    <a:pt x="647700" y="393700"/>
                    <a:pt x="711200" y="635000"/>
                  </a:cubicBezTo>
                  <a:cubicBezTo>
                    <a:pt x="723900" y="685800"/>
                    <a:pt x="825500" y="1041400"/>
                    <a:pt x="685800" y="1130300"/>
                  </a:cubicBezTo>
                  <a:cubicBezTo>
                    <a:pt x="647700" y="1168400"/>
                    <a:pt x="482600" y="1295400"/>
                    <a:pt x="304800" y="1193800"/>
                  </a:cubicBezTo>
                  <a:cubicBezTo>
                    <a:pt x="266700" y="1168400"/>
                    <a:pt x="101600" y="1092200"/>
                    <a:pt x="127000" y="698500"/>
                  </a:cubicBezTo>
                  <a:cubicBezTo>
                    <a:pt x="139700" y="635000"/>
                    <a:pt x="165100" y="444500"/>
                    <a:pt x="419100" y="215900"/>
                  </a:cubicBezTo>
                  <a:cubicBezTo>
                    <a:pt x="457200" y="190500"/>
                    <a:pt x="533400" y="88900"/>
                    <a:pt x="901700" y="25400"/>
                  </a:cubicBezTo>
                  <a:cubicBezTo>
                    <a:pt x="927100" y="25400"/>
                    <a:pt x="1270000" y="0"/>
                    <a:pt x="1498600" y="127000"/>
                  </a:cubicBezTo>
                  <a:cubicBezTo>
                    <a:pt x="1549400" y="152400"/>
                    <a:pt x="1701800" y="228600"/>
                    <a:pt x="1790700" y="381000"/>
                  </a:cubicBezTo>
                  <a:cubicBezTo>
                    <a:pt x="1816100" y="419100"/>
                    <a:pt x="1943100" y="558800"/>
                    <a:pt x="1981200" y="825500"/>
                  </a:cubicBezTo>
                  <a:cubicBezTo>
                    <a:pt x="1981200" y="876300"/>
                    <a:pt x="2032000" y="1092200"/>
                    <a:pt x="1892300" y="1333500"/>
                  </a:cubicBezTo>
                  <a:cubicBezTo>
                    <a:pt x="1866900" y="1371600"/>
                    <a:pt x="1790700" y="1524000"/>
                    <a:pt x="1587500" y="1638300"/>
                  </a:cubicBezTo>
                  <a:cubicBezTo>
                    <a:pt x="1536700" y="1663700"/>
                    <a:pt x="1346200" y="1752600"/>
                    <a:pt x="1282700" y="1752600"/>
                  </a:cubicBezTo>
                  <a:cubicBezTo>
                    <a:pt x="1333500" y="1778000"/>
                    <a:pt x="1714500" y="1841500"/>
                    <a:pt x="1917700" y="2146300"/>
                  </a:cubicBezTo>
                  <a:cubicBezTo>
                    <a:pt x="1955800" y="2197100"/>
                    <a:pt x="2209800" y="2565400"/>
                    <a:pt x="1993900" y="3111500"/>
                  </a:cubicBezTo>
                  <a:cubicBezTo>
                    <a:pt x="1968500" y="3175000"/>
                    <a:pt x="1854200" y="3543300"/>
                    <a:pt x="1282700" y="3708400"/>
                  </a:cubicBezTo>
                  <a:cubicBezTo>
                    <a:pt x="1219200" y="3733800"/>
                    <a:pt x="774700" y="3822700"/>
                    <a:pt x="482600" y="3619500"/>
                  </a:cubicBezTo>
                  <a:cubicBezTo>
                    <a:pt x="381000" y="3543300"/>
                    <a:pt x="0" y="3289300"/>
                    <a:pt x="127000" y="2743200"/>
                  </a:cubicBezTo>
                  <a:cubicBezTo>
                    <a:pt x="165100" y="2679700"/>
                    <a:pt x="241300" y="2527300"/>
                    <a:pt x="469900" y="2552700"/>
                  </a:cubicBezTo>
                  <a:cubicBezTo>
                    <a:pt x="533400" y="2565400"/>
                    <a:pt x="660400" y="2578100"/>
                    <a:pt x="723900" y="2794000"/>
                  </a:cubicBezTo>
                  <a:cubicBezTo>
                    <a:pt x="736600" y="2882900"/>
                    <a:pt x="736600" y="2933700"/>
                    <a:pt x="698500" y="3175000"/>
                  </a:cubicBezTo>
                  <a:cubicBezTo>
                    <a:pt x="698500" y="3238500"/>
                    <a:pt x="660400" y="3416300"/>
                    <a:pt x="914400" y="3454400"/>
                  </a:cubicBezTo>
                  <a:cubicBezTo>
                    <a:pt x="977900" y="3441700"/>
                    <a:pt x="1193800" y="3467100"/>
                    <a:pt x="1193800" y="2959100"/>
                  </a:cubicBezTo>
                  <a:cubicBezTo>
                    <a:pt x="1193800" y="2857500"/>
                    <a:pt x="1168400" y="2311400"/>
                    <a:pt x="1168400" y="2311400"/>
                  </a:cubicBezTo>
                  <a:cubicBezTo>
                    <a:pt x="1168400" y="2311400"/>
                    <a:pt x="1143000" y="2120900"/>
                    <a:pt x="1092200" y="2070100"/>
                  </a:cubicBezTo>
                  <a:cubicBezTo>
                    <a:pt x="1041400" y="2019300"/>
                    <a:pt x="1016000" y="1905000"/>
                    <a:pt x="584200" y="1905000"/>
                  </a:cubicBezTo>
                  <a:cubicBezTo>
                    <a:pt x="533400" y="1905000"/>
                    <a:pt x="469900" y="1930400"/>
                    <a:pt x="482600" y="1727200"/>
                  </a:cubicBezTo>
                  <a:cubicBezTo>
                    <a:pt x="495300" y="1663700"/>
                    <a:pt x="495300" y="1612900"/>
                    <a:pt x="609600" y="16129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44" name="组合 43"/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6248900" y="6587490"/>
            <a:ext cx="325390" cy="508000"/>
            <a:chOff x="7668902" y="1161573"/>
            <a:chExt cx="1206752" cy="1883981"/>
          </a:xfrm>
        </p:grpSpPr>
        <p:sp>
          <p:nvSpPr>
            <p:cNvPr id="45" name="任意多边形: 形状 52"/>
            <p:cNvSpPr/>
            <p:nvPr>
              <p:custDataLst>
                <p:tags r:id="rId11"/>
              </p:custDataLst>
            </p:nvPr>
          </p:nvSpPr>
          <p:spPr>
            <a:xfrm>
              <a:off x="7668902" y="1266516"/>
              <a:ext cx="1206752" cy="1779038"/>
            </a:xfrm>
            <a:custGeom>
              <a:avLst/>
              <a:gdLst>
                <a:gd name="connsiteX0" fmla="*/ 684478 w 1206752"/>
                <a:gd name="connsiteY0" fmla="*/ 532642 h 1779038"/>
                <a:gd name="connsiteX1" fmla="*/ 202809 w 1206752"/>
                <a:gd name="connsiteY1" fmla="*/ 956302 h 1779038"/>
                <a:gd name="connsiteX2" fmla="*/ 526616 w 1206752"/>
                <a:gd name="connsiteY2" fmla="*/ 1054277 h 1779038"/>
                <a:gd name="connsiteX3" fmla="*/ 1083331 w 1206752"/>
                <a:gd name="connsiteY3" fmla="*/ 1242 h 1779038"/>
                <a:gd name="connsiteX4" fmla="*/ 1159694 w 1206752"/>
                <a:gd name="connsiteY4" fmla="*/ 21907 h 1779038"/>
                <a:gd name="connsiteX5" fmla="*/ 1206426 w 1206752"/>
                <a:gd name="connsiteY5" fmla="*/ 62249 h 1779038"/>
                <a:gd name="connsiteX6" fmla="*/ 879801 w 1206752"/>
                <a:gd name="connsiteY6" fmla="*/ 1141478 h 1779038"/>
                <a:gd name="connsiteX7" fmla="*/ 987737 w 1206752"/>
                <a:gd name="connsiteY7" fmla="*/ 1174115 h 1779038"/>
                <a:gd name="connsiteX8" fmla="*/ 1010977 w 1206752"/>
                <a:gd name="connsiteY8" fmla="*/ 1226987 h 1779038"/>
                <a:gd name="connsiteX9" fmla="*/ 978340 w 1206752"/>
                <a:gd name="connsiteY9" fmla="*/ 1334922 h 1779038"/>
                <a:gd name="connsiteX10" fmla="*/ 954911 w 1206752"/>
                <a:gd name="connsiteY10" fmla="*/ 1347451 h 1779038"/>
                <a:gd name="connsiteX11" fmla="*/ 930919 w 1206752"/>
                <a:gd name="connsiteY11" fmla="*/ 1340184 h 1779038"/>
                <a:gd name="connsiteX12" fmla="*/ 828997 w 1206752"/>
                <a:gd name="connsiteY12" fmla="*/ 1309363 h 1779038"/>
                <a:gd name="connsiteX13" fmla="*/ 767293 w 1206752"/>
                <a:gd name="connsiteY13" fmla="*/ 1513207 h 1779038"/>
                <a:gd name="connsiteX14" fmla="*/ 766604 w 1206752"/>
                <a:gd name="connsiteY14" fmla="*/ 1558811 h 1779038"/>
                <a:gd name="connsiteX15" fmla="*/ 789845 w 1206752"/>
                <a:gd name="connsiteY15" fmla="*/ 1611683 h 1779038"/>
                <a:gd name="connsiteX16" fmla="*/ 805130 w 1206752"/>
                <a:gd name="connsiteY16" fmla="*/ 1734152 h 1779038"/>
                <a:gd name="connsiteX17" fmla="*/ 772618 w 1206752"/>
                <a:gd name="connsiteY17" fmla="*/ 1776687 h 1779038"/>
                <a:gd name="connsiteX18" fmla="*/ 280989 w 1206752"/>
                <a:gd name="connsiteY18" fmla="*/ 1627908 h 1779038"/>
                <a:gd name="connsiteX19" fmla="*/ 268523 w 1206752"/>
                <a:gd name="connsiteY19" fmla="*/ 1538891 h 1779038"/>
                <a:gd name="connsiteX20" fmla="*/ 347892 w 1206752"/>
                <a:gd name="connsiteY20" fmla="*/ 1471298 h 1779038"/>
                <a:gd name="connsiteX21" fmla="*/ 378587 w 1206752"/>
                <a:gd name="connsiteY21" fmla="*/ 1434776 h 1779038"/>
                <a:gd name="connsiteX22" fmla="*/ 451192 w 1206752"/>
                <a:gd name="connsiteY22" fmla="*/ 1194976 h 1779038"/>
                <a:gd name="connsiteX23" fmla="*/ 31478 w 1206752"/>
                <a:gd name="connsiteY23" fmla="*/ 1067934 h 1779038"/>
                <a:gd name="connsiteX24" fmla="*/ 4604 w 1206752"/>
                <a:gd name="connsiteY24" fmla="*/ 1027090 h 1779038"/>
                <a:gd name="connsiteX25" fmla="*/ 59042 w 1206752"/>
                <a:gd name="connsiteY25" fmla="*/ 847240 h 1779038"/>
                <a:gd name="connsiteX26" fmla="*/ 618263 w 1206752"/>
                <a:gd name="connsiteY26" fmla="*/ 362000 h 1779038"/>
                <a:gd name="connsiteX27" fmla="*/ 1010914 w 1206752"/>
                <a:gd name="connsiteY27" fmla="*/ 16143 h 1779038"/>
                <a:gd name="connsiteX28" fmla="*/ 1083331 w 1206752"/>
                <a:gd name="connsiteY28" fmla="*/ 1242 h 17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06752" h="1779038">
                  <a:moveTo>
                    <a:pt x="684478" y="532642"/>
                  </a:moveTo>
                  <a:lnTo>
                    <a:pt x="202809" y="956302"/>
                  </a:lnTo>
                  <a:lnTo>
                    <a:pt x="526616" y="1054277"/>
                  </a:lnTo>
                  <a:close/>
                  <a:moveTo>
                    <a:pt x="1083331" y="1242"/>
                  </a:moveTo>
                  <a:cubicBezTo>
                    <a:pt x="1107699" y="4523"/>
                    <a:pt x="1132726" y="13732"/>
                    <a:pt x="1159694" y="21907"/>
                  </a:cubicBezTo>
                  <a:cubicBezTo>
                    <a:pt x="1213692" y="38257"/>
                    <a:pt x="1206426" y="62249"/>
                    <a:pt x="1206426" y="62249"/>
                  </a:cubicBezTo>
                  <a:lnTo>
                    <a:pt x="879801" y="1141478"/>
                  </a:lnTo>
                  <a:cubicBezTo>
                    <a:pt x="879801" y="1141478"/>
                    <a:pt x="951778" y="1163218"/>
                    <a:pt x="987737" y="1174115"/>
                  </a:cubicBezTo>
                  <a:cubicBezTo>
                    <a:pt x="1023694" y="1185015"/>
                    <a:pt x="1010977" y="1226987"/>
                    <a:pt x="1010977" y="1226987"/>
                  </a:cubicBezTo>
                  <a:cubicBezTo>
                    <a:pt x="1010977" y="1226987"/>
                    <a:pt x="985607" y="1310930"/>
                    <a:pt x="978340" y="1334922"/>
                  </a:cubicBezTo>
                  <a:cubicBezTo>
                    <a:pt x="966876" y="1351084"/>
                    <a:pt x="954911" y="1347451"/>
                    <a:pt x="954911" y="1347451"/>
                  </a:cubicBezTo>
                  <a:lnTo>
                    <a:pt x="930919" y="1340184"/>
                  </a:lnTo>
                  <a:lnTo>
                    <a:pt x="828997" y="1309363"/>
                  </a:lnTo>
                  <a:lnTo>
                    <a:pt x="767293" y="1513207"/>
                  </a:lnTo>
                  <a:cubicBezTo>
                    <a:pt x="767293" y="1513207"/>
                    <a:pt x="764223" y="1545030"/>
                    <a:pt x="766604" y="1558811"/>
                  </a:cubicBezTo>
                  <a:cubicBezTo>
                    <a:pt x="769485" y="1592451"/>
                    <a:pt x="789845" y="1611683"/>
                    <a:pt x="789845" y="1611683"/>
                  </a:cubicBezTo>
                  <a:cubicBezTo>
                    <a:pt x="834134" y="1638244"/>
                    <a:pt x="823296" y="1674201"/>
                    <a:pt x="805130" y="1734152"/>
                  </a:cubicBezTo>
                  <a:cubicBezTo>
                    <a:pt x="786963" y="1794102"/>
                    <a:pt x="772618" y="1776687"/>
                    <a:pt x="772618" y="1776687"/>
                  </a:cubicBezTo>
                  <a:lnTo>
                    <a:pt x="280989" y="1627908"/>
                  </a:lnTo>
                  <a:cubicBezTo>
                    <a:pt x="233004" y="1613374"/>
                    <a:pt x="254115" y="1587064"/>
                    <a:pt x="268523" y="1538891"/>
                  </a:cubicBezTo>
                  <a:cubicBezTo>
                    <a:pt x="283056" y="1490968"/>
                    <a:pt x="318450" y="1482010"/>
                    <a:pt x="347892" y="1471298"/>
                  </a:cubicBezTo>
                  <a:cubicBezTo>
                    <a:pt x="377335" y="1460586"/>
                    <a:pt x="378587" y="1434776"/>
                    <a:pt x="378587" y="1434776"/>
                  </a:cubicBezTo>
                  <a:lnTo>
                    <a:pt x="451192" y="1194976"/>
                  </a:lnTo>
                  <a:cubicBezTo>
                    <a:pt x="451192" y="1194976"/>
                    <a:pt x="79463" y="1082467"/>
                    <a:pt x="31478" y="1067934"/>
                  </a:cubicBezTo>
                  <a:cubicBezTo>
                    <a:pt x="-16445" y="1053463"/>
                    <a:pt x="4604" y="1027090"/>
                    <a:pt x="4604" y="1027090"/>
                  </a:cubicBezTo>
                  <a:lnTo>
                    <a:pt x="59042" y="847240"/>
                  </a:lnTo>
                  <a:lnTo>
                    <a:pt x="618263" y="362000"/>
                  </a:lnTo>
                  <a:cubicBezTo>
                    <a:pt x="618263" y="362000"/>
                    <a:pt x="964620" y="61059"/>
                    <a:pt x="1010914" y="16143"/>
                  </a:cubicBezTo>
                  <a:cubicBezTo>
                    <a:pt x="1035251" y="608"/>
                    <a:pt x="1058962" y="-2039"/>
                    <a:pt x="1083331" y="12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46" name="任意多边形: 形状 51"/>
            <p:cNvSpPr/>
            <p:nvPr>
              <p:custDataLst>
                <p:tags r:id="rId12"/>
              </p:custDataLst>
            </p:nvPr>
          </p:nvSpPr>
          <p:spPr>
            <a:xfrm>
              <a:off x="7709950" y="1161573"/>
              <a:ext cx="1022488" cy="1792947"/>
            </a:xfrm>
            <a:custGeom>
              <a:avLst/>
              <a:gdLst>
                <a:gd name="connsiteX0" fmla="*/ 508808 w 1022488"/>
                <a:gd name="connsiteY0" fmla="*/ 626749 h 1792947"/>
                <a:gd name="connsiteX1" fmla="*/ 170531 w 1022488"/>
                <a:gd name="connsiteY1" fmla="*/ 1171751 h 1792947"/>
                <a:gd name="connsiteX2" fmla="*/ 508808 w 1022488"/>
                <a:gd name="connsiteY2" fmla="*/ 1171751 h 1792947"/>
                <a:gd name="connsiteX3" fmla="*/ 815763 w 1022488"/>
                <a:gd name="connsiteY3" fmla="*/ 310 h 1792947"/>
                <a:gd name="connsiteX4" fmla="*/ 872142 w 1022488"/>
                <a:gd name="connsiteY4" fmla="*/ 25368 h 1792947"/>
                <a:gd name="connsiteX5" fmla="*/ 872142 w 1022488"/>
                <a:gd name="connsiteY5" fmla="*/ 1152958 h 1792947"/>
                <a:gd name="connsiteX6" fmla="*/ 984901 w 1022488"/>
                <a:gd name="connsiteY6" fmla="*/ 1152958 h 1792947"/>
                <a:gd name="connsiteX7" fmla="*/ 1022488 w 1022488"/>
                <a:gd name="connsiteY7" fmla="*/ 1196808 h 1792947"/>
                <a:gd name="connsiteX8" fmla="*/ 1022488 w 1022488"/>
                <a:gd name="connsiteY8" fmla="*/ 1309567 h 1792947"/>
                <a:gd name="connsiteX9" fmla="*/ 1003694 w 1022488"/>
                <a:gd name="connsiteY9" fmla="*/ 1328360 h 1792947"/>
                <a:gd name="connsiteX10" fmla="*/ 978637 w 1022488"/>
                <a:gd name="connsiteY10" fmla="*/ 1328360 h 1792947"/>
                <a:gd name="connsiteX11" fmla="*/ 872142 w 1022488"/>
                <a:gd name="connsiteY11" fmla="*/ 1328360 h 1792947"/>
                <a:gd name="connsiteX12" fmla="*/ 872142 w 1022488"/>
                <a:gd name="connsiteY12" fmla="*/ 1541349 h 1792947"/>
                <a:gd name="connsiteX13" fmla="*/ 884671 w 1022488"/>
                <a:gd name="connsiteY13" fmla="*/ 1585200 h 1792947"/>
                <a:gd name="connsiteX14" fmla="*/ 922257 w 1022488"/>
                <a:gd name="connsiteY14" fmla="*/ 1629051 h 1792947"/>
                <a:gd name="connsiteX15" fmla="*/ 972372 w 1022488"/>
                <a:gd name="connsiteY15" fmla="*/ 1741810 h 1792947"/>
                <a:gd name="connsiteX16" fmla="*/ 953579 w 1022488"/>
                <a:gd name="connsiteY16" fmla="*/ 1791925 h 1792947"/>
                <a:gd name="connsiteX17" fmla="*/ 439900 w 1022488"/>
                <a:gd name="connsiteY17" fmla="*/ 1791925 h 1792947"/>
                <a:gd name="connsiteX18" fmla="*/ 402314 w 1022488"/>
                <a:gd name="connsiteY18" fmla="*/ 1710488 h 1792947"/>
                <a:gd name="connsiteX19" fmla="*/ 458693 w 1022488"/>
                <a:gd name="connsiteY19" fmla="*/ 1622787 h 1792947"/>
                <a:gd name="connsiteX20" fmla="*/ 477486 w 1022488"/>
                <a:gd name="connsiteY20" fmla="*/ 1578936 h 1792947"/>
                <a:gd name="connsiteX21" fmla="*/ 477486 w 1022488"/>
                <a:gd name="connsiteY21" fmla="*/ 1328360 h 1792947"/>
                <a:gd name="connsiteX22" fmla="*/ 38979 w 1022488"/>
                <a:gd name="connsiteY22" fmla="*/ 1328360 h 1792947"/>
                <a:gd name="connsiteX23" fmla="*/ 1393 w 1022488"/>
                <a:gd name="connsiteY23" fmla="*/ 1297038 h 1792947"/>
                <a:gd name="connsiteX24" fmla="*/ 1393 w 1022488"/>
                <a:gd name="connsiteY24" fmla="*/ 1109107 h 1792947"/>
                <a:gd name="connsiteX25" fmla="*/ 396049 w 1022488"/>
                <a:gd name="connsiteY25" fmla="*/ 482668 h 1792947"/>
                <a:gd name="connsiteX26" fmla="*/ 671682 w 1022488"/>
                <a:gd name="connsiteY26" fmla="*/ 37897 h 1792947"/>
                <a:gd name="connsiteX27" fmla="*/ 815763 w 1022488"/>
                <a:gd name="connsiteY27" fmla="*/ 310 h 179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22488" h="1792947">
                  <a:moveTo>
                    <a:pt x="508808" y="626749"/>
                  </a:moveTo>
                  <a:lnTo>
                    <a:pt x="170531" y="1171751"/>
                  </a:lnTo>
                  <a:lnTo>
                    <a:pt x="508808" y="1171751"/>
                  </a:lnTo>
                  <a:close/>
                  <a:moveTo>
                    <a:pt x="815763" y="310"/>
                  </a:moveTo>
                  <a:cubicBezTo>
                    <a:pt x="872142" y="310"/>
                    <a:pt x="872142" y="25368"/>
                    <a:pt x="872142" y="25368"/>
                  </a:cubicBezTo>
                  <a:lnTo>
                    <a:pt x="872142" y="1152958"/>
                  </a:lnTo>
                  <a:cubicBezTo>
                    <a:pt x="872142" y="1152958"/>
                    <a:pt x="947315" y="1152958"/>
                    <a:pt x="984901" y="1152958"/>
                  </a:cubicBezTo>
                  <a:cubicBezTo>
                    <a:pt x="1022488" y="1152958"/>
                    <a:pt x="1022488" y="1196808"/>
                    <a:pt x="1022488" y="1196808"/>
                  </a:cubicBezTo>
                  <a:cubicBezTo>
                    <a:pt x="1022488" y="1196808"/>
                    <a:pt x="1022488" y="1284510"/>
                    <a:pt x="1022488" y="1309567"/>
                  </a:cubicBezTo>
                  <a:cubicBezTo>
                    <a:pt x="1016223" y="1328360"/>
                    <a:pt x="1003694" y="1328360"/>
                    <a:pt x="1003694" y="1328360"/>
                  </a:cubicBezTo>
                  <a:lnTo>
                    <a:pt x="978637" y="1328360"/>
                  </a:lnTo>
                  <a:lnTo>
                    <a:pt x="872142" y="1328360"/>
                  </a:lnTo>
                  <a:lnTo>
                    <a:pt x="872142" y="1541349"/>
                  </a:lnTo>
                  <a:cubicBezTo>
                    <a:pt x="872142" y="1541349"/>
                    <a:pt x="878407" y="1572671"/>
                    <a:pt x="884671" y="1585200"/>
                  </a:cubicBezTo>
                  <a:cubicBezTo>
                    <a:pt x="897200" y="1616522"/>
                    <a:pt x="922257" y="1629051"/>
                    <a:pt x="922257" y="1629051"/>
                  </a:cubicBezTo>
                  <a:cubicBezTo>
                    <a:pt x="972372" y="1641580"/>
                    <a:pt x="972372" y="1679166"/>
                    <a:pt x="972372" y="1741810"/>
                  </a:cubicBezTo>
                  <a:cubicBezTo>
                    <a:pt x="972372" y="1804454"/>
                    <a:pt x="953579" y="1791925"/>
                    <a:pt x="953579" y="1791925"/>
                  </a:cubicBezTo>
                  <a:lnTo>
                    <a:pt x="439900" y="1791925"/>
                  </a:lnTo>
                  <a:cubicBezTo>
                    <a:pt x="389785" y="1791925"/>
                    <a:pt x="402314" y="1760603"/>
                    <a:pt x="402314" y="1710488"/>
                  </a:cubicBezTo>
                  <a:cubicBezTo>
                    <a:pt x="402314" y="1660373"/>
                    <a:pt x="433636" y="1641580"/>
                    <a:pt x="458693" y="1622787"/>
                  </a:cubicBezTo>
                  <a:cubicBezTo>
                    <a:pt x="483751" y="1603993"/>
                    <a:pt x="477486" y="1578936"/>
                    <a:pt x="477486" y="1578936"/>
                  </a:cubicBezTo>
                  <a:lnTo>
                    <a:pt x="477486" y="1328360"/>
                  </a:lnTo>
                  <a:cubicBezTo>
                    <a:pt x="477486" y="1328360"/>
                    <a:pt x="89094" y="1328360"/>
                    <a:pt x="38979" y="1328360"/>
                  </a:cubicBezTo>
                  <a:cubicBezTo>
                    <a:pt x="-11136" y="1328360"/>
                    <a:pt x="1393" y="1297038"/>
                    <a:pt x="1393" y="1297038"/>
                  </a:cubicBezTo>
                  <a:lnTo>
                    <a:pt x="1393" y="1109107"/>
                  </a:lnTo>
                  <a:lnTo>
                    <a:pt x="396049" y="482668"/>
                  </a:lnTo>
                  <a:cubicBezTo>
                    <a:pt x="396049" y="482668"/>
                    <a:pt x="640360" y="94276"/>
                    <a:pt x="671682" y="37897"/>
                  </a:cubicBezTo>
                  <a:cubicBezTo>
                    <a:pt x="709268" y="-5954"/>
                    <a:pt x="759383" y="310"/>
                    <a:pt x="815763" y="31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47" name="组合 46"/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6240189" y="7698740"/>
            <a:ext cx="342813" cy="508000"/>
            <a:chOff x="9783752" y="1155618"/>
            <a:chExt cx="1285548" cy="1905000"/>
          </a:xfrm>
        </p:grpSpPr>
        <p:sp>
          <p:nvSpPr>
            <p:cNvPr id="48" name="任意多边形: 形状 19"/>
            <p:cNvSpPr/>
            <p:nvPr>
              <p:custDataLst>
                <p:tags r:id="rId14"/>
              </p:custDataLst>
            </p:nvPr>
          </p:nvSpPr>
          <p:spPr>
            <a:xfrm>
              <a:off x="9783752" y="1155618"/>
              <a:ext cx="1285548" cy="1876347"/>
            </a:xfrm>
            <a:custGeom>
              <a:avLst/>
              <a:gdLst/>
              <a:ahLst/>
              <a:cxnLst/>
              <a:rect l="0" t="0" r="0" b="0"/>
              <a:pathLst>
                <a:path w="2541271" h="3709164">
                  <a:moveTo>
                    <a:pt x="1106424" y="11811"/>
                  </a:moveTo>
                  <a:lnTo>
                    <a:pt x="460756" y="1740154"/>
                  </a:lnTo>
                  <a:cubicBezTo>
                    <a:pt x="460756" y="1740154"/>
                    <a:pt x="406908" y="1829943"/>
                    <a:pt x="544195" y="1858518"/>
                  </a:cubicBezTo>
                  <a:cubicBezTo>
                    <a:pt x="604901" y="1877060"/>
                    <a:pt x="698500" y="1918716"/>
                    <a:pt x="756031" y="1816862"/>
                  </a:cubicBezTo>
                  <a:cubicBezTo>
                    <a:pt x="779272" y="1784096"/>
                    <a:pt x="922401" y="1575435"/>
                    <a:pt x="1087755" y="1599184"/>
                  </a:cubicBezTo>
                  <a:cubicBezTo>
                    <a:pt x="1112012" y="1606550"/>
                    <a:pt x="1236218" y="1591310"/>
                    <a:pt x="1324356" y="1737614"/>
                  </a:cubicBezTo>
                  <a:cubicBezTo>
                    <a:pt x="1332865" y="1753489"/>
                    <a:pt x="1358138" y="1800987"/>
                    <a:pt x="1349121" y="1917700"/>
                  </a:cubicBezTo>
                  <a:cubicBezTo>
                    <a:pt x="1340104" y="2034413"/>
                    <a:pt x="1323721" y="2175510"/>
                    <a:pt x="1285748" y="2256790"/>
                  </a:cubicBezTo>
                  <a:cubicBezTo>
                    <a:pt x="1256157" y="2353945"/>
                    <a:pt x="1160018" y="2669921"/>
                    <a:pt x="1160018" y="2669921"/>
                  </a:cubicBezTo>
                  <a:lnTo>
                    <a:pt x="1026922" y="3107309"/>
                  </a:lnTo>
                  <a:cubicBezTo>
                    <a:pt x="1026922" y="3107309"/>
                    <a:pt x="983615" y="3293237"/>
                    <a:pt x="864235" y="3336544"/>
                  </a:cubicBezTo>
                  <a:cubicBezTo>
                    <a:pt x="820420" y="3349752"/>
                    <a:pt x="632841" y="3398901"/>
                    <a:pt x="524003" y="3233039"/>
                  </a:cubicBezTo>
                  <a:cubicBezTo>
                    <a:pt x="506095" y="3161157"/>
                    <a:pt x="461138" y="3134233"/>
                    <a:pt x="553085" y="2963164"/>
                  </a:cubicBezTo>
                  <a:cubicBezTo>
                    <a:pt x="645034" y="2791968"/>
                    <a:pt x="675640" y="2734945"/>
                    <a:pt x="660400" y="2610866"/>
                  </a:cubicBezTo>
                  <a:cubicBezTo>
                    <a:pt x="645033" y="2486787"/>
                    <a:pt x="570103" y="2384298"/>
                    <a:pt x="444881" y="2359407"/>
                  </a:cubicBezTo>
                  <a:cubicBezTo>
                    <a:pt x="319659" y="2334515"/>
                    <a:pt x="247904" y="2352548"/>
                    <a:pt x="157480" y="2431289"/>
                  </a:cubicBezTo>
                  <a:cubicBezTo>
                    <a:pt x="118364" y="2472436"/>
                    <a:pt x="1143" y="2596135"/>
                    <a:pt x="0" y="2861310"/>
                  </a:cubicBezTo>
                  <a:cubicBezTo>
                    <a:pt x="2159" y="2941574"/>
                    <a:pt x="20066" y="3013457"/>
                    <a:pt x="20066" y="3013457"/>
                  </a:cubicBezTo>
                  <a:cubicBezTo>
                    <a:pt x="20066" y="3013457"/>
                    <a:pt x="74931" y="3269108"/>
                    <a:pt x="207010" y="3402204"/>
                  </a:cubicBezTo>
                  <a:cubicBezTo>
                    <a:pt x="236093" y="3437637"/>
                    <a:pt x="380238" y="3574416"/>
                    <a:pt x="639065" y="3639948"/>
                  </a:cubicBezTo>
                  <a:cubicBezTo>
                    <a:pt x="724154" y="3665856"/>
                    <a:pt x="910082" y="3709163"/>
                    <a:pt x="1106044" y="3675889"/>
                  </a:cubicBezTo>
                  <a:cubicBezTo>
                    <a:pt x="1302005" y="3642615"/>
                    <a:pt x="1504316" y="3544952"/>
                    <a:pt x="1630045" y="3437129"/>
                  </a:cubicBezTo>
                  <a:cubicBezTo>
                    <a:pt x="1755775" y="3329433"/>
                    <a:pt x="1919605" y="3140330"/>
                    <a:pt x="1990853" y="2949576"/>
                  </a:cubicBezTo>
                  <a:cubicBezTo>
                    <a:pt x="2062226" y="2758822"/>
                    <a:pt x="2117599" y="2576577"/>
                    <a:pt x="2117091" y="2403857"/>
                  </a:cubicBezTo>
                  <a:cubicBezTo>
                    <a:pt x="2116578" y="2231136"/>
                    <a:pt x="2117599" y="1965960"/>
                    <a:pt x="1913256" y="1678052"/>
                  </a:cubicBezTo>
                  <a:cubicBezTo>
                    <a:pt x="1846708" y="1591437"/>
                    <a:pt x="1738885" y="1465708"/>
                    <a:pt x="1466851" y="1356361"/>
                  </a:cubicBezTo>
                  <a:cubicBezTo>
                    <a:pt x="1406145" y="1337818"/>
                    <a:pt x="1220217" y="1294512"/>
                    <a:pt x="1096011" y="1309879"/>
                  </a:cubicBezTo>
                  <a:cubicBezTo>
                    <a:pt x="971932" y="1325246"/>
                    <a:pt x="927990" y="1338454"/>
                    <a:pt x="927990" y="1338454"/>
                  </a:cubicBezTo>
                  <a:lnTo>
                    <a:pt x="1160400" y="705612"/>
                  </a:lnTo>
                  <a:lnTo>
                    <a:pt x="2132331" y="1001523"/>
                  </a:lnTo>
                  <a:lnTo>
                    <a:pt x="2193037" y="1020065"/>
                  </a:lnTo>
                  <a:cubicBezTo>
                    <a:pt x="2193037" y="1020065"/>
                    <a:pt x="2250060" y="1050672"/>
                    <a:pt x="2288160" y="969392"/>
                  </a:cubicBezTo>
                  <a:cubicBezTo>
                    <a:pt x="2291843" y="957199"/>
                    <a:pt x="2514347" y="401067"/>
                    <a:pt x="2514347" y="401067"/>
                  </a:cubicBezTo>
                  <a:cubicBezTo>
                    <a:pt x="2514347" y="401067"/>
                    <a:pt x="2541270" y="356109"/>
                    <a:pt x="2431924" y="322835"/>
                  </a:cubicBezTo>
                  <a:cubicBezTo>
                    <a:pt x="2322577" y="289560"/>
                    <a:pt x="2302003" y="270002"/>
                    <a:pt x="2219072" y="324358"/>
                  </a:cubicBezTo>
                  <a:cubicBezTo>
                    <a:pt x="2191131" y="329057"/>
                    <a:pt x="2191131" y="329057"/>
                    <a:pt x="2057400" y="288417"/>
                  </a:cubicBezTo>
                  <a:cubicBezTo>
                    <a:pt x="1923797" y="247777"/>
                    <a:pt x="1231265" y="36957"/>
                    <a:pt x="1231265" y="36957"/>
                  </a:cubicBezTo>
                  <a:lnTo>
                    <a:pt x="110972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9" name="任意多边形: 形状 20"/>
            <p:cNvSpPr/>
            <p:nvPr>
              <p:custDataLst>
                <p:tags r:id="rId15"/>
              </p:custDataLst>
            </p:nvPr>
          </p:nvSpPr>
          <p:spPr>
            <a:xfrm>
              <a:off x="9811442" y="1178232"/>
              <a:ext cx="1021507" cy="1882386"/>
            </a:xfrm>
            <a:custGeom>
              <a:avLst/>
              <a:gdLst/>
              <a:ahLst/>
              <a:cxnLst/>
              <a:rect l="0" t="0" r="0" b="0"/>
              <a:pathLst>
                <a:path w="2019314" h="3721101">
                  <a:moveTo>
                    <a:pt x="304800" y="101600"/>
                  </a:moveTo>
                  <a:lnTo>
                    <a:pt x="190500" y="1943100"/>
                  </a:lnTo>
                  <a:cubicBezTo>
                    <a:pt x="190500" y="1943100"/>
                    <a:pt x="165100" y="2044700"/>
                    <a:pt x="304800" y="2032000"/>
                  </a:cubicBezTo>
                  <a:cubicBezTo>
                    <a:pt x="368300" y="2032000"/>
                    <a:pt x="469900" y="2044700"/>
                    <a:pt x="495300" y="1930400"/>
                  </a:cubicBezTo>
                  <a:cubicBezTo>
                    <a:pt x="508000" y="1892300"/>
                    <a:pt x="584200" y="1651000"/>
                    <a:pt x="749300" y="1625600"/>
                  </a:cubicBezTo>
                  <a:cubicBezTo>
                    <a:pt x="774700" y="1625600"/>
                    <a:pt x="889000" y="1574800"/>
                    <a:pt x="1016000" y="1689100"/>
                  </a:cubicBezTo>
                  <a:cubicBezTo>
                    <a:pt x="1028700" y="1701800"/>
                    <a:pt x="1066800" y="1739900"/>
                    <a:pt x="1092200" y="1854200"/>
                  </a:cubicBezTo>
                  <a:cubicBezTo>
                    <a:pt x="1117602" y="1968500"/>
                    <a:pt x="1143000" y="2108200"/>
                    <a:pt x="1130300" y="2197100"/>
                  </a:cubicBezTo>
                  <a:cubicBezTo>
                    <a:pt x="1130300" y="2298700"/>
                    <a:pt x="1130300" y="2628900"/>
                    <a:pt x="1130300" y="2628900"/>
                  </a:cubicBezTo>
                  <a:lnTo>
                    <a:pt x="1130300" y="3086100"/>
                  </a:lnTo>
                  <a:cubicBezTo>
                    <a:pt x="1130300" y="3086100"/>
                    <a:pt x="1143000" y="3276600"/>
                    <a:pt x="1041400" y="3352800"/>
                  </a:cubicBezTo>
                  <a:cubicBezTo>
                    <a:pt x="1003300" y="3378200"/>
                    <a:pt x="838200" y="3479800"/>
                    <a:pt x="685800" y="3352800"/>
                  </a:cubicBezTo>
                  <a:cubicBezTo>
                    <a:pt x="647700" y="3289300"/>
                    <a:pt x="596900" y="3276600"/>
                    <a:pt x="635000" y="3086100"/>
                  </a:cubicBezTo>
                  <a:cubicBezTo>
                    <a:pt x="673100" y="2895600"/>
                    <a:pt x="685800" y="2832100"/>
                    <a:pt x="635000" y="2717800"/>
                  </a:cubicBezTo>
                  <a:cubicBezTo>
                    <a:pt x="584205" y="2603498"/>
                    <a:pt x="482600" y="2527300"/>
                    <a:pt x="355600" y="2540000"/>
                  </a:cubicBezTo>
                  <a:cubicBezTo>
                    <a:pt x="228600" y="2552699"/>
                    <a:pt x="165100" y="2590800"/>
                    <a:pt x="101600" y="2692400"/>
                  </a:cubicBezTo>
                  <a:cubicBezTo>
                    <a:pt x="76200" y="2743200"/>
                    <a:pt x="0" y="2895600"/>
                    <a:pt x="76200" y="3149600"/>
                  </a:cubicBezTo>
                  <a:cubicBezTo>
                    <a:pt x="101600" y="3225800"/>
                    <a:pt x="139700" y="3289300"/>
                    <a:pt x="139700" y="3289300"/>
                  </a:cubicBezTo>
                  <a:cubicBezTo>
                    <a:pt x="139700" y="3289300"/>
                    <a:pt x="266700" y="3517900"/>
                    <a:pt x="431800" y="3606800"/>
                  </a:cubicBezTo>
                  <a:cubicBezTo>
                    <a:pt x="469900" y="3632200"/>
                    <a:pt x="647700" y="3721100"/>
                    <a:pt x="914400" y="3708400"/>
                  </a:cubicBezTo>
                  <a:cubicBezTo>
                    <a:pt x="1003300" y="3708400"/>
                    <a:pt x="1193800" y="3695700"/>
                    <a:pt x="1371600" y="3606800"/>
                  </a:cubicBezTo>
                  <a:cubicBezTo>
                    <a:pt x="1549392" y="3517884"/>
                    <a:pt x="1714500" y="3365500"/>
                    <a:pt x="1803400" y="3225800"/>
                  </a:cubicBezTo>
                  <a:cubicBezTo>
                    <a:pt x="1892297" y="3086098"/>
                    <a:pt x="1993900" y="2857500"/>
                    <a:pt x="2006600" y="2654300"/>
                  </a:cubicBezTo>
                  <a:cubicBezTo>
                    <a:pt x="2019313" y="2451101"/>
                    <a:pt x="2019300" y="2260600"/>
                    <a:pt x="1968500" y="2095500"/>
                  </a:cubicBezTo>
                  <a:cubicBezTo>
                    <a:pt x="1917708" y="1930398"/>
                    <a:pt x="1841500" y="1676400"/>
                    <a:pt x="1562100" y="1460500"/>
                  </a:cubicBezTo>
                  <a:cubicBezTo>
                    <a:pt x="1473200" y="1397000"/>
                    <a:pt x="1333500" y="1308100"/>
                    <a:pt x="1041400" y="1282700"/>
                  </a:cubicBezTo>
                  <a:cubicBezTo>
                    <a:pt x="977900" y="1282700"/>
                    <a:pt x="787400" y="1295400"/>
                    <a:pt x="673100" y="1346200"/>
                  </a:cubicBezTo>
                  <a:cubicBezTo>
                    <a:pt x="558798" y="1396995"/>
                    <a:pt x="520700" y="1422400"/>
                    <a:pt x="520700" y="1422400"/>
                  </a:cubicBezTo>
                  <a:lnTo>
                    <a:pt x="558800" y="749300"/>
                  </a:lnTo>
                  <a:lnTo>
                    <a:pt x="1574800" y="749300"/>
                  </a:lnTo>
                  <a:lnTo>
                    <a:pt x="1638300" y="749300"/>
                  </a:lnTo>
                  <a:cubicBezTo>
                    <a:pt x="1638300" y="749300"/>
                    <a:pt x="1701800" y="762000"/>
                    <a:pt x="1714500" y="673100"/>
                  </a:cubicBezTo>
                  <a:cubicBezTo>
                    <a:pt x="1714500" y="660400"/>
                    <a:pt x="1765300" y="63500"/>
                    <a:pt x="1765300" y="63500"/>
                  </a:cubicBezTo>
                  <a:cubicBezTo>
                    <a:pt x="1765300" y="63500"/>
                    <a:pt x="1778000" y="12700"/>
                    <a:pt x="1663700" y="12700"/>
                  </a:cubicBezTo>
                  <a:cubicBezTo>
                    <a:pt x="1549400" y="12700"/>
                    <a:pt x="1524000" y="0"/>
                    <a:pt x="1460500" y="76200"/>
                  </a:cubicBezTo>
                  <a:cubicBezTo>
                    <a:pt x="1435100" y="88900"/>
                    <a:pt x="1435100" y="88900"/>
                    <a:pt x="1295400" y="88900"/>
                  </a:cubicBezTo>
                  <a:cubicBezTo>
                    <a:pt x="1155700" y="88900"/>
                    <a:pt x="431800" y="88900"/>
                    <a:pt x="431800" y="88900"/>
                  </a:cubicBezTo>
                  <a:lnTo>
                    <a:pt x="304800" y="889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50" name="组合 49"/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>
            <a:off x="6238475" y="8809990"/>
            <a:ext cx="346240" cy="508000"/>
            <a:chOff x="1149831" y="4080091"/>
            <a:chExt cx="1276226" cy="1872464"/>
          </a:xfrm>
        </p:grpSpPr>
        <p:sp>
          <p:nvSpPr>
            <p:cNvPr id="51" name="任意多边形: 形状 60"/>
            <p:cNvSpPr/>
            <p:nvPr>
              <p:custDataLst>
                <p:tags r:id="rId17"/>
              </p:custDataLst>
            </p:nvPr>
          </p:nvSpPr>
          <p:spPr>
            <a:xfrm>
              <a:off x="1192219" y="4160789"/>
              <a:ext cx="1233838" cy="1772934"/>
            </a:xfrm>
            <a:custGeom>
              <a:avLst/>
              <a:gdLst>
                <a:gd name="connsiteX0" fmla="*/ 659491 w 1233838"/>
                <a:gd name="connsiteY0" fmla="*/ 635058 h 1772934"/>
                <a:gd name="connsiteX1" fmla="*/ 559153 w 1233838"/>
                <a:gd name="connsiteY1" fmla="*/ 700564 h 1772934"/>
                <a:gd name="connsiteX2" fmla="*/ 313701 w 1233838"/>
                <a:gd name="connsiteY2" fmla="*/ 1542847 h 1772934"/>
                <a:gd name="connsiteX3" fmla="*/ 437369 w 1233838"/>
                <a:gd name="connsiteY3" fmla="*/ 1605948 h 1772934"/>
                <a:gd name="connsiteX4" fmla="*/ 493257 w 1233838"/>
                <a:gd name="connsiteY4" fmla="*/ 1507169 h 1772934"/>
                <a:gd name="connsiteX5" fmla="*/ 518732 w 1233838"/>
                <a:gd name="connsiteY5" fmla="*/ 1419828 h 1772934"/>
                <a:gd name="connsiteX6" fmla="*/ 715119 w 1233838"/>
                <a:gd name="connsiteY6" fmla="*/ 746054 h 1772934"/>
                <a:gd name="connsiteX7" fmla="*/ 659491 w 1233838"/>
                <a:gd name="connsiteY7" fmla="*/ 635058 h 1772934"/>
                <a:gd name="connsiteX8" fmla="*/ 851200 w 1233838"/>
                <a:gd name="connsiteY8" fmla="*/ 438 h 1772934"/>
                <a:gd name="connsiteX9" fmla="*/ 1069813 w 1233838"/>
                <a:gd name="connsiteY9" fmla="*/ 16782 h 1772934"/>
                <a:gd name="connsiteX10" fmla="*/ 1194586 w 1233838"/>
                <a:gd name="connsiteY10" fmla="*/ 53174 h 1772934"/>
                <a:gd name="connsiteX11" fmla="*/ 1231758 w 1233838"/>
                <a:gd name="connsiteY11" fmla="*/ 111402 h 1772934"/>
                <a:gd name="connsiteX12" fmla="*/ 1198226 w 1233838"/>
                <a:gd name="connsiteY12" fmla="*/ 203161 h 1772934"/>
                <a:gd name="connsiteX13" fmla="*/ 1086710 w 1233838"/>
                <a:gd name="connsiteY13" fmla="*/ 190944 h 1772934"/>
                <a:gd name="connsiteX14" fmla="*/ 876935 w 1233838"/>
                <a:gd name="connsiteY14" fmla="*/ 190749 h 1772934"/>
                <a:gd name="connsiteX15" fmla="*/ 678858 w 1233838"/>
                <a:gd name="connsiteY15" fmla="*/ 336123 h 1772934"/>
                <a:gd name="connsiteX16" fmla="*/ 602044 w 1233838"/>
                <a:gd name="connsiteY16" fmla="*/ 530301 h 1772934"/>
                <a:gd name="connsiteX17" fmla="*/ 865627 w 1233838"/>
                <a:gd name="connsiteY17" fmla="*/ 485266 h 1772934"/>
                <a:gd name="connsiteX18" fmla="*/ 1037970 w 1233838"/>
                <a:gd name="connsiteY18" fmla="*/ 637008 h 1772934"/>
                <a:gd name="connsiteX19" fmla="*/ 1093143 w 1233838"/>
                <a:gd name="connsiteY19" fmla="*/ 1005088 h 1772934"/>
                <a:gd name="connsiteX20" fmla="*/ 987671 w 1233838"/>
                <a:gd name="connsiteY20" fmla="*/ 1366930 h 1772934"/>
                <a:gd name="connsiteX21" fmla="*/ 724413 w 1233838"/>
                <a:gd name="connsiteY21" fmla="*/ 1689586 h 1772934"/>
                <a:gd name="connsiteX22" fmla="*/ 296545 w 1233838"/>
                <a:gd name="connsiteY22" fmla="*/ 1740860 h 1772934"/>
                <a:gd name="connsiteX23" fmla="*/ 44334 w 1233838"/>
                <a:gd name="connsiteY23" fmla="*/ 1491378 h 1772934"/>
                <a:gd name="connsiteX24" fmla="*/ 24709 w 1233838"/>
                <a:gd name="connsiteY24" fmla="*/ 977989 h 1772934"/>
                <a:gd name="connsiteX25" fmla="*/ 137459 w 1233838"/>
                <a:gd name="connsiteY25" fmla="*/ 591193 h 1772934"/>
                <a:gd name="connsiteX26" fmla="*/ 179050 w 1233838"/>
                <a:gd name="connsiteY26" fmla="*/ 495014 h 1772934"/>
                <a:gd name="connsiteX27" fmla="*/ 471162 w 1233838"/>
                <a:gd name="connsiteY27" fmla="*/ 119849 h 1772934"/>
                <a:gd name="connsiteX28" fmla="*/ 505215 w 1233838"/>
                <a:gd name="connsiteY28" fmla="*/ 95935 h 1772934"/>
                <a:gd name="connsiteX29" fmla="*/ 726167 w 1233838"/>
                <a:gd name="connsiteY29" fmla="*/ 11388 h 1772934"/>
                <a:gd name="connsiteX30" fmla="*/ 851200 w 1233838"/>
                <a:gd name="connsiteY30" fmla="*/ 438 h 1772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33838" h="1772934">
                  <a:moveTo>
                    <a:pt x="659491" y="635058"/>
                  </a:moveTo>
                  <a:cubicBezTo>
                    <a:pt x="590866" y="615042"/>
                    <a:pt x="559153" y="700564"/>
                    <a:pt x="559153" y="700564"/>
                  </a:cubicBezTo>
                  <a:lnTo>
                    <a:pt x="313701" y="1542847"/>
                  </a:lnTo>
                  <a:cubicBezTo>
                    <a:pt x="346194" y="1640326"/>
                    <a:pt x="407021" y="1617451"/>
                    <a:pt x="437369" y="1605948"/>
                  </a:cubicBezTo>
                  <a:cubicBezTo>
                    <a:pt x="459725" y="1598930"/>
                    <a:pt x="493257" y="1507169"/>
                    <a:pt x="493257" y="1507169"/>
                  </a:cubicBezTo>
                  <a:lnTo>
                    <a:pt x="518732" y="1419828"/>
                  </a:lnTo>
                  <a:cubicBezTo>
                    <a:pt x="518732" y="1419828"/>
                    <a:pt x="702383" y="789725"/>
                    <a:pt x="715119" y="746054"/>
                  </a:cubicBezTo>
                  <a:cubicBezTo>
                    <a:pt x="727857" y="702383"/>
                    <a:pt x="728117" y="655073"/>
                    <a:pt x="659491" y="635058"/>
                  </a:cubicBezTo>
                  <a:close/>
                  <a:moveTo>
                    <a:pt x="851200" y="438"/>
                  </a:moveTo>
                  <a:cubicBezTo>
                    <a:pt x="909233" y="-1268"/>
                    <a:pt x="982862" y="1575"/>
                    <a:pt x="1069813" y="16782"/>
                  </a:cubicBezTo>
                  <a:cubicBezTo>
                    <a:pt x="1094768" y="24061"/>
                    <a:pt x="1194586" y="53174"/>
                    <a:pt x="1194586" y="53174"/>
                  </a:cubicBezTo>
                  <a:cubicBezTo>
                    <a:pt x="1194586" y="53174"/>
                    <a:pt x="1244496" y="67731"/>
                    <a:pt x="1231758" y="111402"/>
                  </a:cubicBezTo>
                  <a:cubicBezTo>
                    <a:pt x="1219021" y="155072"/>
                    <a:pt x="1198226" y="203161"/>
                    <a:pt x="1198226" y="203161"/>
                  </a:cubicBezTo>
                  <a:cubicBezTo>
                    <a:pt x="1198226" y="203161"/>
                    <a:pt x="1190167" y="207581"/>
                    <a:pt x="1086710" y="190944"/>
                  </a:cubicBezTo>
                  <a:cubicBezTo>
                    <a:pt x="983252" y="174308"/>
                    <a:pt x="962716" y="175088"/>
                    <a:pt x="876935" y="190749"/>
                  </a:cubicBezTo>
                  <a:cubicBezTo>
                    <a:pt x="840283" y="200367"/>
                    <a:pt x="740204" y="218563"/>
                    <a:pt x="678858" y="336123"/>
                  </a:cubicBezTo>
                  <a:cubicBezTo>
                    <a:pt x="648249" y="394870"/>
                    <a:pt x="600484" y="489230"/>
                    <a:pt x="602044" y="530301"/>
                  </a:cubicBezTo>
                  <a:cubicBezTo>
                    <a:pt x="602044" y="530301"/>
                    <a:pt x="738255" y="434642"/>
                    <a:pt x="865627" y="485266"/>
                  </a:cubicBezTo>
                  <a:cubicBezTo>
                    <a:pt x="884343" y="490724"/>
                    <a:pt x="990400" y="521658"/>
                    <a:pt x="1037970" y="637008"/>
                  </a:cubicBezTo>
                  <a:cubicBezTo>
                    <a:pt x="1051227" y="661183"/>
                    <a:pt x="1120372" y="749044"/>
                    <a:pt x="1093143" y="1005088"/>
                  </a:cubicBezTo>
                  <a:cubicBezTo>
                    <a:pt x="1088464" y="1044340"/>
                    <a:pt x="1039920" y="1280629"/>
                    <a:pt x="987671" y="1366930"/>
                  </a:cubicBezTo>
                  <a:cubicBezTo>
                    <a:pt x="958817" y="1419439"/>
                    <a:pt x="891037" y="1582424"/>
                    <a:pt x="724413" y="1689586"/>
                  </a:cubicBezTo>
                  <a:cubicBezTo>
                    <a:pt x="674244" y="1722339"/>
                    <a:pt x="536213" y="1824302"/>
                    <a:pt x="296545" y="1740860"/>
                  </a:cubicBezTo>
                  <a:cubicBezTo>
                    <a:pt x="277829" y="1735401"/>
                    <a:pt x="123682" y="1683737"/>
                    <a:pt x="44334" y="1491378"/>
                  </a:cubicBezTo>
                  <a:cubicBezTo>
                    <a:pt x="25878" y="1438610"/>
                    <a:pt x="-32934" y="1245472"/>
                    <a:pt x="24709" y="977989"/>
                  </a:cubicBezTo>
                  <a:cubicBezTo>
                    <a:pt x="31207" y="932499"/>
                    <a:pt x="83131" y="731043"/>
                    <a:pt x="137459" y="591193"/>
                  </a:cubicBezTo>
                  <a:cubicBezTo>
                    <a:pt x="179050" y="495014"/>
                    <a:pt x="179050" y="495014"/>
                    <a:pt x="179050" y="495014"/>
                  </a:cubicBezTo>
                  <a:cubicBezTo>
                    <a:pt x="179050" y="495014"/>
                    <a:pt x="306358" y="220773"/>
                    <a:pt x="471162" y="119849"/>
                  </a:cubicBezTo>
                  <a:cubicBezTo>
                    <a:pt x="505215" y="95935"/>
                    <a:pt x="505215" y="95935"/>
                    <a:pt x="505215" y="95935"/>
                  </a:cubicBezTo>
                  <a:cubicBezTo>
                    <a:pt x="505215" y="95935"/>
                    <a:pt x="589437" y="39267"/>
                    <a:pt x="726167" y="11388"/>
                  </a:cubicBezTo>
                  <a:cubicBezTo>
                    <a:pt x="750732" y="8398"/>
                    <a:pt x="793168" y="2144"/>
                    <a:pt x="851200" y="4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54" name="任意多边形: 形状 59"/>
            <p:cNvSpPr/>
            <p:nvPr>
              <p:custDataLst>
                <p:tags r:id="rId18"/>
              </p:custDataLst>
            </p:nvPr>
          </p:nvSpPr>
          <p:spPr>
            <a:xfrm>
              <a:off x="1149831" y="4080091"/>
              <a:ext cx="1053918" cy="1872464"/>
            </a:xfrm>
            <a:custGeom>
              <a:avLst/>
              <a:gdLst>
                <a:gd name="connsiteX0" fmla="*/ 520893 w 1053918"/>
                <a:gd name="connsiteY0" fmla="*/ 708347 h 1872464"/>
                <a:gd name="connsiteX1" fmla="*/ 442910 w 1053918"/>
                <a:gd name="connsiteY1" fmla="*/ 799328 h 1872464"/>
                <a:gd name="connsiteX2" fmla="*/ 442910 w 1053918"/>
                <a:gd name="connsiteY2" fmla="*/ 1676638 h 1872464"/>
                <a:gd name="connsiteX3" fmla="*/ 579380 w 1053918"/>
                <a:gd name="connsiteY3" fmla="*/ 1702632 h 1872464"/>
                <a:gd name="connsiteX4" fmla="*/ 605375 w 1053918"/>
                <a:gd name="connsiteY4" fmla="*/ 1592156 h 1872464"/>
                <a:gd name="connsiteX5" fmla="*/ 605375 w 1053918"/>
                <a:gd name="connsiteY5" fmla="*/ 1501176 h 1872464"/>
                <a:gd name="connsiteX6" fmla="*/ 605375 w 1053918"/>
                <a:gd name="connsiteY6" fmla="*/ 799328 h 1872464"/>
                <a:gd name="connsiteX7" fmla="*/ 520893 w 1053918"/>
                <a:gd name="connsiteY7" fmla="*/ 708347 h 1872464"/>
                <a:gd name="connsiteX8" fmla="*/ 741846 w 1053918"/>
                <a:gd name="connsiteY8" fmla="*/ 0 h 1872464"/>
                <a:gd name="connsiteX9" fmla="*/ 871818 w 1053918"/>
                <a:gd name="connsiteY9" fmla="*/ 0 h 1872464"/>
                <a:gd name="connsiteX10" fmla="*/ 923806 w 1053918"/>
                <a:gd name="connsiteY10" fmla="*/ 45490 h 1872464"/>
                <a:gd name="connsiteX11" fmla="*/ 917308 w 1053918"/>
                <a:gd name="connsiteY11" fmla="*/ 142969 h 1872464"/>
                <a:gd name="connsiteX12" fmla="*/ 806832 w 1053918"/>
                <a:gd name="connsiteY12" fmla="*/ 162465 h 1872464"/>
                <a:gd name="connsiteX13" fmla="*/ 605375 w 1053918"/>
                <a:gd name="connsiteY13" fmla="*/ 220953 h 1872464"/>
                <a:gd name="connsiteX14" fmla="*/ 455907 w 1053918"/>
                <a:gd name="connsiteY14" fmla="*/ 415911 h 1872464"/>
                <a:gd name="connsiteX15" fmla="*/ 436412 w 1053918"/>
                <a:gd name="connsiteY15" fmla="*/ 623866 h 1872464"/>
                <a:gd name="connsiteX16" fmla="*/ 676860 w 1053918"/>
                <a:gd name="connsiteY16" fmla="*/ 506891 h 1872464"/>
                <a:gd name="connsiteX17" fmla="*/ 884815 w 1053918"/>
                <a:gd name="connsiteY17" fmla="*/ 604370 h 1872464"/>
                <a:gd name="connsiteX18" fmla="*/ 1040781 w 1053918"/>
                <a:gd name="connsiteY18" fmla="*/ 942297 h 1872464"/>
                <a:gd name="connsiteX19" fmla="*/ 1040781 w 1053918"/>
                <a:gd name="connsiteY19" fmla="*/ 1319216 h 1872464"/>
                <a:gd name="connsiteX20" fmla="*/ 878316 w 1053918"/>
                <a:gd name="connsiteY20" fmla="*/ 1702633 h 1872464"/>
                <a:gd name="connsiteX21" fmla="*/ 481902 w 1053918"/>
                <a:gd name="connsiteY21" fmla="*/ 1871596 h 1872464"/>
                <a:gd name="connsiteX22" fmla="*/ 169969 w 1053918"/>
                <a:gd name="connsiteY22" fmla="*/ 1702633 h 1872464"/>
                <a:gd name="connsiteX23" fmla="*/ 7504 w 1053918"/>
                <a:gd name="connsiteY23" fmla="*/ 1215238 h 1872464"/>
                <a:gd name="connsiteX24" fmla="*/ 7504 w 1053918"/>
                <a:gd name="connsiteY24" fmla="*/ 812325 h 1872464"/>
                <a:gd name="connsiteX25" fmla="*/ 20501 w 1053918"/>
                <a:gd name="connsiteY25" fmla="*/ 708347 h 1872464"/>
                <a:gd name="connsiteX26" fmla="*/ 195964 w 1053918"/>
                <a:gd name="connsiteY26" fmla="*/ 266443 h 1872464"/>
                <a:gd name="connsiteX27" fmla="*/ 221958 w 1053918"/>
                <a:gd name="connsiteY27" fmla="*/ 233950 h 1872464"/>
                <a:gd name="connsiteX28" fmla="*/ 410417 w 1053918"/>
                <a:gd name="connsiteY28" fmla="*/ 90981 h 1872464"/>
                <a:gd name="connsiteX29" fmla="*/ 741846 w 1053918"/>
                <a:gd name="connsiteY29" fmla="*/ 0 h 187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53918" h="1872464">
                  <a:moveTo>
                    <a:pt x="520893" y="708347"/>
                  </a:moveTo>
                  <a:cubicBezTo>
                    <a:pt x="449409" y="708347"/>
                    <a:pt x="442910" y="799328"/>
                    <a:pt x="442910" y="799328"/>
                  </a:cubicBezTo>
                  <a:lnTo>
                    <a:pt x="442910" y="1676638"/>
                  </a:lnTo>
                  <a:cubicBezTo>
                    <a:pt x="501397" y="1761120"/>
                    <a:pt x="553386" y="1722128"/>
                    <a:pt x="579380" y="1702632"/>
                  </a:cubicBezTo>
                  <a:cubicBezTo>
                    <a:pt x="598876" y="1689635"/>
                    <a:pt x="605375" y="1592156"/>
                    <a:pt x="605375" y="1592156"/>
                  </a:cubicBezTo>
                  <a:lnTo>
                    <a:pt x="605375" y="1501176"/>
                  </a:lnTo>
                  <a:cubicBezTo>
                    <a:pt x="605375" y="1501176"/>
                    <a:pt x="605375" y="844818"/>
                    <a:pt x="605375" y="799328"/>
                  </a:cubicBezTo>
                  <a:cubicBezTo>
                    <a:pt x="605375" y="753837"/>
                    <a:pt x="592377" y="708347"/>
                    <a:pt x="520893" y="708347"/>
                  </a:cubicBezTo>
                  <a:close/>
                  <a:moveTo>
                    <a:pt x="741846" y="0"/>
                  </a:moveTo>
                  <a:cubicBezTo>
                    <a:pt x="767840" y="0"/>
                    <a:pt x="871818" y="0"/>
                    <a:pt x="871818" y="0"/>
                  </a:cubicBezTo>
                  <a:cubicBezTo>
                    <a:pt x="871818" y="0"/>
                    <a:pt x="923806" y="0"/>
                    <a:pt x="923806" y="45490"/>
                  </a:cubicBezTo>
                  <a:cubicBezTo>
                    <a:pt x="923806" y="90981"/>
                    <a:pt x="917308" y="142969"/>
                    <a:pt x="917308" y="142969"/>
                  </a:cubicBezTo>
                  <a:cubicBezTo>
                    <a:pt x="917308" y="142969"/>
                    <a:pt x="910809" y="149468"/>
                    <a:pt x="806832" y="162465"/>
                  </a:cubicBezTo>
                  <a:cubicBezTo>
                    <a:pt x="702855" y="175472"/>
                    <a:pt x="683358" y="181961"/>
                    <a:pt x="605375" y="220953"/>
                  </a:cubicBezTo>
                  <a:cubicBezTo>
                    <a:pt x="572882" y="240448"/>
                    <a:pt x="481902" y="285939"/>
                    <a:pt x="455907" y="415911"/>
                  </a:cubicBezTo>
                  <a:cubicBezTo>
                    <a:pt x="442910" y="480897"/>
                    <a:pt x="423414" y="584874"/>
                    <a:pt x="436412" y="623866"/>
                  </a:cubicBezTo>
                  <a:cubicBezTo>
                    <a:pt x="436412" y="623866"/>
                    <a:pt x="540389" y="493894"/>
                    <a:pt x="676860" y="506891"/>
                  </a:cubicBezTo>
                  <a:cubicBezTo>
                    <a:pt x="696356" y="506891"/>
                    <a:pt x="806832" y="506891"/>
                    <a:pt x="884815" y="604370"/>
                  </a:cubicBezTo>
                  <a:cubicBezTo>
                    <a:pt x="904311" y="623866"/>
                    <a:pt x="995291" y="688852"/>
                    <a:pt x="1040781" y="942297"/>
                  </a:cubicBezTo>
                  <a:cubicBezTo>
                    <a:pt x="1047280" y="981289"/>
                    <a:pt x="1066776" y="1221737"/>
                    <a:pt x="1040781" y="1319216"/>
                  </a:cubicBezTo>
                  <a:cubicBezTo>
                    <a:pt x="1027784" y="1377703"/>
                    <a:pt x="1008288" y="1553165"/>
                    <a:pt x="878316" y="1702633"/>
                  </a:cubicBezTo>
                  <a:cubicBezTo>
                    <a:pt x="839325" y="1748123"/>
                    <a:pt x="735347" y="1884594"/>
                    <a:pt x="481902" y="1871596"/>
                  </a:cubicBezTo>
                  <a:cubicBezTo>
                    <a:pt x="462406" y="1871596"/>
                    <a:pt x="299941" y="1865098"/>
                    <a:pt x="169969" y="1702633"/>
                  </a:cubicBezTo>
                  <a:cubicBezTo>
                    <a:pt x="137476" y="1657143"/>
                    <a:pt x="27000" y="1488179"/>
                    <a:pt x="7504" y="1215238"/>
                  </a:cubicBezTo>
                  <a:cubicBezTo>
                    <a:pt x="1006" y="1169748"/>
                    <a:pt x="-5493" y="961793"/>
                    <a:pt x="7504" y="812325"/>
                  </a:cubicBezTo>
                  <a:cubicBezTo>
                    <a:pt x="20501" y="708347"/>
                    <a:pt x="20501" y="708347"/>
                    <a:pt x="20501" y="708347"/>
                  </a:cubicBezTo>
                  <a:cubicBezTo>
                    <a:pt x="20501" y="708347"/>
                    <a:pt x="65992" y="409412"/>
                    <a:pt x="195964" y="266443"/>
                  </a:cubicBezTo>
                  <a:cubicBezTo>
                    <a:pt x="221958" y="233950"/>
                    <a:pt x="221958" y="233950"/>
                    <a:pt x="221958" y="233950"/>
                  </a:cubicBezTo>
                  <a:cubicBezTo>
                    <a:pt x="221958" y="233950"/>
                    <a:pt x="286944" y="155967"/>
                    <a:pt x="410417" y="90981"/>
                  </a:cubicBezTo>
                  <a:cubicBezTo>
                    <a:pt x="455907" y="71485"/>
                    <a:pt x="566384" y="19496"/>
                    <a:pt x="74184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</p:grpSp>
      <p:sp>
        <p:nvSpPr>
          <p:cNvPr id="55" name="文本框 54"/>
          <p:cNvSpPr txBox="1"/>
          <p:nvPr>
            <p:custDataLst>
              <p:tags r:id="rId19"/>
            </p:custDataLst>
          </p:nvPr>
        </p:nvSpPr>
        <p:spPr>
          <a:xfrm>
            <a:off x="6969760" y="3063240"/>
            <a:ext cx="16388715" cy="633031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31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网关标准化；</a:t>
            </a:r>
            <a:endParaRPr lang="zh-CN" altLang="en-US" sz="3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1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网关</a:t>
            </a: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兼容新老设备；</a:t>
            </a:r>
            <a:endParaRPr lang="zh-CN" altLang="en-US" sz="3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1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开放统一接口配置；</a:t>
            </a:r>
            <a:endParaRPr lang="zh-CN" altLang="en-US" sz="3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1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支持多种</a:t>
            </a: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协议转换；</a:t>
            </a:r>
            <a:endParaRPr lang="zh-CN" altLang="en-US" sz="3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1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承上启下支持调度系统；</a:t>
            </a:r>
            <a:endParaRPr lang="zh-CN" altLang="en-US" sz="3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1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支持现阶段和未来的各种业务需求；</a:t>
            </a:r>
            <a:endParaRPr lang="zh-CN" altLang="en-US" sz="3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6"/>
          <p:cNvSpPr txBox="1"/>
          <p:nvPr/>
        </p:nvSpPr>
        <p:spPr>
          <a:xfrm>
            <a:off x="560620" y="531235"/>
            <a:ext cx="4627880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>
                <a:latin typeface="微软雅黑" panose="020B0503020204020204" charset="-122"/>
                <a:ea typeface="微软雅黑" panose="020B0503020204020204" charset="-122"/>
              </a:rPr>
              <a:t>新规划拓扑架构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73742859" name="图片 1073742858" descr="未命名文件 (1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9365" y="1302385"/>
            <a:ext cx="11995785" cy="12052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" name="组合 21"/>
          <p:cNvGrpSpPr/>
          <p:nvPr>
            <p:custDataLst>
              <p:tags r:id="rId2"/>
            </p:custDataLst>
          </p:nvPr>
        </p:nvGrpSpPr>
        <p:grpSpPr>
          <a:xfrm>
            <a:off x="1565275" y="5981065"/>
            <a:ext cx="8314690" cy="2393315"/>
            <a:chOff x="23628" y="8985"/>
            <a:chExt cx="13094" cy="3769"/>
          </a:xfrm>
        </p:grpSpPr>
        <p:sp>
          <p:nvSpPr>
            <p:cNvPr id="23" name="矩形 22"/>
            <p:cNvSpPr/>
            <p:nvPr>
              <p:custDataLst>
                <p:tags r:id="rId3"/>
              </p:custDataLst>
            </p:nvPr>
          </p:nvSpPr>
          <p:spPr>
            <a:xfrm>
              <a:off x="23636" y="8986"/>
              <a:ext cx="13086" cy="3768"/>
            </a:xfrm>
            <a:prstGeom prst="rect">
              <a:avLst/>
            </a:prstGeom>
            <a:noFill/>
            <a:ln w="222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" name="矩形 23"/>
            <p:cNvSpPr/>
            <p:nvPr>
              <p:custDataLst>
                <p:tags r:id="rId4"/>
              </p:custDataLst>
            </p:nvPr>
          </p:nvSpPr>
          <p:spPr>
            <a:xfrm>
              <a:off x="23975" y="9296"/>
              <a:ext cx="12408" cy="3147"/>
            </a:xfrm>
            <a:prstGeom prst="rect">
              <a:avLst/>
            </a:prstGeom>
            <a:noFill/>
            <a:ln w="22225" cmpd="sng"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椭圆 24"/>
            <p:cNvSpPr/>
            <p:nvPr>
              <p:custDataLst>
                <p:tags r:id="rId5"/>
              </p:custDataLst>
            </p:nvPr>
          </p:nvSpPr>
          <p:spPr>
            <a:xfrm>
              <a:off x="36235" y="12295"/>
              <a:ext cx="292" cy="2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" name="直角三角形 25"/>
            <p:cNvSpPr/>
            <p:nvPr>
              <p:custDataLst>
                <p:tags r:id="rId6"/>
              </p:custDataLst>
            </p:nvPr>
          </p:nvSpPr>
          <p:spPr>
            <a:xfrm rot="5400000">
              <a:off x="23628" y="8985"/>
              <a:ext cx="460" cy="46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7" name="Title 6"/>
          <p:cNvSpPr txBox="1"/>
          <p:nvPr>
            <p:custDataLst>
              <p:tags r:id="rId7"/>
            </p:custDataLst>
          </p:nvPr>
        </p:nvSpPr>
        <p:spPr>
          <a:xfrm>
            <a:off x="2002790" y="6457315"/>
            <a:ext cx="7445377" cy="144018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750570" lvl="0" indent="-75057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Wingdings 2" panose="05020102010507070707" charset="0"/>
              <a:buChar char=""/>
            </a:pPr>
            <a:r>
              <a:rPr lang="zh-CN" altLang="en-US" sz="36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通过合理抽象，把网关层统一整合成一个通用模块。</a:t>
            </a:r>
            <a:endParaRPr lang="zh-CN" altLang="en-US" sz="36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6"/>
          <p:cNvSpPr txBox="1"/>
          <p:nvPr/>
        </p:nvSpPr>
        <p:spPr>
          <a:xfrm>
            <a:off x="560620" y="531235"/>
            <a:ext cx="5537835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>
                <a:latin typeface="微软雅黑" panose="020B0503020204020204" charset="-122"/>
                <a:ea typeface="微软雅黑" panose="020B0503020204020204" charset="-122"/>
              </a:rPr>
              <a:t>边缘计算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网关</a:t>
            </a:r>
            <a:r>
              <a:rPr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73742852" name="图片 1073742851" descr="未命名文件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2950" y="1899920"/>
            <a:ext cx="14145260" cy="105543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544320" y="3168650"/>
            <a:ext cx="677735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indent="127000"/>
            <a:r>
              <a:rPr lang="zh-CN" altLang="en-US" sz="4800" spc="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网关分为三个大模块</a:t>
            </a:r>
            <a:r>
              <a:rPr lang="zh-CN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仿宋_GB2312" charset="0"/>
              </a:rPr>
              <a:t>：</a:t>
            </a:r>
            <a:endParaRPr lang="zh-CN" altLang="en-US" sz="4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仿宋_GB2312" charset="0"/>
            </a:endParaRPr>
          </a:p>
        </p:txBody>
      </p:sp>
      <p:grpSp>
        <p:nvGrpSpPr>
          <p:cNvPr id="10" name="组合 9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42088" y="4890135"/>
            <a:ext cx="270193" cy="508000"/>
            <a:chOff x="1283913" y="1155618"/>
            <a:chExt cx="1013226" cy="1905000"/>
          </a:xfrm>
        </p:grpSpPr>
        <p:sp>
          <p:nvSpPr>
            <p:cNvPr id="11" name="任意多边形: 形状 3"/>
            <p:cNvSpPr/>
            <p:nvPr>
              <p:custDataLst>
                <p:tags r:id="rId3"/>
              </p:custDataLst>
            </p:nvPr>
          </p:nvSpPr>
          <p:spPr>
            <a:xfrm>
              <a:off x="1283913" y="1226700"/>
              <a:ext cx="1013226" cy="1833918"/>
            </a:xfrm>
            <a:custGeom>
              <a:avLst/>
              <a:gdLst/>
              <a:ahLst/>
              <a:cxnLst/>
              <a:rect l="0" t="0" r="0" b="0"/>
              <a:pathLst>
                <a:path w="2000378" h="3620645">
                  <a:moveTo>
                    <a:pt x="181229" y="3355341"/>
                  </a:moveTo>
                  <a:lnTo>
                    <a:pt x="232156" y="3371851"/>
                  </a:lnTo>
                  <a:lnTo>
                    <a:pt x="1120521" y="3613786"/>
                  </a:lnTo>
                  <a:cubicBezTo>
                    <a:pt x="1120521" y="3613786"/>
                    <a:pt x="1145032" y="3620644"/>
                    <a:pt x="1176274" y="3602991"/>
                  </a:cubicBezTo>
                  <a:cubicBezTo>
                    <a:pt x="1191895" y="3594228"/>
                    <a:pt x="1195324" y="3581909"/>
                    <a:pt x="1219327" y="3496311"/>
                  </a:cubicBezTo>
                  <a:cubicBezTo>
                    <a:pt x="1243330" y="3410713"/>
                    <a:pt x="1244727" y="3358389"/>
                    <a:pt x="1178179" y="3313304"/>
                  </a:cubicBezTo>
                  <a:cubicBezTo>
                    <a:pt x="1148334" y="3278633"/>
                    <a:pt x="1118489" y="3243835"/>
                    <a:pt x="1135634" y="3182748"/>
                  </a:cubicBezTo>
                  <a:lnTo>
                    <a:pt x="1319403" y="2502281"/>
                  </a:lnTo>
                  <a:lnTo>
                    <a:pt x="1637665" y="1364869"/>
                  </a:lnTo>
                  <a:lnTo>
                    <a:pt x="2000377" y="68453"/>
                  </a:lnTo>
                  <a:lnTo>
                    <a:pt x="1829181" y="20574"/>
                  </a:lnTo>
                  <a:lnTo>
                    <a:pt x="1780286" y="6858"/>
                  </a:lnTo>
                  <a:cubicBezTo>
                    <a:pt x="1780286" y="6858"/>
                    <a:pt x="1755775" y="0"/>
                    <a:pt x="1724533" y="17653"/>
                  </a:cubicBezTo>
                  <a:cubicBezTo>
                    <a:pt x="1693291" y="35306"/>
                    <a:pt x="1476121" y="198755"/>
                    <a:pt x="1476121" y="198755"/>
                  </a:cubicBezTo>
                  <a:cubicBezTo>
                    <a:pt x="1476121" y="198755"/>
                    <a:pt x="1144016" y="395987"/>
                    <a:pt x="1060323" y="412115"/>
                  </a:cubicBezTo>
                  <a:cubicBezTo>
                    <a:pt x="957580" y="449326"/>
                    <a:pt x="851408" y="498730"/>
                    <a:pt x="691007" y="506603"/>
                  </a:cubicBezTo>
                  <a:cubicBezTo>
                    <a:pt x="631825" y="529590"/>
                    <a:pt x="607314" y="522733"/>
                    <a:pt x="576580" y="632841"/>
                  </a:cubicBezTo>
                  <a:cubicBezTo>
                    <a:pt x="545846" y="742950"/>
                    <a:pt x="561467" y="734060"/>
                    <a:pt x="561467" y="734060"/>
                  </a:cubicBezTo>
                  <a:cubicBezTo>
                    <a:pt x="561467" y="734060"/>
                    <a:pt x="544322" y="795275"/>
                    <a:pt x="713613" y="803021"/>
                  </a:cubicBezTo>
                  <a:cubicBezTo>
                    <a:pt x="882904" y="810768"/>
                    <a:pt x="963041" y="806831"/>
                    <a:pt x="963041" y="806831"/>
                  </a:cubicBezTo>
                  <a:lnTo>
                    <a:pt x="644779" y="1944243"/>
                  </a:lnTo>
                  <a:lnTo>
                    <a:pt x="415544" y="2763647"/>
                  </a:lnTo>
                  <a:lnTo>
                    <a:pt x="364236" y="2947162"/>
                  </a:lnTo>
                  <a:cubicBezTo>
                    <a:pt x="364236" y="2947162"/>
                    <a:pt x="361315" y="3051810"/>
                    <a:pt x="127508" y="3039237"/>
                  </a:cubicBezTo>
                  <a:cubicBezTo>
                    <a:pt x="99568" y="3044572"/>
                    <a:pt x="92837" y="3069083"/>
                    <a:pt x="79121" y="3117978"/>
                  </a:cubicBezTo>
                  <a:cubicBezTo>
                    <a:pt x="65405" y="3166873"/>
                    <a:pt x="44958" y="3240279"/>
                    <a:pt x="44958" y="3240279"/>
                  </a:cubicBezTo>
                  <a:cubicBezTo>
                    <a:pt x="44958" y="3240279"/>
                    <a:pt x="0" y="3306827"/>
                    <a:pt x="109982" y="3337561"/>
                  </a:cubicBezTo>
                  <a:cubicBezTo>
                    <a:pt x="158750" y="3351277"/>
                    <a:pt x="173101" y="3354198"/>
                    <a:pt x="181229" y="33553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任意多边形: 形状 4"/>
            <p:cNvSpPr/>
            <p:nvPr>
              <p:custDataLst>
                <p:tags r:id="rId4"/>
              </p:custDataLst>
            </p:nvPr>
          </p:nvSpPr>
          <p:spPr>
            <a:xfrm>
              <a:off x="1356217" y="1155618"/>
              <a:ext cx="704389" cy="1852637"/>
            </a:xfrm>
            <a:custGeom>
              <a:avLst/>
              <a:gdLst/>
              <a:ahLst/>
              <a:cxnLst/>
              <a:rect l="0" t="0" r="0" b="0"/>
              <a:pathLst>
                <a:path w="1390651" h="3657601">
                  <a:moveTo>
                    <a:pt x="352933" y="3655441"/>
                  </a:moveTo>
                  <a:lnTo>
                    <a:pt x="406400" y="3657600"/>
                  </a:lnTo>
                  <a:lnTo>
                    <a:pt x="1327150" y="3651250"/>
                  </a:lnTo>
                  <a:cubicBezTo>
                    <a:pt x="1327150" y="3651250"/>
                    <a:pt x="1352550" y="3651250"/>
                    <a:pt x="1377950" y="3625850"/>
                  </a:cubicBezTo>
                  <a:cubicBezTo>
                    <a:pt x="1390650" y="3613150"/>
                    <a:pt x="1390650" y="3600450"/>
                    <a:pt x="1390650" y="3511550"/>
                  </a:cubicBezTo>
                  <a:cubicBezTo>
                    <a:pt x="1390650" y="3422650"/>
                    <a:pt x="1377950" y="3371850"/>
                    <a:pt x="1301750" y="3346450"/>
                  </a:cubicBezTo>
                  <a:cubicBezTo>
                    <a:pt x="1263650" y="3321050"/>
                    <a:pt x="1225550" y="3295650"/>
                    <a:pt x="1225550" y="3232150"/>
                  </a:cubicBezTo>
                  <a:lnTo>
                    <a:pt x="1219200" y="2527300"/>
                  </a:lnTo>
                  <a:lnTo>
                    <a:pt x="1219200" y="1346200"/>
                  </a:lnTo>
                  <a:lnTo>
                    <a:pt x="1219200" y="0"/>
                  </a:lnTo>
                  <a:lnTo>
                    <a:pt x="1041400" y="0"/>
                  </a:lnTo>
                  <a:lnTo>
                    <a:pt x="990600" y="0"/>
                  </a:lnTo>
                  <a:cubicBezTo>
                    <a:pt x="990600" y="0"/>
                    <a:pt x="965200" y="0"/>
                    <a:pt x="939800" y="25400"/>
                  </a:cubicBezTo>
                  <a:cubicBezTo>
                    <a:pt x="914400" y="50800"/>
                    <a:pt x="749300" y="266700"/>
                    <a:pt x="749300" y="266700"/>
                  </a:cubicBezTo>
                  <a:cubicBezTo>
                    <a:pt x="749300" y="266700"/>
                    <a:pt x="482600" y="546100"/>
                    <a:pt x="406400" y="584200"/>
                  </a:cubicBezTo>
                  <a:cubicBezTo>
                    <a:pt x="317500" y="647700"/>
                    <a:pt x="228600" y="723900"/>
                    <a:pt x="76200" y="774700"/>
                  </a:cubicBezTo>
                  <a:cubicBezTo>
                    <a:pt x="25400" y="812800"/>
                    <a:pt x="0" y="812800"/>
                    <a:pt x="0" y="927100"/>
                  </a:cubicBezTo>
                  <a:cubicBezTo>
                    <a:pt x="0" y="1041400"/>
                    <a:pt x="12700" y="1028700"/>
                    <a:pt x="12700" y="1028700"/>
                  </a:cubicBezTo>
                  <a:cubicBezTo>
                    <a:pt x="12700" y="1028700"/>
                    <a:pt x="12700" y="1092200"/>
                    <a:pt x="177800" y="1054100"/>
                  </a:cubicBezTo>
                  <a:cubicBezTo>
                    <a:pt x="342903" y="1016013"/>
                    <a:pt x="419100" y="990600"/>
                    <a:pt x="419100" y="990600"/>
                  </a:cubicBezTo>
                  <a:lnTo>
                    <a:pt x="419100" y="2171700"/>
                  </a:lnTo>
                  <a:lnTo>
                    <a:pt x="419100" y="3022600"/>
                  </a:lnTo>
                  <a:lnTo>
                    <a:pt x="419100" y="3213100"/>
                  </a:lnTo>
                  <a:cubicBezTo>
                    <a:pt x="419100" y="3213100"/>
                    <a:pt x="444500" y="3314700"/>
                    <a:pt x="215900" y="3365500"/>
                  </a:cubicBezTo>
                  <a:cubicBezTo>
                    <a:pt x="190500" y="3378200"/>
                    <a:pt x="190500" y="3403600"/>
                    <a:pt x="190500" y="3454400"/>
                  </a:cubicBezTo>
                  <a:cubicBezTo>
                    <a:pt x="190500" y="3505200"/>
                    <a:pt x="190500" y="3581400"/>
                    <a:pt x="190500" y="3581400"/>
                  </a:cubicBezTo>
                  <a:cubicBezTo>
                    <a:pt x="190500" y="3581400"/>
                    <a:pt x="165100" y="3657600"/>
                    <a:pt x="279400" y="3657600"/>
                  </a:cubicBezTo>
                  <a:cubicBezTo>
                    <a:pt x="330200" y="3657600"/>
                    <a:pt x="344678" y="3656584"/>
                    <a:pt x="352933" y="36554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62" name="组合 61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693970" y="5952490"/>
            <a:ext cx="366431" cy="508000"/>
            <a:chOff x="3262468" y="1155618"/>
            <a:chExt cx="1374117" cy="1905000"/>
          </a:xfrm>
        </p:grpSpPr>
        <p:sp>
          <p:nvSpPr>
            <p:cNvPr id="13" name="任意多边形: 形状 6"/>
            <p:cNvSpPr/>
            <p:nvPr>
              <p:custDataLst>
                <p:tags r:id="rId6"/>
              </p:custDataLst>
            </p:nvPr>
          </p:nvSpPr>
          <p:spPr>
            <a:xfrm>
              <a:off x="3262468" y="1156762"/>
              <a:ext cx="1374117" cy="1903856"/>
            </a:xfrm>
            <a:custGeom>
              <a:avLst/>
              <a:gdLst/>
              <a:ahLst/>
              <a:cxnLst/>
              <a:rect l="0" t="0" r="0" b="0"/>
              <a:pathLst>
                <a:path w="2745487" h="3803905">
                  <a:moveTo>
                    <a:pt x="2261235" y="2882773"/>
                  </a:moveTo>
                  <a:lnTo>
                    <a:pt x="2089658" y="3270377"/>
                  </a:lnTo>
                  <a:lnTo>
                    <a:pt x="1880235" y="3700399"/>
                  </a:lnTo>
                  <a:lnTo>
                    <a:pt x="1835658" y="3767201"/>
                  </a:lnTo>
                  <a:cubicBezTo>
                    <a:pt x="1835658" y="3767201"/>
                    <a:pt x="1825625" y="3803904"/>
                    <a:pt x="1715389" y="3773932"/>
                  </a:cubicBezTo>
                  <a:cubicBezTo>
                    <a:pt x="1605153" y="3743833"/>
                    <a:pt x="1066038" y="3596894"/>
                    <a:pt x="1066038" y="3596894"/>
                  </a:cubicBezTo>
                  <a:lnTo>
                    <a:pt x="0" y="3306191"/>
                  </a:lnTo>
                  <a:lnTo>
                    <a:pt x="143637" y="2779268"/>
                  </a:lnTo>
                  <a:cubicBezTo>
                    <a:pt x="143637" y="2779268"/>
                    <a:pt x="172593" y="2721356"/>
                    <a:pt x="238252" y="2673477"/>
                  </a:cubicBezTo>
                  <a:cubicBezTo>
                    <a:pt x="303911" y="2625599"/>
                    <a:pt x="491109" y="2518664"/>
                    <a:pt x="491109" y="2518664"/>
                  </a:cubicBezTo>
                  <a:lnTo>
                    <a:pt x="731647" y="2360422"/>
                  </a:lnTo>
                  <a:lnTo>
                    <a:pt x="1094740" y="2090801"/>
                  </a:lnTo>
                  <a:cubicBezTo>
                    <a:pt x="1094740" y="2090801"/>
                    <a:pt x="1483487" y="1775587"/>
                    <a:pt x="1538097" y="1671955"/>
                  </a:cubicBezTo>
                  <a:cubicBezTo>
                    <a:pt x="1592706" y="1568323"/>
                    <a:pt x="1663954" y="1548257"/>
                    <a:pt x="1812036" y="1101598"/>
                  </a:cubicBezTo>
                  <a:cubicBezTo>
                    <a:pt x="1812036" y="1101598"/>
                    <a:pt x="1904492" y="810895"/>
                    <a:pt x="1913382" y="681609"/>
                  </a:cubicBezTo>
                  <a:cubicBezTo>
                    <a:pt x="1922272" y="552450"/>
                    <a:pt x="1929003" y="527939"/>
                    <a:pt x="1905635" y="468884"/>
                  </a:cubicBezTo>
                  <a:cubicBezTo>
                    <a:pt x="1882267" y="409830"/>
                    <a:pt x="1825371" y="328549"/>
                    <a:pt x="1711833" y="310770"/>
                  </a:cubicBezTo>
                  <a:cubicBezTo>
                    <a:pt x="1598168" y="292989"/>
                    <a:pt x="1591564" y="317500"/>
                    <a:pt x="1591564" y="317500"/>
                  </a:cubicBezTo>
                  <a:cubicBezTo>
                    <a:pt x="1591564" y="317500"/>
                    <a:pt x="1480185" y="339725"/>
                    <a:pt x="1454531" y="530225"/>
                  </a:cubicBezTo>
                  <a:cubicBezTo>
                    <a:pt x="1436751" y="643890"/>
                    <a:pt x="1408938" y="939039"/>
                    <a:pt x="1265174" y="1031495"/>
                  </a:cubicBezTo>
                  <a:cubicBezTo>
                    <a:pt x="1230630" y="1061593"/>
                    <a:pt x="1170559" y="1137286"/>
                    <a:pt x="1004570" y="1118362"/>
                  </a:cubicBezTo>
                  <a:cubicBezTo>
                    <a:pt x="967867" y="1108330"/>
                    <a:pt x="915416" y="1107186"/>
                    <a:pt x="851916" y="1050417"/>
                  </a:cubicBezTo>
                  <a:cubicBezTo>
                    <a:pt x="830707" y="1031494"/>
                    <a:pt x="703707" y="917829"/>
                    <a:pt x="752729" y="641604"/>
                  </a:cubicBezTo>
                  <a:cubicBezTo>
                    <a:pt x="766064" y="592582"/>
                    <a:pt x="830707" y="307467"/>
                    <a:pt x="1161542" y="108077"/>
                  </a:cubicBezTo>
                  <a:cubicBezTo>
                    <a:pt x="1192784" y="90297"/>
                    <a:pt x="1326388" y="34544"/>
                    <a:pt x="1409954" y="17780"/>
                  </a:cubicBezTo>
                  <a:cubicBezTo>
                    <a:pt x="1493519" y="1016"/>
                    <a:pt x="1730756" y="0"/>
                    <a:pt x="1865502" y="36703"/>
                  </a:cubicBezTo>
                  <a:cubicBezTo>
                    <a:pt x="1902206" y="46736"/>
                    <a:pt x="2040381" y="71247"/>
                    <a:pt x="2235326" y="177038"/>
                  </a:cubicBezTo>
                  <a:cubicBezTo>
                    <a:pt x="2268727" y="199263"/>
                    <a:pt x="2302129" y="221615"/>
                    <a:pt x="2302129" y="221615"/>
                  </a:cubicBezTo>
                  <a:cubicBezTo>
                    <a:pt x="2302129" y="221615"/>
                    <a:pt x="2453639" y="341884"/>
                    <a:pt x="2480310" y="388747"/>
                  </a:cubicBezTo>
                  <a:cubicBezTo>
                    <a:pt x="2489200" y="404368"/>
                    <a:pt x="2646299" y="552450"/>
                    <a:pt x="2686431" y="839852"/>
                  </a:cubicBezTo>
                  <a:cubicBezTo>
                    <a:pt x="2688717" y="879984"/>
                    <a:pt x="2745486" y="1106044"/>
                    <a:pt x="2615184" y="1439165"/>
                  </a:cubicBezTo>
                  <a:cubicBezTo>
                    <a:pt x="2608453" y="1463675"/>
                    <a:pt x="2536063" y="1680846"/>
                    <a:pt x="2272157" y="1924813"/>
                  </a:cubicBezTo>
                  <a:cubicBezTo>
                    <a:pt x="2206498" y="1972692"/>
                    <a:pt x="2049399" y="2114170"/>
                    <a:pt x="1695196" y="2254505"/>
                  </a:cubicBezTo>
                  <a:cubicBezTo>
                    <a:pt x="1561592" y="2310258"/>
                    <a:pt x="1082548" y="2521839"/>
                    <a:pt x="1082548" y="2521839"/>
                  </a:cubicBezTo>
                  <a:cubicBezTo>
                    <a:pt x="1082548" y="2521839"/>
                    <a:pt x="628142" y="2740152"/>
                    <a:pt x="605790" y="2773553"/>
                  </a:cubicBezTo>
                  <a:cubicBezTo>
                    <a:pt x="703834" y="2800224"/>
                    <a:pt x="1340993" y="2973959"/>
                    <a:pt x="1340993" y="2973959"/>
                  </a:cubicBezTo>
                  <a:lnTo>
                    <a:pt x="1684020" y="3067558"/>
                  </a:lnTo>
                  <a:cubicBezTo>
                    <a:pt x="1684020" y="3067558"/>
                    <a:pt x="1803146" y="3113278"/>
                    <a:pt x="1876679" y="2988437"/>
                  </a:cubicBezTo>
                  <a:cubicBezTo>
                    <a:pt x="1950212" y="2863723"/>
                    <a:pt x="1980311" y="2753360"/>
                    <a:pt x="2066036" y="2776855"/>
                  </a:cubicBezTo>
                  <a:cubicBezTo>
                    <a:pt x="2152015" y="2800350"/>
                    <a:pt x="2253361" y="2814828"/>
                    <a:pt x="2261235" y="2882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任意多边形: 形状 7"/>
            <p:cNvSpPr/>
            <p:nvPr>
              <p:custDataLst>
                <p:tags r:id="rId7"/>
              </p:custDataLst>
            </p:nvPr>
          </p:nvSpPr>
          <p:spPr>
            <a:xfrm>
              <a:off x="3369890" y="1155618"/>
              <a:ext cx="1036086" cy="1830631"/>
            </a:xfrm>
            <a:custGeom>
              <a:avLst/>
              <a:gdLst/>
              <a:ahLst/>
              <a:cxnLst/>
              <a:rect l="0" t="0" r="0" b="0"/>
              <a:pathLst>
                <a:path w="2070101" h="3657601">
                  <a:moveTo>
                    <a:pt x="2070100" y="2654300"/>
                  </a:moveTo>
                  <a:lnTo>
                    <a:pt x="2006600" y="3073400"/>
                  </a:lnTo>
                  <a:lnTo>
                    <a:pt x="1917700" y="3543300"/>
                  </a:lnTo>
                  <a:lnTo>
                    <a:pt x="1892300" y="3619500"/>
                  </a:lnTo>
                  <a:cubicBezTo>
                    <a:pt x="1892300" y="3619500"/>
                    <a:pt x="1892300" y="3657600"/>
                    <a:pt x="1778000" y="3657600"/>
                  </a:cubicBezTo>
                  <a:cubicBezTo>
                    <a:pt x="1663700" y="3657600"/>
                    <a:pt x="1104900" y="3657600"/>
                    <a:pt x="1104900" y="3657600"/>
                  </a:cubicBezTo>
                  <a:lnTo>
                    <a:pt x="0" y="3657600"/>
                  </a:lnTo>
                  <a:lnTo>
                    <a:pt x="0" y="3111500"/>
                  </a:lnTo>
                  <a:cubicBezTo>
                    <a:pt x="0" y="3111500"/>
                    <a:pt x="12700" y="3048000"/>
                    <a:pt x="63500" y="2984500"/>
                  </a:cubicBezTo>
                  <a:cubicBezTo>
                    <a:pt x="114300" y="2921000"/>
                    <a:pt x="266700" y="2768600"/>
                    <a:pt x="266700" y="2768600"/>
                  </a:cubicBezTo>
                  <a:lnTo>
                    <a:pt x="457200" y="2552700"/>
                  </a:lnTo>
                  <a:lnTo>
                    <a:pt x="736600" y="2197100"/>
                  </a:lnTo>
                  <a:cubicBezTo>
                    <a:pt x="736600" y="2197100"/>
                    <a:pt x="1028700" y="1790700"/>
                    <a:pt x="1054100" y="1676400"/>
                  </a:cubicBezTo>
                  <a:cubicBezTo>
                    <a:pt x="1079502" y="1562101"/>
                    <a:pt x="1143000" y="1524000"/>
                    <a:pt x="1168400" y="1054100"/>
                  </a:cubicBezTo>
                  <a:cubicBezTo>
                    <a:pt x="1168400" y="1054100"/>
                    <a:pt x="1181100" y="749300"/>
                    <a:pt x="1155700" y="622300"/>
                  </a:cubicBezTo>
                  <a:cubicBezTo>
                    <a:pt x="1130300" y="495300"/>
                    <a:pt x="1130300" y="469900"/>
                    <a:pt x="1092200" y="419100"/>
                  </a:cubicBezTo>
                  <a:cubicBezTo>
                    <a:pt x="1054100" y="368300"/>
                    <a:pt x="977900" y="304800"/>
                    <a:pt x="863600" y="317500"/>
                  </a:cubicBezTo>
                  <a:cubicBezTo>
                    <a:pt x="749300" y="330200"/>
                    <a:pt x="749300" y="355600"/>
                    <a:pt x="749300" y="355600"/>
                  </a:cubicBezTo>
                  <a:cubicBezTo>
                    <a:pt x="749300" y="355600"/>
                    <a:pt x="647700" y="406400"/>
                    <a:pt x="673100" y="596900"/>
                  </a:cubicBezTo>
                  <a:cubicBezTo>
                    <a:pt x="685800" y="711200"/>
                    <a:pt x="736600" y="1003300"/>
                    <a:pt x="622300" y="1130300"/>
                  </a:cubicBezTo>
                  <a:cubicBezTo>
                    <a:pt x="596900" y="1168400"/>
                    <a:pt x="558800" y="1257300"/>
                    <a:pt x="393700" y="1282700"/>
                  </a:cubicBezTo>
                  <a:cubicBezTo>
                    <a:pt x="355600" y="1282700"/>
                    <a:pt x="304800" y="1295400"/>
                    <a:pt x="228600" y="1257300"/>
                  </a:cubicBezTo>
                  <a:cubicBezTo>
                    <a:pt x="203200" y="1244600"/>
                    <a:pt x="50800" y="1168400"/>
                    <a:pt x="25400" y="889000"/>
                  </a:cubicBezTo>
                  <a:cubicBezTo>
                    <a:pt x="25400" y="838200"/>
                    <a:pt x="12700" y="546100"/>
                    <a:pt x="279400" y="266700"/>
                  </a:cubicBezTo>
                  <a:cubicBezTo>
                    <a:pt x="304800" y="241300"/>
                    <a:pt x="419100" y="152400"/>
                    <a:pt x="495300" y="114300"/>
                  </a:cubicBezTo>
                  <a:cubicBezTo>
                    <a:pt x="571497" y="76193"/>
                    <a:pt x="800100" y="12700"/>
                    <a:pt x="939800" y="12700"/>
                  </a:cubicBezTo>
                  <a:cubicBezTo>
                    <a:pt x="977900" y="12700"/>
                    <a:pt x="1117600" y="0"/>
                    <a:pt x="1333500" y="50800"/>
                  </a:cubicBezTo>
                  <a:cubicBezTo>
                    <a:pt x="1371600" y="63500"/>
                    <a:pt x="1409700" y="76200"/>
                    <a:pt x="1409700" y="76200"/>
                  </a:cubicBezTo>
                  <a:cubicBezTo>
                    <a:pt x="1409700" y="76200"/>
                    <a:pt x="1587500" y="152400"/>
                    <a:pt x="1625600" y="190500"/>
                  </a:cubicBezTo>
                  <a:cubicBezTo>
                    <a:pt x="1638300" y="203200"/>
                    <a:pt x="1828800" y="304800"/>
                    <a:pt x="1943100" y="571500"/>
                  </a:cubicBezTo>
                  <a:cubicBezTo>
                    <a:pt x="1955800" y="609600"/>
                    <a:pt x="2070100" y="812800"/>
                    <a:pt x="2032000" y="1168400"/>
                  </a:cubicBezTo>
                  <a:cubicBezTo>
                    <a:pt x="2032000" y="1193800"/>
                    <a:pt x="2019300" y="1422400"/>
                    <a:pt x="1828800" y="1727200"/>
                  </a:cubicBezTo>
                  <a:cubicBezTo>
                    <a:pt x="1778000" y="1790700"/>
                    <a:pt x="1663700" y="1968500"/>
                    <a:pt x="1358900" y="2197100"/>
                  </a:cubicBezTo>
                  <a:cubicBezTo>
                    <a:pt x="1244600" y="2286000"/>
                    <a:pt x="838200" y="2616200"/>
                    <a:pt x="838200" y="2616200"/>
                  </a:cubicBezTo>
                  <a:cubicBezTo>
                    <a:pt x="838200" y="2616200"/>
                    <a:pt x="457200" y="2946400"/>
                    <a:pt x="444500" y="2984500"/>
                  </a:cubicBezTo>
                  <a:cubicBezTo>
                    <a:pt x="546100" y="2984500"/>
                    <a:pt x="1206500" y="2984500"/>
                    <a:pt x="1206500" y="2984500"/>
                  </a:cubicBezTo>
                  <a:lnTo>
                    <a:pt x="1562100" y="2984500"/>
                  </a:lnTo>
                  <a:cubicBezTo>
                    <a:pt x="1562100" y="2984500"/>
                    <a:pt x="1689100" y="2997200"/>
                    <a:pt x="1727200" y="2857500"/>
                  </a:cubicBezTo>
                  <a:cubicBezTo>
                    <a:pt x="1765312" y="2717803"/>
                    <a:pt x="1765300" y="2603500"/>
                    <a:pt x="1854200" y="2603500"/>
                  </a:cubicBezTo>
                  <a:cubicBezTo>
                    <a:pt x="1943100" y="2603500"/>
                    <a:pt x="2044700" y="2590800"/>
                    <a:pt x="2070100" y="26543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63" name="组合 62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2704432" y="7014845"/>
            <a:ext cx="345507" cy="508000"/>
            <a:chOff x="5460700" y="1155618"/>
            <a:chExt cx="1295653" cy="1905000"/>
          </a:xfrm>
        </p:grpSpPr>
        <p:sp>
          <p:nvSpPr>
            <p:cNvPr id="15" name="任意多边形: 形状 9"/>
            <p:cNvSpPr/>
            <p:nvPr>
              <p:custDataLst>
                <p:tags r:id="rId9"/>
              </p:custDataLst>
            </p:nvPr>
          </p:nvSpPr>
          <p:spPr>
            <a:xfrm>
              <a:off x="5460700" y="1189984"/>
              <a:ext cx="1295653" cy="1841774"/>
            </a:xfrm>
            <a:custGeom>
              <a:avLst/>
              <a:gdLst/>
              <a:ahLst/>
              <a:cxnLst/>
              <a:rect l="0" t="0" r="0" b="0"/>
              <a:pathLst>
                <a:path w="2599945" h="3695828">
                  <a:moveTo>
                    <a:pt x="1034034" y="1489202"/>
                  </a:moveTo>
                  <a:cubicBezTo>
                    <a:pt x="1034034" y="1489202"/>
                    <a:pt x="1296543" y="1588135"/>
                    <a:pt x="1430401" y="1532890"/>
                  </a:cubicBezTo>
                  <a:cubicBezTo>
                    <a:pt x="1520698" y="1491996"/>
                    <a:pt x="1624203" y="1546860"/>
                    <a:pt x="1794256" y="645160"/>
                  </a:cubicBezTo>
                  <a:cubicBezTo>
                    <a:pt x="1803654" y="516001"/>
                    <a:pt x="1828546" y="377952"/>
                    <a:pt x="1629283" y="336042"/>
                  </a:cubicBezTo>
                  <a:cubicBezTo>
                    <a:pt x="1576959" y="334772"/>
                    <a:pt x="1395349" y="324104"/>
                    <a:pt x="1392301" y="573659"/>
                  </a:cubicBezTo>
                  <a:cubicBezTo>
                    <a:pt x="1391031" y="625983"/>
                    <a:pt x="1394206" y="995807"/>
                    <a:pt x="1235964" y="1044321"/>
                  </a:cubicBezTo>
                  <a:cubicBezTo>
                    <a:pt x="1189101" y="1070864"/>
                    <a:pt x="996188" y="1149350"/>
                    <a:pt x="851789" y="1004062"/>
                  </a:cubicBezTo>
                  <a:cubicBezTo>
                    <a:pt x="821817" y="969391"/>
                    <a:pt x="683006" y="852043"/>
                    <a:pt x="812292" y="479298"/>
                  </a:cubicBezTo>
                  <a:cubicBezTo>
                    <a:pt x="841502" y="421513"/>
                    <a:pt x="916686" y="244602"/>
                    <a:pt x="1222375" y="91948"/>
                  </a:cubicBezTo>
                  <a:cubicBezTo>
                    <a:pt x="1265809" y="77597"/>
                    <a:pt x="1366393" y="0"/>
                    <a:pt x="1738249" y="36830"/>
                  </a:cubicBezTo>
                  <a:cubicBezTo>
                    <a:pt x="1762760" y="43561"/>
                    <a:pt x="2100072" y="110363"/>
                    <a:pt x="2286508" y="293751"/>
                  </a:cubicBezTo>
                  <a:cubicBezTo>
                    <a:pt x="2328672" y="331724"/>
                    <a:pt x="2455291" y="445770"/>
                    <a:pt x="2500376" y="616331"/>
                  </a:cubicBezTo>
                  <a:cubicBezTo>
                    <a:pt x="2514727" y="659765"/>
                    <a:pt x="2599944" y="828294"/>
                    <a:pt x="2565654" y="1095502"/>
                  </a:cubicBezTo>
                  <a:cubicBezTo>
                    <a:pt x="2552065" y="1144524"/>
                    <a:pt x="2543556" y="1366139"/>
                    <a:pt x="2344674" y="1561465"/>
                  </a:cubicBezTo>
                  <a:cubicBezTo>
                    <a:pt x="2310003" y="1591437"/>
                    <a:pt x="2195957" y="1718056"/>
                    <a:pt x="1969770" y="1774063"/>
                  </a:cubicBezTo>
                  <a:cubicBezTo>
                    <a:pt x="1914017" y="1784985"/>
                    <a:pt x="1706753" y="1820037"/>
                    <a:pt x="1645539" y="1803019"/>
                  </a:cubicBezTo>
                  <a:cubicBezTo>
                    <a:pt x="1687703" y="1840992"/>
                    <a:pt x="2038096" y="2003679"/>
                    <a:pt x="2152777" y="2351659"/>
                  </a:cubicBezTo>
                  <a:cubicBezTo>
                    <a:pt x="2176018" y="2410714"/>
                    <a:pt x="2322703" y="2833370"/>
                    <a:pt x="1969135" y="3302254"/>
                  </a:cubicBezTo>
                  <a:cubicBezTo>
                    <a:pt x="1927733" y="3356737"/>
                    <a:pt x="1719453" y="3681222"/>
                    <a:pt x="1124712" y="3688207"/>
                  </a:cubicBezTo>
                  <a:cubicBezTo>
                    <a:pt x="1056767" y="3695827"/>
                    <a:pt x="604647" y="3663061"/>
                    <a:pt x="377190" y="3389503"/>
                  </a:cubicBezTo>
                  <a:cubicBezTo>
                    <a:pt x="299593" y="3289046"/>
                    <a:pt x="0" y="2942718"/>
                    <a:pt x="267843" y="2450212"/>
                  </a:cubicBezTo>
                  <a:cubicBezTo>
                    <a:pt x="321437" y="2399158"/>
                    <a:pt x="435483" y="2272539"/>
                    <a:pt x="649097" y="2357883"/>
                  </a:cubicBezTo>
                  <a:cubicBezTo>
                    <a:pt x="706882" y="2387093"/>
                    <a:pt x="826008" y="2433067"/>
                    <a:pt x="829691" y="2658111"/>
                  </a:cubicBezTo>
                  <a:cubicBezTo>
                    <a:pt x="818261" y="2747138"/>
                    <a:pt x="804672" y="2796159"/>
                    <a:pt x="703707" y="3018537"/>
                  </a:cubicBezTo>
                  <a:cubicBezTo>
                    <a:pt x="686816" y="3079751"/>
                    <a:pt x="602742" y="3241040"/>
                    <a:pt x="837438" y="3345308"/>
                  </a:cubicBezTo>
                  <a:cubicBezTo>
                    <a:pt x="902081" y="3350007"/>
                    <a:pt x="1103376" y="3431922"/>
                    <a:pt x="1238631" y="2942337"/>
                  </a:cubicBezTo>
                  <a:cubicBezTo>
                    <a:pt x="1265682" y="2844420"/>
                    <a:pt x="1386586" y="2311274"/>
                    <a:pt x="1386586" y="2311274"/>
                  </a:cubicBezTo>
                  <a:cubicBezTo>
                    <a:pt x="1386586" y="2311274"/>
                    <a:pt x="1412875" y="2120901"/>
                    <a:pt x="1377442" y="2058417"/>
                  </a:cubicBezTo>
                  <a:cubicBezTo>
                    <a:pt x="1342009" y="1995932"/>
                    <a:pt x="1347978" y="1878965"/>
                    <a:pt x="931799" y="1764031"/>
                  </a:cubicBezTo>
                  <a:cubicBezTo>
                    <a:pt x="882777" y="1750442"/>
                    <a:pt x="814832" y="1758062"/>
                    <a:pt x="881253" y="1565657"/>
                  </a:cubicBezTo>
                  <a:cubicBezTo>
                    <a:pt x="910336" y="1507744"/>
                    <a:pt x="923925" y="1458722"/>
                    <a:pt x="1034034" y="14892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任意多边形: 形状 10"/>
            <p:cNvSpPr/>
            <p:nvPr>
              <p:custDataLst>
                <p:tags r:id="rId10"/>
              </p:custDataLst>
            </p:nvPr>
          </p:nvSpPr>
          <p:spPr>
            <a:xfrm>
              <a:off x="5538672" y="1155618"/>
              <a:ext cx="1101229" cy="1905000"/>
            </a:xfrm>
            <a:custGeom>
              <a:avLst/>
              <a:gdLst/>
              <a:ahLst/>
              <a:cxnLst/>
              <a:rect l="0" t="0" r="0" b="0"/>
              <a:pathLst>
                <a:path w="2209801" h="3822701">
                  <a:moveTo>
                    <a:pt x="609600" y="1612900"/>
                  </a:moveTo>
                  <a:cubicBezTo>
                    <a:pt x="609600" y="1612900"/>
                    <a:pt x="889000" y="1638300"/>
                    <a:pt x="1003300" y="1549400"/>
                  </a:cubicBezTo>
                  <a:cubicBezTo>
                    <a:pt x="1079500" y="1485900"/>
                    <a:pt x="1193800" y="1511300"/>
                    <a:pt x="1117600" y="596900"/>
                  </a:cubicBezTo>
                  <a:cubicBezTo>
                    <a:pt x="1092200" y="469900"/>
                    <a:pt x="1079500" y="330200"/>
                    <a:pt x="876300" y="342900"/>
                  </a:cubicBezTo>
                  <a:cubicBezTo>
                    <a:pt x="825500" y="355600"/>
                    <a:pt x="647700" y="393700"/>
                    <a:pt x="711200" y="635000"/>
                  </a:cubicBezTo>
                  <a:cubicBezTo>
                    <a:pt x="723900" y="685800"/>
                    <a:pt x="825500" y="1041400"/>
                    <a:pt x="685800" y="1130300"/>
                  </a:cubicBezTo>
                  <a:cubicBezTo>
                    <a:pt x="647700" y="1168400"/>
                    <a:pt x="482600" y="1295400"/>
                    <a:pt x="304800" y="1193800"/>
                  </a:cubicBezTo>
                  <a:cubicBezTo>
                    <a:pt x="266700" y="1168400"/>
                    <a:pt x="101600" y="1092200"/>
                    <a:pt x="127000" y="698500"/>
                  </a:cubicBezTo>
                  <a:cubicBezTo>
                    <a:pt x="139700" y="635000"/>
                    <a:pt x="165100" y="444500"/>
                    <a:pt x="419100" y="215900"/>
                  </a:cubicBezTo>
                  <a:cubicBezTo>
                    <a:pt x="457200" y="190500"/>
                    <a:pt x="533400" y="88900"/>
                    <a:pt x="901700" y="25400"/>
                  </a:cubicBezTo>
                  <a:cubicBezTo>
                    <a:pt x="927100" y="25400"/>
                    <a:pt x="1270000" y="0"/>
                    <a:pt x="1498600" y="127000"/>
                  </a:cubicBezTo>
                  <a:cubicBezTo>
                    <a:pt x="1549400" y="152400"/>
                    <a:pt x="1701800" y="228600"/>
                    <a:pt x="1790700" y="381000"/>
                  </a:cubicBezTo>
                  <a:cubicBezTo>
                    <a:pt x="1816100" y="419100"/>
                    <a:pt x="1943100" y="558800"/>
                    <a:pt x="1981200" y="825500"/>
                  </a:cubicBezTo>
                  <a:cubicBezTo>
                    <a:pt x="1981200" y="876300"/>
                    <a:pt x="2032000" y="1092200"/>
                    <a:pt x="1892300" y="1333500"/>
                  </a:cubicBezTo>
                  <a:cubicBezTo>
                    <a:pt x="1866900" y="1371600"/>
                    <a:pt x="1790700" y="1524000"/>
                    <a:pt x="1587500" y="1638300"/>
                  </a:cubicBezTo>
                  <a:cubicBezTo>
                    <a:pt x="1536700" y="1663700"/>
                    <a:pt x="1346200" y="1752600"/>
                    <a:pt x="1282700" y="1752600"/>
                  </a:cubicBezTo>
                  <a:cubicBezTo>
                    <a:pt x="1333500" y="1778000"/>
                    <a:pt x="1714500" y="1841500"/>
                    <a:pt x="1917700" y="2146300"/>
                  </a:cubicBezTo>
                  <a:cubicBezTo>
                    <a:pt x="1955800" y="2197100"/>
                    <a:pt x="2209800" y="2565400"/>
                    <a:pt x="1993900" y="3111500"/>
                  </a:cubicBezTo>
                  <a:cubicBezTo>
                    <a:pt x="1968500" y="3175000"/>
                    <a:pt x="1854200" y="3543300"/>
                    <a:pt x="1282700" y="3708400"/>
                  </a:cubicBezTo>
                  <a:cubicBezTo>
                    <a:pt x="1219200" y="3733800"/>
                    <a:pt x="774700" y="3822700"/>
                    <a:pt x="482600" y="3619500"/>
                  </a:cubicBezTo>
                  <a:cubicBezTo>
                    <a:pt x="381000" y="3543300"/>
                    <a:pt x="0" y="3289300"/>
                    <a:pt x="127000" y="2743200"/>
                  </a:cubicBezTo>
                  <a:cubicBezTo>
                    <a:pt x="165100" y="2679700"/>
                    <a:pt x="241300" y="2527300"/>
                    <a:pt x="469900" y="2552700"/>
                  </a:cubicBezTo>
                  <a:cubicBezTo>
                    <a:pt x="533400" y="2565400"/>
                    <a:pt x="660400" y="2578100"/>
                    <a:pt x="723900" y="2794000"/>
                  </a:cubicBezTo>
                  <a:cubicBezTo>
                    <a:pt x="736600" y="2882900"/>
                    <a:pt x="736600" y="2933700"/>
                    <a:pt x="698500" y="3175000"/>
                  </a:cubicBezTo>
                  <a:cubicBezTo>
                    <a:pt x="698500" y="3238500"/>
                    <a:pt x="660400" y="3416300"/>
                    <a:pt x="914400" y="3454400"/>
                  </a:cubicBezTo>
                  <a:cubicBezTo>
                    <a:pt x="977900" y="3441700"/>
                    <a:pt x="1193800" y="3467100"/>
                    <a:pt x="1193800" y="2959100"/>
                  </a:cubicBezTo>
                  <a:cubicBezTo>
                    <a:pt x="1193800" y="2857500"/>
                    <a:pt x="1168400" y="2311400"/>
                    <a:pt x="1168400" y="2311400"/>
                  </a:cubicBezTo>
                  <a:cubicBezTo>
                    <a:pt x="1168400" y="2311400"/>
                    <a:pt x="1143000" y="2120900"/>
                    <a:pt x="1092200" y="2070100"/>
                  </a:cubicBezTo>
                  <a:cubicBezTo>
                    <a:pt x="1041400" y="2019300"/>
                    <a:pt x="1016000" y="1905000"/>
                    <a:pt x="584200" y="1905000"/>
                  </a:cubicBezTo>
                  <a:cubicBezTo>
                    <a:pt x="533400" y="1905000"/>
                    <a:pt x="469900" y="1930400"/>
                    <a:pt x="482600" y="1727200"/>
                  </a:cubicBezTo>
                  <a:cubicBezTo>
                    <a:pt x="495300" y="1663700"/>
                    <a:pt x="495300" y="1612900"/>
                    <a:pt x="609600" y="16129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3435985" y="4686935"/>
            <a:ext cx="4683125" cy="282511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30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400" u="none" strike="noStrike" spc="30" baseline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协议支持模块</a:t>
            </a:r>
            <a:endParaRPr lang="zh-CN" altLang="en-US" sz="3400" u="none" strike="noStrike" spc="30" baseline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0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400" u="none" strike="noStrike" spc="30" baseline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转义配置模块</a:t>
            </a:r>
            <a:endParaRPr lang="zh-CN" altLang="en-US" sz="3400" u="none" strike="noStrike" spc="30" baseline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06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400" u="none" strike="noStrike" spc="30" baseline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转义引擎模块</a:t>
            </a:r>
            <a:endParaRPr lang="zh-CN" altLang="en-US" sz="3400" u="none" strike="noStrike" spc="30" baseline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6"/>
          <p:cNvSpPr txBox="1"/>
          <p:nvPr/>
        </p:nvSpPr>
        <p:spPr>
          <a:xfrm>
            <a:off x="560620" y="531235"/>
            <a:ext cx="3992880" cy="95059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5000">
                <a:latin typeface="Weibei SC Bold"/>
                <a:ea typeface="Weibei SC Bold"/>
                <a:cs typeface="Weibei SC Bold"/>
                <a:sym typeface="Weibei SC Bold"/>
              </a:defRPr>
            </a:lvl1pPr>
          </a:lstStyle>
          <a:p>
            <a:pPr algn="l"/>
            <a:r>
              <a:rPr>
                <a:latin typeface="微软雅黑" panose="020B0503020204020204" charset="-122"/>
                <a:ea typeface="微软雅黑" panose="020B0503020204020204" charset="-122"/>
              </a:rPr>
              <a:t>协议之间转义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73742855" name="图片 1073742854" descr="未命名文件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4255" y="3933825"/>
            <a:ext cx="16146145" cy="558863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" name="组合 13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236629" y="4400868"/>
            <a:ext cx="270193" cy="508000"/>
            <a:chOff x="1283913" y="1155618"/>
            <a:chExt cx="1013226" cy="1905000"/>
          </a:xfrm>
        </p:grpSpPr>
        <p:sp>
          <p:nvSpPr>
            <p:cNvPr id="15" name="任意多边形: 形状 3"/>
            <p:cNvSpPr/>
            <p:nvPr>
              <p:custDataLst>
                <p:tags r:id="rId3"/>
              </p:custDataLst>
            </p:nvPr>
          </p:nvSpPr>
          <p:spPr>
            <a:xfrm>
              <a:off x="1283913" y="1226700"/>
              <a:ext cx="1013226" cy="1833918"/>
            </a:xfrm>
            <a:custGeom>
              <a:avLst/>
              <a:gdLst/>
              <a:ahLst/>
              <a:cxnLst/>
              <a:rect l="0" t="0" r="0" b="0"/>
              <a:pathLst>
                <a:path w="2000378" h="3620645">
                  <a:moveTo>
                    <a:pt x="181229" y="3355341"/>
                  </a:moveTo>
                  <a:lnTo>
                    <a:pt x="232156" y="3371851"/>
                  </a:lnTo>
                  <a:lnTo>
                    <a:pt x="1120521" y="3613786"/>
                  </a:lnTo>
                  <a:cubicBezTo>
                    <a:pt x="1120521" y="3613786"/>
                    <a:pt x="1145032" y="3620644"/>
                    <a:pt x="1176274" y="3602991"/>
                  </a:cubicBezTo>
                  <a:cubicBezTo>
                    <a:pt x="1191895" y="3594228"/>
                    <a:pt x="1195324" y="3581909"/>
                    <a:pt x="1219327" y="3496311"/>
                  </a:cubicBezTo>
                  <a:cubicBezTo>
                    <a:pt x="1243330" y="3410713"/>
                    <a:pt x="1244727" y="3358389"/>
                    <a:pt x="1178179" y="3313304"/>
                  </a:cubicBezTo>
                  <a:cubicBezTo>
                    <a:pt x="1148334" y="3278633"/>
                    <a:pt x="1118489" y="3243835"/>
                    <a:pt x="1135634" y="3182748"/>
                  </a:cubicBezTo>
                  <a:lnTo>
                    <a:pt x="1319403" y="2502281"/>
                  </a:lnTo>
                  <a:lnTo>
                    <a:pt x="1637665" y="1364869"/>
                  </a:lnTo>
                  <a:lnTo>
                    <a:pt x="2000377" y="68453"/>
                  </a:lnTo>
                  <a:lnTo>
                    <a:pt x="1829181" y="20574"/>
                  </a:lnTo>
                  <a:lnTo>
                    <a:pt x="1780286" y="6858"/>
                  </a:lnTo>
                  <a:cubicBezTo>
                    <a:pt x="1780286" y="6858"/>
                    <a:pt x="1755775" y="0"/>
                    <a:pt x="1724533" y="17653"/>
                  </a:cubicBezTo>
                  <a:cubicBezTo>
                    <a:pt x="1693291" y="35306"/>
                    <a:pt x="1476121" y="198755"/>
                    <a:pt x="1476121" y="198755"/>
                  </a:cubicBezTo>
                  <a:cubicBezTo>
                    <a:pt x="1476121" y="198755"/>
                    <a:pt x="1144016" y="395987"/>
                    <a:pt x="1060323" y="412115"/>
                  </a:cubicBezTo>
                  <a:cubicBezTo>
                    <a:pt x="957580" y="449326"/>
                    <a:pt x="851408" y="498730"/>
                    <a:pt x="691007" y="506603"/>
                  </a:cubicBezTo>
                  <a:cubicBezTo>
                    <a:pt x="631825" y="529590"/>
                    <a:pt x="607314" y="522733"/>
                    <a:pt x="576580" y="632841"/>
                  </a:cubicBezTo>
                  <a:cubicBezTo>
                    <a:pt x="545846" y="742950"/>
                    <a:pt x="561467" y="734060"/>
                    <a:pt x="561467" y="734060"/>
                  </a:cubicBezTo>
                  <a:cubicBezTo>
                    <a:pt x="561467" y="734060"/>
                    <a:pt x="544322" y="795275"/>
                    <a:pt x="713613" y="803021"/>
                  </a:cubicBezTo>
                  <a:cubicBezTo>
                    <a:pt x="882904" y="810768"/>
                    <a:pt x="963041" y="806831"/>
                    <a:pt x="963041" y="806831"/>
                  </a:cubicBezTo>
                  <a:lnTo>
                    <a:pt x="644779" y="1944243"/>
                  </a:lnTo>
                  <a:lnTo>
                    <a:pt x="415544" y="2763647"/>
                  </a:lnTo>
                  <a:lnTo>
                    <a:pt x="364236" y="2947162"/>
                  </a:lnTo>
                  <a:cubicBezTo>
                    <a:pt x="364236" y="2947162"/>
                    <a:pt x="361315" y="3051810"/>
                    <a:pt x="127508" y="3039237"/>
                  </a:cubicBezTo>
                  <a:cubicBezTo>
                    <a:pt x="99568" y="3044572"/>
                    <a:pt x="92837" y="3069083"/>
                    <a:pt x="79121" y="3117978"/>
                  </a:cubicBezTo>
                  <a:cubicBezTo>
                    <a:pt x="65405" y="3166873"/>
                    <a:pt x="44958" y="3240279"/>
                    <a:pt x="44958" y="3240279"/>
                  </a:cubicBezTo>
                  <a:cubicBezTo>
                    <a:pt x="44958" y="3240279"/>
                    <a:pt x="0" y="3306827"/>
                    <a:pt x="109982" y="3337561"/>
                  </a:cubicBezTo>
                  <a:cubicBezTo>
                    <a:pt x="158750" y="3351277"/>
                    <a:pt x="173101" y="3354198"/>
                    <a:pt x="181229" y="33553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任意多边形: 形状 4"/>
            <p:cNvSpPr/>
            <p:nvPr>
              <p:custDataLst>
                <p:tags r:id="rId4"/>
              </p:custDataLst>
            </p:nvPr>
          </p:nvSpPr>
          <p:spPr>
            <a:xfrm>
              <a:off x="1356217" y="1155618"/>
              <a:ext cx="704389" cy="1852637"/>
            </a:xfrm>
            <a:custGeom>
              <a:avLst/>
              <a:gdLst/>
              <a:ahLst/>
              <a:cxnLst/>
              <a:rect l="0" t="0" r="0" b="0"/>
              <a:pathLst>
                <a:path w="1390651" h="3657601">
                  <a:moveTo>
                    <a:pt x="352933" y="3655441"/>
                  </a:moveTo>
                  <a:lnTo>
                    <a:pt x="406400" y="3657600"/>
                  </a:lnTo>
                  <a:lnTo>
                    <a:pt x="1327150" y="3651250"/>
                  </a:lnTo>
                  <a:cubicBezTo>
                    <a:pt x="1327150" y="3651250"/>
                    <a:pt x="1352550" y="3651250"/>
                    <a:pt x="1377950" y="3625850"/>
                  </a:cubicBezTo>
                  <a:cubicBezTo>
                    <a:pt x="1390650" y="3613150"/>
                    <a:pt x="1390650" y="3600450"/>
                    <a:pt x="1390650" y="3511550"/>
                  </a:cubicBezTo>
                  <a:cubicBezTo>
                    <a:pt x="1390650" y="3422650"/>
                    <a:pt x="1377950" y="3371850"/>
                    <a:pt x="1301750" y="3346450"/>
                  </a:cubicBezTo>
                  <a:cubicBezTo>
                    <a:pt x="1263650" y="3321050"/>
                    <a:pt x="1225550" y="3295650"/>
                    <a:pt x="1225550" y="3232150"/>
                  </a:cubicBezTo>
                  <a:lnTo>
                    <a:pt x="1219200" y="2527300"/>
                  </a:lnTo>
                  <a:lnTo>
                    <a:pt x="1219200" y="1346200"/>
                  </a:lnTo>
                  <a:lnTo>
                    <a:pt x="1219200" y="0"/>
                  </a:lnTo>
                  <a:lnTo>
                    <a:pt x="1041400" y="0"/>
                  </a:lnTo>
                  <a:lnTo>
                    <a:pt x="990600" y="0"/>
                  </a:lnTo>
                  <a:cubicBezTo>
                    <a:pt x="990600" y="0"/>
                    <a:pt x="965200" y="0"/>
                    <a:pt x="939800" y="25400"/>
                  </a:cubicBezTo>
                  <a:cubicBezTo>
                    <a:pt x="914400" y="50800"/>
                    <a:pt x="749300" y="266700"/>
                    <a:pt x="749300" y="266700"/>
                  </a:cubicBezTo>
                  <a:cubicBezTo>
                    <a:pt x="749300" y="266700"/>
                    <a:pt x="482600" y="546100"/>
                    <a:pt x="406400" y="584200"/>
                  </a:cubicBezTo>
                  <a:cubicBezTo>
                    <a:pt x="317500" y="647700"/>
                    <a:pt x="228600" y="723900"/>
                    <a:pt x="76200" y="774700"/>
                  </a:cubicBezTo>
                  <a:cubicBezTo>
                    <a:pt x="25400" y="812800"/>
                    <a:pt x="0" y="812800"/>
                    <a:pt x="0" y="927100"/>
                  </a:cubicBezTo>
                  <a:cubicBezTo>
                    <a:pt x="0" y="1041400"/>
                    <a:pt x="12700" y="1028700"/>
                    <a:pt x="12700" y="1028700"/>
                  </a:cubicBezTo>
                  <a:cubicBezTo>
                    <a:pt x="12700" y="1028700"/>
                    <a:pt x="12700" y="1092200"/>
                    <a:pt x="177800" y="1054100"/>
                  </a:cubicBezTo>
                  <a:cubicBezTo>
                    <a:pt x="342903" y="1016013"/>
                    <a:pt x="419100" y="990600"/>
                    <a:pt x="419100" y="990600"/>
                  </a:cubicBezTo>
                  <a:lnTo>
                    <a:pt x="419100" y="2171700"/>
                  </a:lnTo>
                  <a:lnTo>
                    <a:pt x="419100" y="3022600"/>
                  </a:lnTo>
                  <a:lnTo>
                    <a:pt x="419100" y="3213100"/>
                  </a:lnTo>
                  <a:cubicBezTo>
                    <a:pt x="419100" y="3213100"/>
                    <a:pt x="444500" y="3314700"/>
                    <a:pt x="215900" y="3365500"/>
                  </a:cubicBezTo>
                  <a:cubicBezTo>
                    <a:pt x="190500" y="3378200"/>
                    <a:pt x="190500" y="3403600"/>
                    <a:pt x="190500" y="3454400"/>
                  </a:cubicBezTo>
                  <a:cubicBezTo>
                    <a:pt x="190500" y="3505200"/>
                    <a:pt x="190500" y="3581400"/>
                    <a:pt x="190500" y="3581400"/>
                  </a:cubicBezTo>
                  <a:cubicBezTo>
                    <a:pt x="190500" y="3581400"/>
                    <a:pt x="165100" y="3657600"/>
                    <a:pt x="279400" y="3657600"/>
                  </a:cubicBezTo>
                  <a:cubicBezTo>
                    <a:pt x="330200" y="3657600"/>
                    <a:pt x="344678" y="3656584"/>
                    <a:pt x="352933" y="36554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17" name="组合 16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188509" y="5512118"/>
            <a:ext cx="366431" cy="508000"/>
            <a:chOff x="3262468" y="1155618"/>
            <a:chExt cx="1374117" cy="1905000"/>
          </a:xfrm>
        </p:grpSpPr>
        <p:sp>
          <p:nvSpPr>
            <p:cNvPr id="18" name="任意多边形: 形状 6"/>
            <p:cNvSpPr/>
            <p:nvPr>
              <p:custDataLst>
                <p:tags r:id="rId6"/>
              </p:custDataLst>
            </p:nvPr>
          </p:nvSpPr>
          <p:spPr>
            <a:xfrm>
              <a:off x="3262468" y="1156762"/>
              <a:ext cx="1374117" cy="1903856"/>
            </a:xfrm>
            <a:custGeom>
              <a:avLst/>
              <a:gdLst/>
              <a:ahLst/>
              <a:cxnLst/>
              <a:rect l="0" t="0" r="0" b="0"/>
              <a:pathLst>
                <a:path w="2745487" h="3803905">
                  <a:moveTo>
                    <a:pt x="2261235" y="2882773"/>
                  </a:moveTo>
                  <a:lnTo>
                    <a:pt x="2089658" y="3270377"/>
                  </a:lnTo>
                  <a:lnTo>
                    <a:pt x="1880235" y="3700399"/>
                  </a:lnTo>
                  <a:lnTo>
                    <a:pt x="1835658" y="3767201"/>
                  </a:lnTo>
                  <a:cubicBezTo>
                    <a:pt x="1835658" y="3767201"/>
                    <a:pt x="1825625" y="3803904"/>
                    <a:pt x="1715389" y="3773932"/>
                  </a:cubicBezTo>
                  <a:cubicBezTo>
                    <a:pt x="1605153" y="3743833"/>
                    <a:pt x="1066038" y="3596894"/>
                    <a:pt x="1066038" y="3596894"/>
                  </a:cubicBezTo>
                  <a:lnTo>
                    <a:pt x="0" y="3306191"/>
                  </a:lnTo>
                  <a:lnTo>
                    <a:pt x="143637" y="2779268"/>
                  </a:lnTo>
                  <a:cubicBezTo>
                    <a:pt x="143637" y="2779268"/>
                    <a:pt x="172593" y="2721356"/>
                    <a:pt x="238252" y="2673477"/>
                  </a:cubicBezTo>
                  <a:cubicBezTo>
                    <a:pt x="303911" y="2625599"/>
                    <a:pt x="491109" y="2518664"/>
                    <a:pt x="491109" y="2518664"/>
                  </a:cubicBezTo>
                  <a:lnTo>
                    <a:pt x="731647" y="2360422"/>
                  </a:lnTo>
                  <a:lnTo>
                    <a:pt x="1094740" y="2090801"/>
                  </a:lnTo>
                  <a:cubicBezTo>
                    <a:pt x="1094740" y="2090801"/>
                    <a:pt x="1483487" y="1775587"/>
                    <a:pt x="1538097" y="1671955"/>
                  </a:cubicBezTo>
                  <a:cubicBezTo>
                    <a:pt x="1592706" y="1568323"/>
                    <a:pt x="1663954" y="1548257"/>
                    <a:pt x="1812036" y="1101598"/>
                  </a:cubicBezTo>
                  <a:cubicBezTo>
                    <a:pt x="1812036" y="1101598"/>
                    <a:pt x="1904492" y="810895"/>
                    <a:pt x="1913382" y="681609"/>
                  </a:cubicBezTo>
                  <a:cubicBezTo>
                    <a:pt x="1922272" y="552450"/>
                    <a:pt x="1929003" y="527939"/>
                    <a:pt x="1905635" y="468884"/>
                  </a:cubicBezTo>
                  <a:cubicBezTo>
                    <a:pt x="1882267" y="409830"/>
                    <a:pt x="1825371" y="328549"/>
                    <a:pt x="1711833" y="310770"/>
                  </a:cubicBezTo>
                  <a:cubicBezTo>
                    <a:pt x="1598168" y="292989"/>
                    <a:pt x="1591564" y="317500"/>
                    <a:pt x="1591564" y="317500"/>
                  </a:cubicBezTo>
                  <a:cubicBezTo>
                    <a:pt x="1591564" y="317500"/>
                    <a:pt x="1480185" y="339725"/>
                    <a:pt x="1454531" y="530225"/>
                  </a:cubicBezTo>
                  <a:cubicBezTo>
                    <a:pt x="1436751" y="643890"/>
                    <a:pt x="1408938" y="939039"/>
                    <a:pt x="1265174" y="1031495"/>
                  </a:cubicBezTo>
                  <a:cubicBezTo>
                    <a:pt x="1230630" y="1061593"/>
                    <a:pt x="1170559" y="1137286"/>
                    <a:pt x="1004570" y="1118362"/>
                  </a:cubicBezTo>
                  <a:cubicBezTo>
                    <a:pt x="967867" y="1108330"/>
                    <a:pt x="915416" y="1107186"/>
                    <a:pt x="851916" y="1050417"/>
                  </a:cubicBezTo>
                  <a:cubicBezTo>
                    <a:pt x="830707" y="1031494"/>
                    <a:pt x="703707" y="917829"/>
                    <a:pt x="752729" y="641604"/>
                  </a:cubicBezTo>
                  <a:cubicBezTo>
                    <a:pt x="766064" y="592582"/>
                    <a:pt x="830707" y="307467"/>
                    <a:pt x="1161542" y="108077"/>
                  </a:cubicBezTo>
                  <a:cubicBezTo>
                    <a:pt x="1192784" y="90297"/>
                    <a:pt x="1326388" y="34544"/>
                    <a:pt x="1409954" y="17780"/>
                  </a:cubicBezTo>
                  <a:cubicBezTo>
                    <a:pt x="1493519" y="1016"/>
                    <a:pt x="1730756" y="0"/>
                    <a:pt x="1865502" y="36703"/>
                  </a:cubicBezTo>
                  <a:cubicBezTo>
                    <a:pt x="1902206" y="46736"/>
                    <a:pt x="2040381" y="71247"/>
                    <a:pt x="2235326" y="177038"/>
                  </a:cubicBezTo>
                  <a:cubicBezTo>
                    <a:pt x="2268727" y="199263"/>
                    <a:pt x="2302129" y="221615"/>
                    <a:pt x="2302129" y="221615"/>
                  </a:cubicBezTo>
                  <a:cubicBezTo>
                    <a:pt x="2302129" y="221615"/>
                    <a:pt x="2453639" y="341884"/>
                    <a:pt x="2480310" y="388747"/>
                  </a:cubicBezTo>
                  <a:cubicBezTo>
                    <a:pt x="2489200" y="404368"/>
                    <a:pt x="2646299" y="552450"/>
                    <a:pt x="2686431" y="839852"/>
                  </a:cubicBezTo>
                  <a:cubicBezTo>
                    <a:pt x="2688717" y="879984"/>
                    <a:pt x="2745486" y="1106044"/>
                    <a:pt x="2615184" y="1439165"/>
                  </a:cubicBezTo>
                  <a:cubicBezTo>
                    <a:pt x="2608453" y="1463675"/>
                    <a:pt x="2536063" y="1680846"/>
                    <a:pt x="2272157" y="1924813"/>
                  </a:cubicBezTo>
                  <a:cubicBezTo>
                    <a:pt x="2206498" y="1972692"/>
                    <a:pt x="2049399" y="2114170"/>
                    <a:pt x="1695196" y="2254505"/>
                  </a:cubicBezTo>
                  <a:cubicBezTo>
                    <a:pt x="1561592" y="2310258"/>
                    <a:pt x="1082548" y="2521839"/>
                    <a:pt x="1082548" y="2521839"/>
                  </a:cubicBezTo>
                  <a:cubicBezTo>
                    <a:pt x="1082548" y="2521839"/>
                    <a:pt x="628142" y="2740152"/>
                    <a:pt x="605790" y="2773553"/>
                  </a:cubicBezTo>
                  <a:cubicBezTo>
                    <a:pt x="703834" y="2800224"/>
                    <a:pt x="1340993" y="2973959"/>
                    <a:pt x="1340993" y="2973959"/>
                  </a:cubicBezTo>
                  <a:lnTo>
                    <a:pt x="1684020" y="3067558"/>
                  </a:lnTo>
                  <a:cubicBezTo>
                    <a:pt x="1684020" y="3067558"/>
                    <a:pt x="1803146" y="3113278"/>
                    <a:pt x="1876679" y="2988437"/>
                  </a:cubicBezTo>
                  <a:cubicBezTo>
                    <a:pt x="1950212" y="2863723"/>
                    <a:pt x="1980311" y="2753360"/>
                    <a:pt x="2066036" y="2776855"/>
                  </a:cubicBezTo>
                  <a:cubicBezTo>
                    <a:pt x="2152015" y="2800350"/>
                    <a:pt x="2253361" y="2814828"/>
                    <a:pt x="2261235" y="2882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" name="任意多边形: 形状 7"/>
            <p:cNvSpPr/>
            <p:nvPr>
              <p:custDataLst>
                <p:tags r:id="rId7"/>
              </p:custDataLst>
            </p:nvPr>
          </p:nvSpPr>
          <p:spPr>
            <a:xfrm>
              <a:off x="3369890" y="1155618"/>
              <a:ext cx="1036086" cy="1830631"/>
            </a:xfrm>
            <a:custGeom>
              <a:avLst/>
              <a:gdLst/>
              <a:ahLst/>
              <a:cxnLst/>
              <a:rect l="0" t="0" r="0" b="0"/>
              <a:pathLst>
                <a:path w="2070101" h="3657601">
                  <a:moveTo>
                    <a:pt x="2070100" y="2654300"/>
                  </a:moveTo>
                  <a:lnTo>
                    <a:pt x="2006600" y="3073400"/>
                  </a:lnTo>
                  <a:lnTo>
                    <a:pt x="1917700" y="3543300"/>
                  </a:lnTo>
                  <a:lnTo>
                    <a:pt x="1892300" y="3619500"/>
                  </a:lnTo>
                  <a:cubicBezTo>
                    <a:pt x="1892300" y="3619500"/>
                    <a:pt x="1892300" y="3657600"/>
                    <a:pt x="1778000" y="3657600"/>
                  </a:cubicBezTo>
                  <a:cubicBezTo>
                    <a:pt x="1663700" y="3657600"/>
                    <a:pt x="1104900" y="3657600"/>
                    <a:pt x="1104900" y="3657600"/>
                  </a:cubicBezTo>
                  <a:lnTo>
                    <a:pt x="0" y="3657600"/>
                  </a:lnTo>
                  <a:lnTo>
                    <a:pt x="0" y="3111500"/>
                  </a:lnTo>
                  <a:cubicBezTo>
                    <a:pt x="0" y="3111500"/>
                    <a:pt x="12700" y="3048000"/>
                    <a:pt x="63500" y="2984500"/>
                  </a:cubicBezTo>
                  <a:cubicBezTo>
                    <a:pt x="114300" y="2921000"/>
                    <a:pt x="266700" y="2768600"/>
                    <a:pt x="266700" y="2768600"/>
                  </a:cubicBezTo>
                  <a:lnTo>
                    <a:pt x="457200" y="2552700"/>
                  </a:lnTo>
                  <a:lnTo>
                    <a:pt x="736600" y="2197100"/>
                  </a:lnTo>
                  <a:cubicBezTo>
                    <a:pt x="736600" y="2197100"/>
                    <a:pt x="1028700" y="1790700"/>
                    <a:pt x="1054100" y="1676400"/>
                  </a:cubicBezTo>
                  <a:cubicBezTo>
                    <a:pt x="1079502" y="1562101"/>
                    <a:pt x="1143000" y="1524000"/>
                    <a:pt x="1168400" y="1054100"/>
                  </a:cubicBezTo>
                  <a:cubicBezTo>
                    <a:pt x="1168400" y="1054100"/>
                    <a:pt x="1181100" y="749300"/>
                    <a:pt x="1155700" y="622300"/>
                  </a:cubicBezTo>
                  <a:cubicBezTo>
                    <a:pt x="1130300" y="495300"/>
                    <a:pt x="1130300" y="469900"/>
                    <a:pt x="1092200" y="419100"/>
                  </a:cubicBezTo>
                  <a:cubicBezTo>
                    <a:pt x="1054100" y="368300"/>
                    <a:pt x="977900" y="304800"/>
                    <a:pt x="863600" y="317500"/>
                  </a:cubicBezTo>
                  <a:cubicBezTo>
                    <a:pt x="749300" y="330200"/>
                    <a:pt x="749300" y="355600"/>
                    <a:pt x="749300" y="355600"/>
                  </a:cubicBezTo>
                  <a:cubicBezTo>
                    <a:pt x="749300" y="355600"/>
                    <a:pt x="647700" y="406400"/>
                    <a:pt x="673100" y="596900"/>
                  </a:cubicBezTo>
                  <a:cubicBezTo>
                    <a:pt x="685800" y="711200"/>
                    <a:pt x="736600" y="1003300"/>
                    <a:pt x="622300" y="1130300"/>
                  </a:cubicBezTo>
                  <a:cubicBezTo>
                    <a:pt x="596900" y="1168400"/>
                    <a:pt x="558800" y="1257300"/>
                    <a:pt x="393700" y="1282700"/>
                  </a:cubicBezTo>
                  <a:cubicBezTo>
                    <a:pt x="355600" y="1282700"/>
                    <a:pt x="304800" y="1295400"/>
                    <a:pt x="228600" y="1257300"/>
                  </a:cubicBezTo>
                  <a:cubicBezTo>
                    <a:pt x="203200" y="1244600"/>
                    <a:pt x="50800" y="1168400"/>
                    <a:pt x="25400" y="889000"/>
                  </a:cubicBezTo>
                  <a:cubicBezTo>
                    <a:pt x="25400" y="838200"/>
                    <a:pt x="12700" y="546100"/>
                    <a:pt x="279400" y="266700"/>
                  </a:cubicBezTo>
                  <a:cubicBezTo>
                    <a:pt x="304800" y="241300"/>
                    <a:pt x="419100" y="152400"/>
                    <a:pt x="495300" y="114300"/>
                  </a:cubicBezTo>
                  <a:cubicBezTo>
                    <a:pt x="571497" y="76193"/>
                    <a:pt x="800100" y="12700"/>
                    <a:pt x="939800" y="12700"/>
                  </a:cubicBezTo>
                  <a:cubicBezTo>
                    <a:pt x="977900" y="12700"/>
                    <a:pt x="1117600" y="0"/>
                    <a:pt x="1333500" y="50800"/>
                  </a:cubicBezTo>
                  <a:cubicBezTo>
                    <a:pt x="1371600" y="63500"/>
                    <a:pt x="1409700" y="76200"/>
                    <a:pt x="1409700" y="76200"/>
                  </a:cubicBezTo>
                  <a:cubicBezTo>
                    <a:pt x="1409700" y="76200"/>
                    <a:pt x="1587500" y="152400"/>
                    <a:pt x="1625600" y="190500"/>
                  </a:cubicBezTo>
                  <a:cubicBezTo>
                    <a:pt x="1638300" y="203200"/>
                    <a:pt x="1828800" y="304800"/>
                    <a:pt x="1943100" y="571500"/>
                  </a:cubicBezTo>
                  <a:cubicBezTo>
                    <a:pt x="1955800" y="609600"/>
                    <a:pt x="2070100" y="812800"/>
                    <a:pt x="2032000" y="1168400"/>
                  </a:cubicBezTo>
                  <a:cubicBezTo>
                    <a:pt x="2032000" y="1193800"/>
                    <a:pt x="2019300" y="1422400"/>
                    <a:pt x="1828800" y="1727200"/>
                  </a:cubicBezTo>
                  <a:cubicBezTo>
                    <a:pt x="1778000" y="1790700"/>
                    <a:pt x="1663700" y="1968500"/>
                    <a:pt x="1358900" y="2197100"/>
                  </a:cubicBezTo>
                  <a:cubicBezTo>
                    <a:pt x="1244600" y="2286000"/>
                    <a:pt x="838200" y="2616200"/>
                    <a:pt x="838200" y="2616200"/>
                  </a:cubicBezTo>
                  <a:cubicBezTo>
                    <a:pt x="838200" y="2616200"/>
                    <a:pt x="457200" y="2946400"/>
                    <a:pt x="444500" y="2984500"/>
                  </a:cubicBezTo>
                  <a:cubicBezTo>
                    <a:pt x="546100" y="2984500"/>
                    <a:pt x="1206500" y="2984500"/>
                    <a:pt x="1206500" y="2984500"/>
                  </a:cubicBezTo>
                  <a:lnTo>
                    <a:pt x="1562100" y="2984500"/>
                  </a:lnTo>
                  <a:cubicBezTo>
                    <a:pt x="1562100" y="2984500"/>
                    <a:pt x="1689100" y="2997200"/>
                    <a:pt x="1727200" y="2857500"/>
                  </a:cubicBezTo>
                  <a:cubicBezTo>
                    <a:pt x="1765312" y="2717803"/>
                    <a:pt x="1765300" y="2603500"/>
                    <a:pt x="1854200" y="2603500"/>
                  </a:cubicBezTo>
                  <a:cubicBezTo>
                    <a:pt x="1943100" y="2603500"/>
                    <a:pt x="2044700" y="2590800"/>
                    <a:pt x="2070100" y="26543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2" name="组合 21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2198971" y="6623368"/>
            <a:ext cx="345507" cy="508000"/>
            <a:chOff x="5460700" y="1155618"/>
            <a:chExt cx="1295653" cy="1905000"/>
          </a:xfrm>
        </p:grpSpPr>
        <p:sp>
          <p:nvSpPr>
            <p:cNvPr id="23" name="任意多边形: 形状 9"/>
            <p:cNvSpPr/>
            <p:nvPr>
              <p:custDataLst>
                <p:tags r:id="rId9"/>
              </p:custDataLst>
            </p:nvPr>
          </p:nvSpPr>
          <p:spPr>
            <a:xfrm>
              <a:off x="5460700" y="1189984"/>
              <a:ext cx="1295653" cy="1841774"/>
            </a:xfrm>
            <a:custGeom>
              <a:avLst/>
              <a:gdLst/>
              <a:ahLst/>
              <a:cxnLst/>
              <a:rect l="0" t="0" r="0" b="0"/>
              <a:pathLst>
                <a:path w="2599945" h="3695828">
                  <a:moveTo>
                    <a:pt x="1034034" y="1489202"/>
                  </a:moveTo>
                  <a:cubicBezTo>
                    <a:pt x="1034034" y="1489202"/>
                    <a:pt x="1296543" y="1588135"/>
                    <a:pt x="1430401" y="1532890"/>
                  </a:cubicBezTo>
                  <a:cubicBezTo>
                    <a:pt x="1520698" y="1491996"/>
                    <a:pt x="1624203" y="1546860"/>
                    <a:pt x="1794256" y="645160"/>
                  </a:cubicBezTo>
                  <a:cubicBezTo>
                    <a:pt x="1803654" y="516001"/>
                    <a:pt x="1828546" y="377952"/>
                    <a:pt x="1629283" y="336042"/>
                  </a:cubicBezTo>
                  <a:cubicBezTo>
                    <a:pt x="1576959" y="334772"/>
                    <a:pt x="1395349" y="324104"/>
                    <a:pt x="1392301" y="573659"/>
                  </a:cubicBezTo>
                  <a:cubicBezTo>
                    <a:pt x="1391031" y="625983"/>
                    <a:pt x="1394206" y="995807"/>
                    <a:pt x="1235964" y="1044321"/>
                  </a:cubicBezTo>
                  <a:cubicBezTo>
                    <a:pt x="1189101" y="1070864"/>
                    <a:pt x="996188" y="1149350"/>
                    <a:pt x="851789" y="1004062"/>
                  </a:cubicBezTo>
                  <a:cubicBezTo>
                    <a:pt x="821817" y="969391"/>
                    <a:pt x="683006" y="852043"/>
                    <a:pt x="812292" y="479298"/>
                  </a:cubicBezTo>
                  <a:cubicBezTo>
                    <a:pt x="841502" y="421513"/>
                    <a:pt x="916686" y="244602"/>
                    <a:pt x="1222375" y="91948"/>
                  </a:cubicBezTo>
                  <a:cubicBezTo>
                    <a:pt x="1265809" y="77597"/>
                    <a:pt x="1366393" y="0"/>
                    <a:pt x="1738249" y="36830"/>
                  </a:cubicBezTo>
                  <a:cubicBezTo>
                    <a:pt x="1762760" y="43561"/>
                    <a:pt x="2100072" y="110363"/>
                    <a:pt x="2286508" y="293751"/>
                  </a:cubicBezTo>
                  <a:cubicBezTo>
                    <a:pt x="2328672" y="331724"/>
                    <a:pt x="2455291" y="445770"/>
                    <a:pt x="2500376" y="616331"/>
                  </a:cubicBezTo>
                  <a:cubicBezTo>
                    <a:pt x="2514727" y="659765"/>
                    <a:pt x="2599944" y="828294"/>
                    <a:pt x="2565654" y="1095502"/>
                  </a:cubicBezTo>
                  <a:cubicBezTo>
                    <a:pt x="2552065" y="1144524"/>
                    <a:pt x="2543556" y="1366139"/>
                    <a:pt x="2344674" y="1561465"/>
                  </a:cubicBezTo>
                  <a:cubicBezTo>
                    <a:pt x="2310003" y="1591437"/>
                    <a:pt x="2195957" y="1718056"/>
                    <a:pt x="1969770" y="1774063"/>
                  </a:cubicBezTo>
                  <a:cubicBezTo>
                    <a:pt x="1914017" y="1784985"/>
                    <a:pt x="1706753" y="1820037"/>
                    <a:pt x="1645539" y="1803019"/>
                  </a:cubicBezTo>
                  <a:cubicBezTo>
                    <a:pt x="1687703" y="1840992"/>
                    <a:pt x="2038096" y="2003679"/>
                    <a:pt x="2152777" y="2351659"/>
                  </a:cubicBezTo>
                  <a:cubicBezTo>
                    <a:pt x="2176018" y="2410714"/>
                    <a:pt x="2322703" y="2833370"/>
                    <a:pt x="1969135" y="3302254"/>
                  </a:cubicBezTo>
                  <a:cubicBezTo>
                    <a:pt x="1927733" y="3356737"/>
                    <a:pt x="1719453" y="3681222"/>
                    <a:pt x="1124712" y="3688207"/>
                  </a:cubicBezTo>
                  <a:cubicBezTo>
                    <a:pt x="1056767" y="3695827"/>
                    <a:pt x="604647" y="3663061"/>
                    <a:pt x="377190" y="3389503"/>
                  </a:cubicBezTo>
                  <a:cubicBezTo>
                    <a:pt x="299593" y="3289046"/>
                    <a:pt x="0" y="2942718"/>
                    <a:pt x="267843" y="2450212"/>
                  </a:cubicBezTo>
                  <a:cubicBezTo>
                    <a:pt x="321437" y="2399158"/>
                    <a:pt x="435483" y="2272539"/>
                    <a:pt x="649097" y="2357883"/>
                  </a:cubicBezTo>
                  <a:cubicBezTo>
                    <a:pt x="706882" y="2387093"/>
                    <a:pt x="826008" y="2433067"/>
                    <a:pt x="829691" y="2658111"/>
                  </a:cubicBezTo>
                  <a:cubicBezTo>
                    <a:pt x="818261" y="2747138"/>
                    <a:pt x="804672" y="2796159"/>
                    <a:pt x="703707" y="3018537"/>
                  </a:cubicBezTo>
                  <a:cubicBezTo>
                    <a:pt x="686816" y="3079751"/>
                    <a:pt x="602742" y="3241040"/>
                    <a:pt x="837438" y="3345308"/>
                  </a:cubicBezTo>
                  <a:cubicBezTo>
                    <a:pt x="902081" y="3350007"/>
                    <a:pt x="1103376" y="3431922"/>
                    <a:pt x="1238631" y="2942337"/>
                  </a:cubicBezTo>
                  <a:cubicBezTo>
                    <a:pt x="1265682" y="2844420"/>
                    <a:pt x="1386586" y="2311274"/>
                    <a:pt x="1386586" y="2311274"/>
                  </a:cubicBezTo>
                  <a:cubicBezTo>
                    <a:pt x="1386586" y="2311274"/>
                    <a:pt x="1412875" y="2120901"/>
                    <a:pt x="1377442" y="2058417"/>
                  </a:cubicBezTo>
                  <a:cubicBezTo>
                    <a:pt x="1342009" y="1995932"/>
                    <a:pt x="1347978" y="1878965"/>
                    <a:pt x="931799" y="1764031"/>
                  </a:cubicBezTo>
                  <a:cubicBezTo>
                    <a:pt x="882777" y="1750442"/>
                    <a:pt x="814832" y="1758062"/>
                    <a:pt x="881253" y="1565657"/>
                  </a:cubicBezTo>
                  <a:cubicBezTo>
                    <a:pt x="910336" y="1507744"/>
                    <a:pt x="923925" y="1458722"/>
                    <a:pt x="1034034" y="14892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" name="任意多边形: 形状 10"/>
            <p:cNvSpPr/>
            <p:nvPr>
              <p:custDataLst>
                <p:tags r:id="rId10"/>
              </p:custDataLst>
            </p:nvPr>
          </p:nvSpPr>
          <p:spPr>
            <a:xfrm>
              <a:off x="5538672" y="1155618"/>
              <a:ext cx="1101229" cy="1905000"/>
            </a:xfrm>
            <a:custGeom>
              <a:avLst/>
              <a:gdLst/>
              <a:ahLst/>
              <a:cxnLst/>
              <a:rect l="0" t="0" r="0" b="0"/>
              <a:pathLst>
                <a:path w="2209801" h="3822701">
                  <a:moveTo>
                    <a:pt x="609600" y="1612900"/>
                  </a:moveTo>
                  <a:cubicBezTo>
                    <a:pt x="609600" y="1612900"/>
                    <a:pt x="889000" y="1638300"/>
                    <a:pt x="1003300" y="1549400"/>
                  </a:cubicBezTo>
                  <a:cubicBezTo>
                    <a:pt x="1079500" y="1485900"/>
                    <a:pt x="1193800" y="1511300"/>
                    <a:pt x="1117600" y="596900"/>
                  </a:cubicBezTo>
                  <a:cubicBezTo>
                    <a:pt x="1092200" y="469900"/>
                    <a:pt x="1079500" y="330200"/>
                    <a:pt x="876300" y="342900"/>
                  </a:cubicBezTo>
                  <a:cubicBezTo>
                    <a:pt x="825500" y="355600"/>
                    <a:pt x="647700" y="393700"/>
                    <a:pt x="711200" y="635000"/>
                  </a:cubicBezTo>
                  <a:cubicBezTo>
                    <a:pt x="723900" y="685800"/>
                    <a:pt x="825500" y="1041400"/>
                    <a:pt x="685800" y="1130300"/>
                  </a:cubicBezTo>
                  <a:cubicBezTo>
                    <a:pt x="647700" y="1168400"/>
                    <a:pt x="482600" y="1295400"/>
                    <a:pt x="304800" y="1193800"/>
                  </a:cubicBezTo>
                  <a:cubicBezTo>
                    <a:pt x="266700" y="1168400"/>
                    <a:pt x="101600" y="1092200"/>
                    <a:pt x="127000" y="698500"/>
                  </a:cubicBezTo>
                  <a:cubicBezTo>
                    <a:pt x="139700" y="635000"/>
                    <a:pt x="165100" y="444500"/>
                    <a:pt x="419100" y="215900"/>
                  </a:cubicBezTo>
                  <a:cubicBezTo>
                    <a:pt x="457200" y="190500"/>
                    <a:pt x="533400" y="88900"/>
                    <a:pt x="901700" y="25400"/>
                  </a:cubicBezTo>
                  <a:cubicBezTo>
                    <a:pt x="927100" y="25400"/>
                    <a:pt x="1270000" y="0"/>
                    <a:pt x="1498600" y="127000"/>
                  </a:cubicBezTo>
                  <a:cubicBezTo>
                    <a:pt x="1549400" y="152400"/>
                    <a:pt x="1701800" y="228600"/>
                    <a:pt x="1790700" y="381000"/>
                  </a:cubicBezTo>
                  <a:cubicBezTo>
                    <a:pt x="1816100" y="419100"/>
                    <a:pt x="1943100" y="558800"/>
                    <a:pt x="1981200" y="825500"/>
                  </a:cubicBezTo>
                  <a:cubicBezTo>
                    <a:pt x="1981200" y="876300"/>
                    <a:pt x="2032000" y="1092200"/>
                    <a:pt x="1892300" y="1333500"/>
                  </a:cubicBezTo>
                  <a:cubicBezTo>
                    <a:pt x="1866900" y="1371600"/>
                    <a:pt x="1790700" y="1524000"/>
                    <a:pt x="1587500" y="1638300"/>
                  </a:cubicBezTo>
                  <a:cubicBezTo>
                    <a:pt x="1536700" y="1663700"/>
                    <a:pt x="1346200" y="1752600"/>
                    <a:pt x="1282700" y="1752600"/>
                  </a:cubicBezTo>
                  <a:cubicBezTo>
                    <a:pt x="1333500" y="1778000"/>
                    <a:pt x="1714500" y="1841500"/>
                    <a:pt x="1917700" y="2146300"/>
                  </a:cubicBezTo>
                  <a:cubicBezTo>
                    <a:pt x="1955800" y="2197100"/>
                    <a:pt x="2209800" y="2565400"/>
                    <a:pt x="1993900" y="3111500"/>
                  </a:cubicBezTo>
                  <a:cubicBezTo>
                    <a:pt x="1968500" y="3175000"/>
                    <a:pt x="1854200" y="3543300"/>
                    <a:pt x="1282700" y="3708400"/>
                  </a:cubicBezTo>
                  <a:cubicBezTo>
                    <a:pt x="1219200" y="3733800"/>
                    <a:pt x="774700" y="3822700"/>
                    <a:pt x="482600" y="3619500"/>
                  </a:cubicBezTo>
                  <a:cubicBezTo>
                    <a:pt x="381000" y="3543300"/>
                    <a:pt x="0" y="3289300"/>
                    <a:pt x="127000" y="2743200"/>
                  </a:cubicBezTo>
                  <a:cubicBezTo>
                    <a:pt x="165100" y="2679700"/>
                    <a:pt x="241300" y="2527300"/>
                    <a:pt x="469900" y="2552700"/>
                  </a:cubicBezTo>
                  <a:cubicBezTo>
                    <a:pt x="533400" y="2565400"/>
                    <a:pt x="660400" y="2578100"/>
                    <a:pt x="723900" y="2794000"/>
                  </a:cubicBezTo>
                  <a:cubicBezTo>
                    <a:pt x="736600" y="2882900"/>
                    <a:pt x="736600" y="2933700"/>
                    <a:pt x="698500" y="3175000"/>
                  </a:cubicBezTo>
                  <a:cubicBezTo>
                    <a:pt x="698500" y="3238500"/>
                    <a:pt x="660400" y="3416300"/>
                    <a:pt x="914400" y="3454400"/>
                  </a:cubicBezTo>
                  <a:cubicBezTo>
                    <a:pt x="977900" y="3441700"/>
                    <a:pt x="1193800" y="3467100"/>
                    <a:pt x="1193800" y="2959100"/>
                  </a:cubicBezTo>
                  <a:cubicBezTo>
                    <a:pt x="1193800" y="2857500"/>
                    <a:pt x="1168400" y="2311400"/>
                    <a:pt x="1168400" y="2311400"/>
                  </a:cubicBezTo>
                  <a:cubicBezTo>
                    <a:pt x="1168400" y="2311400"/>
                    <a:pt x="1143000" y="2120900"/>
                    <a:pt x="1092200" y="2070100"/>
                  </a:cubicBezTo>
                  <a:cubicBezTo>
                    <a:pt x="1041400" y="2019300"/>
                    <a:pt x="1016000" y="1905000"/>
                    <a:pt x="584200" y="1905000"/>
                  </a:cubicBezTo>
                  <a:cubicBezTo>
                    <a:pt x="533400" y="1905000"/>
                    <a:pt x="469900" y="1930400"/>
                    <a:pt x="482600" y="1727200"/>
                  </a:cubicBezTo>
                  <a:cubicBezTo>
                    <a:pt x="495300" y="1663700"/>
                    <a:pt x="495300" y="1612900"/>
                    <a:pt x="609600" y="16129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5" name="组合 24"/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2209030" y="7734618"/>
            <a:ext cx="325390" cy="508000"/>
            <a:chOff x="7668902" y="1161573"/>
            <a:chExt cx="1206752" cy="1883981"/>
          </a:xfrm>
        </p:grpSpPr>
        <p:sp>
          <p:nvSpPr>
            <p:cNvPr id="26" name="任意多边形: 形状 52"/>
            <p:cNvSpPr/>
            <p:nvPr>
              <p:custDataLst>
                <p:tags r:id="rId12"/>
              </p:custDataLst>
            </p:nvPr>
          </p:nvSpPr>
          <p:spPr>
            <a:xfrm>
              <a:off x="7668902" y="1266516"/>
              <a:ext cx="1206752" cy="1779038"/>
            </a:xfrm>
            <a:custGeom>
              <a:avLst/>
              <a:gdLst>
                <a:gd name="connsiteX0" fmla="*/ 684478 w 1206752"/>
                <a:gd name="connsiteY0" fmla="*/ 532642 h 1779038"/>
                <a:gd name="connsiteX1" fmla="*/ 202809 w 1206752"/>
                <a:gd name="connsiteY1" fmla="*/ 956302 h 1779038"/>
                <a:gd name="connsiteX2" fmla="*/ 526616 w 1206752"/>
                <a:gd name="connsiteY2" fmla="*/ 1054277 h 1779038"/>
                <a:gd name="connsiteX3" fmla="*/ 1083331 w 1206752"/>
                <a:gd name="connsiteY3" fmla="*/ 1242 h 1779038"/>
                <a:gd name="connsiteX4" fmla="*/ 1159694 w 1206752"/>
                <a:gd name="connsiteY4" fmla="*/ 21907 h 1779038"/>
                <a:gd name="connsiteX5" fmla="*/ 1206426 w 1206752"/>
                <a:gd name="connsiteY5" fmla="*/ 62249 h 1779038"/>
                <a:gd name="connsiteX6" fmla="*/ 879801 w 1206752"/>
                <a:gd name="connsiteY6" fmla="*/ 1141478 h 1779038"/>
                <a:gd name="connsiteX7" fmla="*/ 987737 w 1206752"/>
                <a:gd name="connsiteY7" fmla="*/ 1174115 h 1779038"/>
                <a:gd name="connsiteX8" fmla="*/ 1010977 w 1206752"/>
                <a:gd name="connsiteY8" fmla="*/ 1226987 h 1779038"/>
                <a:gd name="connsiteX9" fmla="*/ 978340 w 1206752"/>
                <a:gd name="connsiteY9" fmla="*/ 1334922 h 1779038"/>
                <a:gd name="connsiteX10" fmla="*/ 954911 w 1206752"/>
                <a:gd name="connsiteY10" fmla="*/ 1347451 h 1779038"/>
                <a:gd name="connsiteX11" fmla="*/ 930919 w 1206752"/>
                <a:gd name="connsiteY11" fmla="*/ 1340184 h 1779038"/>
                <a:gd name="connsiteX12" fmla="*/ 828997 w 1206752"/>
                <a:gd name="connsiteY12" fmla="*/ 1309363 h 1779038"/>
                <a:gd name="connsiteX13" fmla="*/ 767293 w 1206752"/>
                <a:gd name="connsiteY13" fmla="*/ 1513207 h 1779038"/>
                <a:gd name="connsiteX14" fmla="*/ 766604 w 1206752"/>
                <a:gd name="connsiteY14" fmla="*/ 1558811 h 1779038"/>
                <a:gd name="connsiteX15" fmla="*/ 789845 w 1206752"/>
                <a:gd name="connsiteY15" fmla="*/ 1611683 h 1779038"/>
                <a:gd name="connsiteX16" fmla="*/ 805130 w 1206752"/>
                <a:gd name="connsiteY16" fmla="*/ 1734152 h 1779038"/>
                <a:gd name="connsiteX17" fmla="*/ 772618 w 1206752"/>
                <a:gd name="connsiteY17" fmla="*/ 1776687 h 1779038"/>
                <a:gd name="connsiteX18" fmla="*/ 280989 w 1206752"/>
                <a:gd name="connsiteY18" fmla="*/ 1627908 h 1779038"/>
                <a:gd name="connsiteX19" fmla="*/ 268523 w 1206752"/>
                <a:gd name="connsiteY19" fmla="*/ 1538891 h 1779038"/>
                <a:gd name="connsiteX20" fmla="*/ 347892 w 1206752"/>
                <a:gd name="connsiteY20" fmla="*/ 1471298 h 1779038"/>
                <a:gd name="connsiteX21" fmla="*/ 378587 w 1206752"/>
                <a:gd name="connsiteY21" fmla="*/ 1434776 h 1779038"/>
                <a:gd name="connsiteX22" fmla="*/ 451192 w 1206752"/>
                <a:gd name="connsiteY22" fmla="*/ 1194976 h 1779038"/>
                <a:gd name="connsiteX23" fmla="*/ 31478 w 1206752"/>
                <a:gd name="connsiteY23" fmla="*/ 1067934 h 1779038"/>
                <a:gd name="connsiteX24" fmla="*/ 4604 w 1206752"/>
                <a:gd name="connsiteY24" fmla="*/ 1027090 h 1779038"/>
                <a:gd name="connsiteX25" fmla="*/ 59042 w 1206752"/>
                <a:gd name="connsiteY25" fmla="*/ 847240 h 1779038"/>
                <a:gd name="connsiteX26" fmla="*/ 618263 w 1206752"/>
                <a:gd name="connsiteY26" fmla="*/ 362000 h 1779038"/>
                <a:gd name="connsiteX27" fmla="*/ 1010914 w 1206752"/>
                <a:gd name="connsiteY27" fmla="*/ 16143 h 1779038"/>
                <a:gd name="connsiteX28" fmla="*/ 1083331 w 1206752"/>
                <a:gd name="connsiteY28" fmla="*/ 1242 h 17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06752" h="1779038">
                  <a:moveTo>
                    <a:pt x="684478" y="532642"/>
                  </a:moveTo>
                  <a:lnTo>
                    <a:pt x="202809" y="956302"/>
                  </a:lnTo>
                  <a:lnTo>
                    <a:pt x="526616" y="1054277"/>
                  </a:lnTo>
                  <a:close/>
                  <a:moveTo>
                    <a:pt x="1083331" y="1242"/>
                  </a:moveTo>
                  <a:cubicBezTo>
                    <a:pt x="1107699" y="4523"/>
                    <a:pt x="1132726" y="13732"/>
                    <a:pt x="1159694" y="21907"/>
                  </a:cubicBezTo>
                  <a:cubicBezTo>
                    <a:pt x="1213692" y="38257"/>
                    <a:pt x="1206426" y="62249"/>
                    <a:pt x="1206426" y="62249"/>
                  </a:cubicBezTo>
                  <a:lnTo>
                    <a:pt x="879801" y="1141478"/>
                  </a:lnTo>
                  <a:cubicBezTo>
                    <a:pt x="879801" y="1141478"/>
                    <a:pt x="951778" y="1163218"/>
                    <a:pt x="987737" y="1174115"/>
                  </a:cubicBezTo>
                  <a:cubicBezTo>
                    <a:pt x="1023694" y="1185015"/>
                    <a:pt x="1010977" y="1226987"/>
                    <a:pt x="1010977" y="1226987"/>
                  </a:cubicBezTo>
                  <a:cubicBezTo>
                    <a:pt x="1010977" y="1226987"/>
                    <a:pt x="985607" y="1310930"/>
                    <a:pt x="978340" y="1334922"/>
                  </a:cubicBezTo>
                  <a:cubicBezTo>
                    <a:pt x="966876" y="1351084"/>
                    <a:pt x="954911" y="1347451"/>
                    <a:pt x="954911" y="1347451"/>
                  </a:cubicBezTo>
                  <a:lnTo>
                    <a:pt x="930919" y="1340184"/>
                  </a:lnTo>
                  <a:lnTo>
                    <a:pt x="828997" y="1309363"/>
                  </a:lnTo>
                  <a:lnTo>
                    <a:pt x="767293" y="1513207"/>
                  </a:lnTo>
                  <a:cubicBezTo>
                    <a:pt x="767293" y="1513207"/>
                    <a:pt x="764223" y="1545030"/>
                    <a:pt x="766604" y="1558811"/>
                  </a:cubicBezTo>
                  <a:cubicBezTo>
                    <a:pt x="769485" y="1592451"/>
                    <a:pt x="789845" y="1611683"/>
                    <a:pt x="789845" y="1611683"/>
                  </a:cubicBezTo>
                  <a:cubicBezTo>
                    <a:pt x="834134" y="1638244"/>
                    <a:pt x="823296" y="1674201"/>
                    <a:pt x="805130" y="1734152"/>
                  </a:cubicBezTo>
                  <a:cubicBezTo>
                    <a:pt x="786963" y="1794102"/>
                    <a:pt x="772618" y="1776687"/>
                    <a:pt x="772618" y="1776687"/>
                  </a:cubicBezTo>
                  <a:lnTo>
                    <a:pt x="280989" y="1627908"/>
                  </a:lnTo>
                  <a:cubicBezTo>
                    <a:pt x="233004" y="1613374"/>
                    <a:pt x="254115" y="1587064"/>
                    <a:pt x="268523" y="1538891"/>
                  </a:cubicBezTo>
                  <a:cubicBezTo>
                    <a:pt x="283056" y="1490968"/>
                    <a:pt x="318450" y="1482010"/>
                    <a:pt x="347892" y="1471298"/>
                  </a:cubicBezTo>
                  <a:cubicBezTo>
                    <a:pt x="377335" y="1460586"/>
                    <a:pt x="378587" y="1434776"/>
                    <a:pt x="378587" y="1434776"/>
                  </a:cubicBezTo>
                  <a:lnTo>
                    <a:pt x="451192" y="1194976"/>
                  </a:lnTo>
                  <a:cubicBezTo>
                    <a:pt x="451192" y="1194976"/>
                    <a:pt x="79463" y="1082467"/>
                    <a:pt x="31478" y="1067934"/>
                  </a:cubicBezTo>
                  <a:cubicBezTo>
                    <a:pt x="-16445" y="1053463"/>
                    <a:pt x="4604" y="1027090"/>
                    <a:pt x="4604" y="1027090"/>
                  </a:cubicBezTo>
                  <a:lnTo>
                    <a:pt x="59042" y="847240"/>
                  </a:lnTo>
                  <a:lnTo>
                    <a:pt x="618263" y="362000"/>
                  </a:lnTo>
                  <a:cubicBezTo>
                    <a:pt x="618263" y="362000"/>
                    <a:pt x="964620" y="61059"/>
                    <a:pt x="1010914" y="16143"/>
                  </a:cubicBezTo>
                  <a:cubicBezTo>
                    <a:pt x="1035251" y="608"/>
                    <a:pt x="1058962" y="-2039"/>
                    <a:pt x="1083331" y="12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27" name="任意多边形: 形状 51"/>
            <p:cNvSpPr/>
            <p:nvPr>
              <p:custDataLst>
                <p:tags r:id="rId13"/>
              </p:custDataLst>
            </p:nvPr>
          </p:nvSpPr>
          <p:spPr>
            <a:xfrm>
              <a:off x="7709950" y="1161573"/>
              <a:ext cx="1022488" cy="1792947"/>
            </a:xfrm>
            <a:custGeom>
              <a:avLst/>
              <a:gdLst>
                <a:gd name="connsiteX0" fmla="*/ 508808 w 1022488"/>
                <a:gd name="connsiteY0" fmla="*/ 626749 h 1792947"/>
                <a:gd name="connsiteX1" fmla="*/ 170531 w 1022488"/>
                <a:gd name="connsiteY1" fmla="*/ 1171751 h 1792947"/>
                <a:gd name="connsiteX2" fmla="*/ 508808 w 1022488"/>
                <a:gd name="connsiteY2" fmla="*/ 1171751 h 1792947"/>
                <a:gd name="connsiteX3" fmla="*/ 815763 w 1022488"/>
                <a:gd name="connsiteY3" fmla="*/ 310 h 1792947"/>
                <a:gd name="connsiteX4" fmla="*/ 872142 w 1022488"/>
                <a:gd name="connsiteY4" fmla="*/ 25368 h 1792947"/>
                <a:gd name="connsiteX5" fmla="*/ 872142 w 1022488"/>
                <a:gd name="connsiteY5" fmla="*/ 1152958 h 1792947"/>
                <a:gd name="connsiteX6" fmla="*/ 984901 w 1022488"/>
                <a:gd name="connsiteY6" fmla="*/ 1152958 h 1792947"/>
                <a:gd name="connsiteX7" fmla="*/ 1022488 w 1022488"/>
                <a:gd name="connsiteY7" fmla="*/ 1196808 h 1792947"/>
                <a:gd name="connsiteX8" fmla="*/ 1022488 w 1022488"/>
                <a:gd name="connsiteY8" fmla="*/ 1309567 h 1792947"/>
                <a:gd name="connsiteX9" fmla="*/ 1003694 w 1022488"/>
                <a:gd name="connsiteY9" fmla="*/ 1328360 h 1792947"/>
                <a:gd name="connsiteX10" fmla="*/ 978637 w 1022488"/>
                <a:gd name="connsiteY10" fmla="*/ 1328360 h 1792947"/>
                <a:gd name="connsiteX11" fmla="*/ 872142 w 1022488"/>
                <a:gd name="connsiteY11" fmla="*/ 1328360 h 1792947"/>
                <a:gd name="connsiteX12" fmla="*/ 872142 w 1022488"/>
                <a:gd name="connsiteY12" fmla="*/ 1541349 h 1792947"/>
                <a:gd name="connsiteX13" fmla="*/ 884671 w 1022488"/>
                <a:gd name="connsiteY13" fmla="*/ 1585200 h 1792947"/>
                <a:gd name="connsiteX14" fmla="*/ 922257 w 1022488"/>
                <a:gd name="connsiteY14" fmla="*/ 1629051 h 1792947"/>
                <a:gd name="connsiteX15" fmla="*/ 972372 w 1022488"/>
                <a:gd name="connsiteY15" fmla="*/ 1741810 h 1792947"/>
                <a:gd name="connsiteX16" fmla="*/ 953579 w 1022488"/>
                <a:gd name="connsiteY16" fmla="*/ 1791925 h 1792947"/>
                <a:gd name="connsiteX17" fmla="*/ 439900 w 1022488"/>
                <a:gd name="connsiteY17" fmla="*/ 1791925 h 1792947"/>
                <a:gd name="connsiteX18" fmla="*/ 402314 w 1022488"/>
                <a:gd name="connsiteY18" fmla="*/ 1710488 h 1792947"/>
                <a:gd name="connsiteX19" fmla="*/ 458693 w 1022488"/>
                <a:gd name="connsiteY19" fmla="*/ 1622787 h 1792947"/>
                <a:gd name="connsiteX20" fmla="*/ 477486 w 1022488"/>
                <a:gd name="connsiteY20" fmla="*/ 1578936 h 1792947"/>
                <a:gd name="connsiteX21" fmla="*/ 477486 w 1022488"/>
                <a:gd name="connsiteY21" fmla="*/ 1328360 h 1792947"/>
                <a:gd name="connsiteX22" fmla="*/ 38979 w 1022488"/>
                <a:gd name="connsiteY22" fmla="*/ 1328360 h 1792947"/>
                <a:gd name="connsiteX23" fmla="*/ 1393 w 1022488"/>
                <a:gd name="connsiteY23" fmla="*/ 1297038 h 1792947"/>
                <a:gd name="connsiteX24" fmla="*/ 1393 w 1022488"/>
                <a:gd name="connsiteY24" fmla="*/ 1109107 h 1792947"/>
                <a:gd name="connsiteX25" fmla="*/ 396049 w 1022488"/>
                <a:gd name="connsiteY25" fmla="*/ 482668 h 1792947"/>
                <a:gd name="connsiteX26" fmla="*/ 671682 w 1022488"/>
                <a:gd name="connsiteY26" fmla="*/ 37897 h 1792947"/>
                <a:gd name="connsiteX27" fmla="*/ 815763 w 1022488"/>
                <a:gd name="connsiteY27" fmla="*/ 310 h 179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22488" h="1792947">
                  <a:moveTo>
                    <a:pt x="508808" y="626749"/>
                  </a:moveTo>
                  <a:lnTo>
                    <a:pt x="170531" y="1171751"/>
                  </a:lnTo>
                  <a:lnTo>
                    <a:pt x="508808" y="1171751"/>
                  </a:lnTo>
                  <a:close/>
                  <a:moveTo>
                    <a:pt x="815763" y="310"/>
                  </a:moveTo>
                  <a:cubicBezTo>
                    <a:pt x="872142" y="310"/>
                    <a:pt x="872142" y="25368"/>
                    <a:pt x="872142" y="25368"/>
                  </a:cubicBezTo>
                  <a:lnTo>
                    <a:pt x="872142" y="1152958"/>
                  </a:lnTo>
                  <a:cubicBezTo>
                    <a:pt x="872142" y="1152958"/>
                    <a:pt x="947315" y="1152958"/>
                    <a:pt x="984901" y="1152958"/>
                  </a:cubicBezTo>
                  <a:cubicBezTo>
                    <a:pt x="1022488" y="1152958"/>
                    <a:pt x="1022488" y="1196808"/>
                    <a:pt x="1022488" y="1196808"/>
                  </a:cubicBezTo>
                  <a:cubicBezTo>
                    <a:pt x="1022488" y="1196808"/>
                    <a:pt x="1022488" y="1284510"/>
                    <a:pt x="1022488" y="1309567"/>
                  </a:cubicBezTo>
                  <a:cubicBezTo>
                    <a:pt x="1016223" y="1328360"/>
                    <a:pt x="1003694" y="1328360"/>
                    <a:pt x="1003694" y="1328360"/>
                  </a:cubicBezTo>
                  <a:lnTo>
                    <a:pt x="978637" y="1328360"/>
                  </a:lnTo>
                  <a:lnTo>
                    <a:pt x="872142" y="1328360"/>
                  </a:lnTo>
                  <a:lnTo>
                    <a:pt x="872142" y="1541349"/>
                  </a:lnTo>
                  <a:cubicBezTo>
                    <a:pt x="872142" y="1541349"/>
                    <a:pt x="878407" y="1572671"/>
                    <a:pt x="884671" y="1585200"/>
                  </a:cubicBezTo>
                  <a:cubicBezTo>
                    <a:pt x="897200" y="1616522"/>
                    <a:pt x="922257" y="1629051"/>
                    <a:pt x="922257" y="1629051"/>
                  </a:cubicBezTo>
                  <a:cubicBezTo>
                    <a:pt x="972372" y="1641580"/>
                    <a:pt x="972372" y="1679166"/>
                    <a:pt x="972372" y="1741810"/>
                  </a:cubicBezTo>
                  <a:cubicBezTo>
                    <a:pt x="972372" y="1804454"/>
                    <a:pt x="953579" y="1791925"/>
                    <a:pt x="953579" y="1791925"/>
                  </a:cubicBezTo>
                  <a:lnTo>
                    <a:pt x="439900" y="1791925"/>
                  </a:lnTo>
                  <a:cubicBezTo>
                    <a:pt x="389785" y="1791925"/>
                    <a:pt x="402314" y="1760603"/>
                    <a:pt x="402314" y="1710488"/>
                  </a:cubicBezTo>
                  <a:cubicBezTo>
                    <a:pt x="402314" y="1660373"/>
                    <a:pt x="433636" y="1641580"/>
                    <a:pt x="458693" y="1622787"/>
                  </a:cubicBezTo>
                  <a:cubicBezTo>
                    <a:pt x="483751" y="1603993"/>
                    <a:pt x="477486" y="1578936"/>
                    <a:pt x="477486" y="1578936"/>
                  </a:cubicBezTo>
                  <a:lnTo>
                    <a:pt x="477486" y="1328360"/>
                  </a:lnTo>
                  <a:cubicBezTo>
                    <a:pt x="477486" y="1328360"/>
                    <a:pt x="89094" y="1328360"/>
                    <a:pt x="38979" y="1328360"/>
                  </a:cubicBezTo>
                  <a:cubicBezTo>
                    <a:pt x="-11136" y="1328360"/>
                    <a:pt x="1393" y="1297038"/>
                    <a:pt x="1393" y="1297038"/>
                  </a:cubicBezTo>
                  <a:lnTo>
                    <a:pt x="1393" y="1109107"/>
                  </a:lnTo>
                  <a:lnTo>
                    <a:pt x="396049" y="482668"/>
                  </a:lnTo>
                  <a:cubicBezTo>
                    <a:pt x="396049" y="482668"/>
                    <a:pt x="640360" y="94276"/>
                    <a:pt x="671682" y="37897"/>
                  </a:cubicBezTo>
                  <a:cubicBezTo>
                    <a:pt x="709268" y="-5954"/>
                    <a:pt x="759383" y="310"/>
                    <a:pt x="815763" y="31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8" name="组合 27"/>
          <p:cNvGrpSpPr>
            <a:grpSpLocks noChangeAspect="1"/>
          </p:cNvGrpSpPr>
          <p:nvPr>
            <p:custDataLst>
              <p:tags r:id="rId14"/>
            </p:custDataLst>
          </p:nvPr>
        </p:nvGrpSpPr>
        <p:grpSpPr>
          <a:xfrm>
            <a:off x="2200319" y="8845868"/>
            <a:ext cx="342813" cy="508000"/>
            <a:chOff x="9783752" y="1155618"/>
            <a:chExt cx="1285548" cy="1905000"/>
          </a:xfrm>
        </p:grpSpPr>
        <p:sp>
          <p:nvSpPr>
            <p:cNvPr id="29" name="任意多边形: 形状 19"/>
            <p:cNvSpPr/>
            <p:nvPr>
              <p:custDataLst>
                <p:tags r:id="rId15"/>
              </p:custDataLst>
            </p:nvPr>
          </p:nvSpPr>
          <p:spPr>
            <a:xfrm>
              <a:off x="9783752" y="1155618"/>
              <a:ext cx="1285548" cy="1876347"/>
            </a:xfrm>
            <a:custGeom>
              <a:avLst/>
              <a:gdLst/>
              <a:ahLst/>
              <a:cxnLst/>
              <a:rect l="0" t="0" r="0" b="0"/>
              <a:pathLst>
                <a:path w="2541271" h="3709164">
                  <a:moveTo>
                    <a:pt x="1106424" y="11811"/>
                  </a:moveTo>
                  <a:lnTo>
                    <a:pt x="460756" y="1740154"/>
                  </a:lnTo>
                  <a:cubicBezTo>
                    <a:pt x="460756" y="1740154"/>
                    <a:pt x="406908" y="1829943"/>
                    <a:pt x="544195" y="1858518"/>
                  </a:cubicBezTo>
                  <a:cubicBezTo>
                    <a:pt x="604901" y="1877060"/>
                    <a:pt x="698500" y="1918716"/>
                    <a:pt x="756031" y="1816862"/>
                  </a:cubicBezTo>
                  <a:cubicBezTo>
                    <a:pt x="779272" y="1784096"/>
                    <a:pt x="922401" y="1575435"/>
                    <a:pt x="1087755" y="1599184"/>
                  </a:cubicBezTo>
                  <a:cubicBezTo>
                    <a:pt x="1112012" y="1606550"/>
                    <a:pt x="1236218" y="1591310"/>
                    <a:pt x="1324356" y="1737614"/>
                  </a:cubicBezTo>
                  <a:cubicBezTo>
                    <a:pt x="1332865" y="1753489"/>
                    <a:pt x="1358138" y="1800987"/>
                    <a:pt x="1349121" y="1917700"/>
                  </a:cubicBezTo>
                  <a:cubicBezTo>
                    <a:pt x="1340104" y="2034413"/>
                    <a:pt x="1323721" y="2175510"/>
                    <a:pt x="1285748" y="2256790"/>
                  </a:cubicBezTo>
                  <a:cubicBezTo>
                    <a:pt x="1256157" y="2353945"/>
                    <a:pt x="1160018" y="2669921"/>
                    <a:pt x="1160018" y="2669921"/>
                  </a:cubicBezTo>
                  <a:lnTo>
                    <a:pt x="1026922" y="3107309"/>
                  </a:lnTo>
                  <a:cubicBezTo>
                    <a:pt x="1026922" y="3107309"/>
                    <a:pt x="983615" y="3293237"/>
                    <a:pt x="864235" y="3336544"/>
                  </a:cubicBezTo>
                  <a:cubicBezTo>
                    <a:pt x="820420" y="3349752"/>
                    <a:pt x="632841" y="3398901"/>
                    <a:pt x="524003" y="3233039"/>
                  </a:cubicBezTo>
                  <a:cubicBezTo>
                    <a:pt x="506095" y="3161157"/>
                    <a:pt x="461138" y="3134233"/>
                    <a:pt x="553085" y="2963164"/>
                  </a:cubicBezTo>
                  <a:cubicBezTo>
                    <a:pt x="645034" y="2791968"/>
                    <a:pt x="675640" y="2734945"/>
                    <a:pt x="660400" y="2610866"/>
                  </a:cubicBezTo>
                  <a:cubicBezTo>
                    <a:pt x="645033" y="2486787"/>
                    <a:pt x="570103" y="2384298"/>
                    <a:pt x="444881" y="2359407"/>
                  </a:cubicBezTo>
                  <a:cubicBezTo>
                    <a:pt x="319659" y="2334515"/>
                    <a:pt x="247904" y="2352548"/>
                    <a:pt x="157480" y="2431289"/>
                  </a:cubicBezTo>
                  <a:cubicBezTo>
                    <a:pt x="118364" y="2472436"/>
                    <a:pt x="1143" y="2596135"/>
                    <a:pt x="0" y="2861310"/>
                  </a:cubicBezTo>
                  <a:cubicBezTo>
                    <a:pt x="2159" y="2941574"/>
                    <a:pt x="20066" y="3013457"/>
                    <a:pt x="20066" y="3013457"/>
                  </a:cubicBezTo>
                  <a:cubicBezTo>
                    <a:pt x="20066" y="3013457"/>
                    <a:pt x="74931" y="3269108"/>
                    <a:pt x="207010" y="3402204"/>
                  </a:cubicBezTo>
                  <a:cubicBezTo>
                    <a:pt x="236093" y="3437637"/>
                    <a:pt x="380238" y="3574416"/>
                    <a:pt x="639065" y="3639948"/>
                  </a:cubicBezTo>
                  <a:cubicBezTo>
                    <a:pt x="724154" y="3665856"/>
                    <a:pt x="910082" y="3709163"/>
                    <a:pt x="1106044" y="3675889"/>
                  </a:cubicBezTo>
                  <a:cubicBezTo>
                    <a:pt x="1302005" y="3642615"/>
                    <a:pt x="1504316" y="3544952"/>
                    <a:pt x="1630045" y="3437129"/>
                  </a:cubicBezTo>
                  <a:cubicBezTo>
                    <a:pt x="1755775" y="3329433"/>
                    <a:pt x="1919605" y="3140330"/>
                    <a:pt x="1990853" y="2949576"/>
                  </a:cubicBezTo>
                  <a:cubicBezTo>
                    <a:pt x="2062226" y="2758822"/>
                    <a:pt x="2117599" y="2576577"/>
                    <a:pt x="2117091" y="2403857"/>
                  </a:cubicBezTo>
                  <a:cubicBezTo>
                    <a:pt x="2116578" y="2231136"/>
                    <a:pt x="2117599" y="1965960"/>
                    <a:pt x="1913256" y="1678052"/>
                  </a:cubicBezTo>
                  <a:cubicBezTo>
                    <a:pt x="1846708" y="1591437"/>
                    <a:pt x="1738885" y="1465708"/>
                    <a:pt x="1466851" y="1356361"/>
                  </a:cubicBezTo>
                  <a:cubicBezTo>
                    <a:pt x="1406145" y="1337818"/>
                    <a:pt x="1220217" y="1294512"/>
                    <a:pt x="1096011" y="1309879"/>
                  </a:cubicBezTo>
                  <a:cubicBezTo>
                    <a:pt x="971932" y="1325246"/>
                    <a:pt x="927990" y="1338454"/>
                    <a:pt x="927990" y="1338454"/>
                  </a:cubicBezTo>
                  <a:lnTo>
                    <a:pt x="1160400" y="705612"/>
                  </a:lnTo>
                  <a:lnTo>
                    <a:pt x="2132331" y="1001523"/>
                  </a:lnTo>
                  <a:lnTo>
                    <a:pt x="2193037" y="1020065"/>
                  </a:lnTo>
                  <a:cubicBezTo>
                    <a:pt x="2193037" y="1020065"/>
                    <a:pt x="2250060" y="1050672"/>
                    <a:pt x="2288160" y="969392"/>
                  </a:cubicBezTo>
                  <a:cubicBezTo>
                    <a:pt x="2291843" y="957199"/>
                    <a:pt x="2514347" y="401067"/>
                    <a:pt x="2514347" y="401067"/>
                  </a:cubicBezTo>
                  <a:cubicBezTo>
                    <a:pt x="2514347" y="401067"/>
                    <a:pt x="2541270" y="356109"/>
                    <a:pt x="2431924" y="322835"/>
                  </a:cubicBezTo>
                  <a:cubicBezTo>
                    <a:pt x="2322577" y="289560"/>
                    <a:pt x="2302003" y="270002"/>
                    <a:pt x="2219072" y="324358"/>
                  </a:cubicBezTo>
                  <a:cubicBezTo>
                    <a:pt x="2191131" y="329057"/>
                    <a:pt x="2191131" y="329057"/>
                    <a:pt x="2057400" y="288417"/>
                  </a:cubicBezTo>
                  <a:cubicBezTo>
                    <a:pt x="1923797" y="247777"/>
                    <a:pt x="1231265" y="36957"/>
                    <a:pt x="1231265" y="36957"/>
                  </a:cubicBezTo>
                  <a:lnTo>
                    <a:pt x="110972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" name="任意多边形: 形状 20"/>
            <p:cNvSpPr/>
            <p:nvPr>
              <p:custDataLst>
                <p:tags r:id="rId16"/>
              </p:custDataLst>
            </p:nvPr>
          </p:nvSpPr>
          <p:spPr>
            <a:xfrm>
              <a:off x="9811442" y="1178232"/>
              <a:ext cx="1021507" cy="1882386"/>
            </a:xfrm>
            <a:custGeom>
              <a:avLst/>
              <a:gdLst/>
              <a:ahLst/>
              <a:cxnLst/>
              <a:rect l="0" t="0" r="0" b="0"/>
              <a:pathLst>
                <a:path w="2019314" h="3721101">
                  <a:moveTo>
                    <a:pt x="304800" y="101600"/>
                  </a:moveTo>
                  <a:lnTo>
                    <a:pt x="190500" y="1943100"/>
                  </a:lnTo>
                  <a:cubicBezTo>
                    <a:pt x="190500" y="1943100"/>
                    <a:pt x="165100" y="2044700"/>
                    <a:pt x="304800" y="2032000"/>
                  </a:cubicBezTo>
                  <a:cubicBezTo>
                    <a:pt x="368300" y="2032000"/>
                    <a:pt x="469900" y="2044700"/>
                    <a:pt x="495300" y="1930400"/>
                  </a:cubicBezTo>
                  <a:cubicBezTo>
                    <a:pt x="508000" y="1892300"/>
                    <a:pt x="584200" y="1651000"/>
                    <a:pt x="749300" y="1625600"/>
                  </a:cubicBezTo>
                  <a:cubicBezTo>
                    <a:pt x="774700" y="1625600"/>
                    <a:pt x="889000" y="1574800"/>
                    <a:pt x="1016000" y="1689100"/>
                  </a:cubicBezTo>
                  <a:cubicBezTo>
                    <a:pt x="1028700" y="1701800"/>
                    <a:pt x="1066800" y="1739900"/>
                    <a:pt x="1092200" y="1854200"/>
                  </a:cubicBezTo>
                  <a:cubicBezTo>
                    <a:pt x="1117602" y="1968500"/>
                    <a:pt x="1143000" y="2108200"/>
                    <a:pt x="1130300" y="2197100"/>
                  </a:cubicBezTo>
                  <a:cubicBezTo>
                    <a:pt x="1130300" y="2298700"/>
                    <a:pt x="1130300" y="2628900"/>
                    <a:pt x="1130300" y="2628900"/>
                  </a:cubicBezTo>
                  <a:lnTo>
                    <a:pt x="1130300" y="3086100"/>
                  </a:lnTo>
                  <a:cubicBezTo>
                    <a:pt x="1130300" y="3086100"/>
                    <a:pt x="1143000" y="3276600"/>
                    <a:pt x="1041400" y="3352800"/>
                  </a:cubicBezTo>
                  <a:cubicBezTo>
                    <a:pt x="1003300" y="3378200"/>
                    <a:pt x="838200" y="3479800"/>
                    <a:pt x="685800" y="3352800"/>
                  </a:cubicBezTo>
                  <a:cubicBezTo>
                    <a:pt x="647700" y="3289300"/>
                    <a:pt x="596900" y="3276600"/>
                    <a:pt x="635000" y="3086100"/>
                  </a:cubicBezTo>
                  <a:cubicBezTo>
                    <a:pt x="673100" y="2895600"/>
                    <a:pt x="685800" y="2832100"/>
                    <a:pt x="635000" y="2717800"/>
                  </a:cubicBezTo>
                  <a:cubicBezTo>
                    <a:pt x="584205" y="2603498"/>
                    <a:pt x="482600" y="2527300"/>
                    <a:pt x="355600" y="2540000"/>
                  </a:cubicBezTo>
                  <a:cubicBezTo>
                    <a:pt x="228600" y="2552699"/>
                    <a:pt x="165100" y="2590800"/>
                    <a:pt x="101600" y="2692400"/>
                  </a:cubicBezTo>
                  <a:cubicBezTo>
                    <a:pt x="76200" y="2743200"/>
                    <a:pt x="0" y="2895600"/>
                    <a:pt x="76200" y="3149600"/>
                  </a:cubicBezTo>
                  <a:cubicBezTo>
                    <a:pt x="101600" y="3225800"/>
                    <a:pt x="139700" y="3289300"/>
                    <a:pt x="139700" y="3289300"/>
                  </a:cubicBezTo>
                  <a:cubicBezTo>
                    <a:pt x="139700" y="3289300"/>
                    <a:pt x="266700" y="3517900"/>
                    <a:pt x="431800" y="3606800"/>
                  </a:cubicBezTo>
                  <a:cubicBezTo>
                    <a:pt x="469900" y="3632200"/>
                    <a:pt x="647700" y="3721100"/>
                    <a:pt x="914400" y="3708400"/>
                  </a:cubicBezTo>
                  <a:cubicBezTo>
                    <a:pt x="1003300" y="3708400"/>
                    <a:pt x="1193800" y="3695700"/>
                    <a:pt x="1371600" y="3606800"/>
                  </a:cubicBezTo>
                  <a:cubicBezTo>
                    <a:pt x="1549392" y="3517884"/>
                    <a:pt x="1714500" y="3365500"/>
                    <a:pt x="1803400" y="3225800"/>
                  </a:cubicBezTo>
                  <a:cubicBezTo>
                    <a:pt x="1892297" y="3086098"/>
                    <a:pt x="1993900" y="2857500"/>
                    <a:pt x="2006600" y="2654300"/>
                  </a:cubicBezTo>
                  <a:cubicBezTo>
                    <a:pt x="2019313" y="2451101"/>
                    <a:pt x="2019300" y="2260600"/>
                    <a:pt x="1968500" y="2095500"/>
                  </a:cubicBezTo>
                  <a:cubicBezTo>
                    <a:pt x="1917708" y="1930398"/>
                    <a:pt x="1841500" y="1676400"/>
                    <a:pt x="1562100" y="1460500"/>
                  </a:cubicBezTo>
                  <a:cubicBezTo>
                    <a:pt x="1473200" y="1397000"/>
                    <a:pt x="1333500" y="1308100"/>
                    <a:pt x="1041400" y="1282700"/>
                  </a:cubicBezTo>
                  <a:cubicBezTo>
                    <a:pt x="977900" y="1282700"/>
                    <a:pt x="787400" y="1295400"/>
                    <a:pt x="673100" y="1346200"/>
                  </a:cubicBezTo>
                  <a:cubicBezTo>
                    <a:pt x="558798" y="1396995"/>
                    <a:pt x="520700" y="1422400"/>
                    <a:pt x="520700" y="1422400"/>
                  </a:cubicBezTo>
                  <a:lnTo>
                    <a:pt x="558800" y="749300"/>
                  </a:lnTo>
                  <a:lnTo>
                    <a:pt x="1574800" y="749300"/>
                  </a:lnTo>
                  <a:lnTo>
                    <a:pt x="1638300" y="749300"/>
                  </a:lnTo>
                  <a:cubicBezTo>
                    <a:pt x="1638300" y="749300"/>
                    <a:pt x="1701800" y="762000"/>
                    <a:pt x="1714500" y="673100"/>
                  </a:cubicBezTo>
                  <a:cubicBezTo>
                    <a:pt x="1714500" y="660400"/>
                    <a:pt x="1765300" y="63500"/>
                    <a:pt x="1765300" y="63500"/>
                  </a:cubicBezTo>
                  <a:cubicBezTo>
                    <a:pt x="1765300" y="63500"/>
                    <a:pt x="1778000" y="12700"/>
                    <a:pt x="1663700" y="12700"/>
                  </a:cubicBezTo>
                  <a:cubicBezTo>
                    <a:pt x="1549400" y="12700"/>
                    <a:pt x="1524000" y="0"/>
                    <a:pt x="1460500" y="76200"/>
                  </a:cubicBezTo>
                  <a:cubicBezTo>
                    <a:pt x="1435100" y="88900"/>
                    <a:pt x="1435100" y="88900"/>
                    <a:pt x="1295400" y="88900"/>
                  </a:cubicBezTo>
                  <a:cubicBezTo>
                    <a:pt x="1155700" y="88900"/>
                    <a:pt x="431800" y="88900"/>
                    <a:pt x="431800" y="88900"/>
                  </a:cubicBezTo>
                  <a:lnTo>
                    <a:pt x="304800" y="889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1" name="文本框 30"/>
          <p:cNvSpPr txBox="1"/>
          <p:nvPr>
            <p:custDataLst>
              <p:tags r:id="rId17"/>
            </p:custDataLst>
          </p:nvPr>
        </p:nvSpPr>
        <p:spPr>
          <a:xfrm>
            <a:off x="2858770" y="4170363"/>
            <a:ext cx="6057899" cy="520827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31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统筹输入输出</a:t>
            </a:r>
            <a:endParaRPr lang="zh-CN" altLang="en-US" sz="3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1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支持多协议接入/输出</a:t>
            </a:r>
            <a:endParaRPr lang="zh-CN" altLang="en-US" sz="3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1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抽象数据接口</a:t>
            </a:r>
            <a:endParaRPr lang="zh-CN" altLang="en-US" sz="3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1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通过泛类转换</a:t>
            </a:r>
            <a:endParaRPr lang="zh-CN" altLang="en-US" sz="3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3135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36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协议扩张</a:t>
            </a:r>
            <a:endParaRPr lang="zh-CN" altLang="en-US" sz="36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TABLE_BEAUTIFY" val="smartTable{1ed31b78-92cf-4215-959f-3e9a542319f1}"/>
  <p:tag name="TABLE_EMPHASIZE_COLOR" val="6579300"/>
  <p:tag name="TABLE_SKINIDX" val="-1"/>
  <p:tag name="TABLE_COLORIDX" val="l"/>
  <p:tag name="TABLE_COLOR_RGB" val="0x000000*0xFFFFFF*0x44546A*0xE6E5E5*0x848587*0x738499*0x817CA0*0x9B819F*0xA7878C*0xAB968B"/>
  <p:tag name="TABLE_RECT" val="550.26*137.55*1156.65*804.9"/>
  <p:tag name="TABLE_ONEKEY_SKIN_IDX" val="0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9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9"/>
  <p:tag name="KSO_WM_UNIT_TEXTBOXSTYLE_SHAPETYPE" val="1"/>
  <p:tag name="KSO_WM_UNIT_TEXTBOXSTYLE_ADJUSTLEFT" val="0_14.10165"/>
  <p:tag name="KSO_WM_UNIT_TEXTBOXSTYLE_ADJUSTTOP" val="0_299.584"/>
  <p:tag name="KSO_WM_UNIT_TEXTBOXSTYLE_DECORATEINDEX" val="1"/>
  <p:tag name="KSO_WM_UNIT_TEXTBOXSTYLE_GUID" val="{87df5ffd-b07f-4b8d-accd-dd4bba21c79f}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mixed20202549_1*i*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mixed20202549_1*i*3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TEXTBOXSTYLE_SHAPETYPE" val="1"/>
  <p:tag name="KSO_WM_UNIT_TEXTBOXSTYLE_ADJUSTLEFT" val="0_191.6372"/>
  <p:tag name="KSO_WM_UNIT_TEXTBOXSTYLE_ADJUSTTOP" val="0_282.0435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mixed20202549_1*i*4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e451cc5d-34dd-47b7-825d-32619f40c115}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mixed20202549_1*i*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mixed20202549_1*i*6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TEXTBOXSTYLE_SHAPETYPE" val="1"/>
  <p:tag name="KSO_WM_UNIT_TEXTBOXSTYLE_ADJUSTLEFT" val="0_364.7264"/>
  <p:tag name="KSO_WM_UNIT_TEXTBOXSTYLE_ADJUSTTOP" val="0_282.0435"/>
  <p:tag name="KSO_WM_UNIT_TEXTBOXSTYLE_DECORATEINDEX" val="3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mixed20202549_1*i*7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e451cc5d-34dd-47b7-825d-32619f40c115}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8"/>
  <p:tag name="KSO_WM_UNIT_ID" val="mixed20202549_1*i*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9"/>
  <p:tag name="KSO_WM_UNIT_ID" val="mixed20202549_1*i*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TEXTBOXSTYLE_SHAPETYPE" val="1"/>
  <p:tag name="KSO_WM_UNIT_TEXTBOXSTYLE_ADJUSTLEFT" val="0_538.6006"/>
  <p:tag name="KSO_WM_UNIT_TEXTBOXSTYLE_ADJUSTTOP" val="0_282.0435"/>
  <p:tag name="KSO_WM_UNIT_TEXTBOXSTYLE_DECORATEINDEX" val="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0"/>
  <p:tag name="KSO_WM_UNIT_ID" val="mixed20202549_1*i*10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e451cc5d-34dd-47b7-825d-32619f40c115}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1"/>
  <p:tag name="KSO_WM_UNIT_ID" val="mixed20202549_1*i*11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10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2"/>
  <p:tag name="KSO_WM_UNIT_ID" val="mixed20202549_1*i*1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TEXTBOXSTYLE_SHAPETYPE" val="0"/>
  <p:tag name="KSO_WM_UNIT_TEXTBOXSTYLE_TEMPLATETYPE" val="9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49_1*f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e451cc5d-34dd-47b7-825d-32619f40c115}"/>
  <p:tag name="KSO_WM_UNIT_TEXTBOXSTYLE_TEMPLATEID" val="3139431"/>
  <p:tag name="KSO_WM_UNIT_TEXTBOXSTYLE_TYPE" val="8"/>
</p:tagLst>
</file>

<file path=ppt/tags/tag112.xml><?xml version="1.0" encoding="utf-8"?>
<p:tagLst xmlns:p="http://schemas.openxmlformats.org/presentationml/2006/main">
  <p:tag name="KSO_WM_UNIT_TEXTBOXSTYLE_SHAPETYPE" val="1"/>
  <p:tag name="KSO_WM_UNIT_TEXTBOXSTYLE_ADJUSTLEFT" val="0_35.14552"/>
  <p:tag name="KSO_WM_UNIT_TEXTBOXSTYLE_ADJUSTTOP" val="0_282.0435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mixed20202549_1*i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a524438b-4024-45e4-a833-ce7fb90b923c}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mixed20202549_1*i*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mixed20202549_1*i*3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TEXTBOXSTYLE_SHAPETYPE" val="1"/>
  <p:tag name="KSO_WM_UNIT_TEXTBOXSTYLE_ADJUSTLEFT" val="0_191.6372"/>
  <p:tag name="KSO_WM_UNIT_TEXTBOXSTYLE_ADJUSTTOP" val="0_282.0435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mixed20202549_1*i*4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a524438b-4024-45e4-a833-ce7fb90b923c}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mixed20202549_1*i*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mixed20202549_1*i*6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TEXTBOXSTYLE_SHAPETYPE" val="1"/>
  <p:tag name="KSO_WM_UNIT_TEXTBOXSTYLE_ADJUSTLEFT" val="0_364.7264"/>
  <p:tag name="KSO_WM_UNIT_TEXTBOXSTYLE_ADJUSTTOP" val="0_282.0435"/>
  <p:tag name="KSO_WM_UNIT_TEXTBOXSTYLE_DECORATEINDEX" val="3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mixed20202549_1*i*7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a524438b-4024-45e4-a833-ce7fb90b923c}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8"/>
  <p:tag name="KSO_WM_UNIT_ID" val="mixed20202549_1*i*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11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9"/>
  <p:tag name="KSO_WM_UNIT_ID" val="mixed20202549_1*i*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TEXTBOXSTYLE_SHAPETYPE" val="1"/>
  <p:tag name="KSO_WM_UNIT_TEXTBOXSTYLE_ADJUSTLEFT" val="0_538.6006"/>
  <p:tag name="KSO_WM_UNIT_TEXTBOXSTYLE_ADJUSTTOP" val="0_282.0435"/>
  <p:tag name="KSO_WM_UNIT_TEXTBOXSTYLE_DECORATEINDEX" val="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0"/>
  <p:tag name="KSO_WM_UNIT_ID" val="mixed20202549_1*i*10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a524438b-4024-45e4-a833-ce7fb90b923c}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1"/>
  <p:tag name="KSO_WM_UNIT_ID" val="mixed20202549_1*i*11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2"/>
  <p:tag name="KSO_WM_UNIT_ID" val="mixed20202549_1*i*1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TEXTBOXSTYLE_SHAPETYPE" val="0"/>
  <p:tag name="KSO_WM_UNIT_TEXTBOXSTYLE_TEMPLATETYPE" val="9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49_1*f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a524438b-4024-45e4-a833-ce7fb90b923c}"/>
  <p:tag name="KSO_WM_UNIT_TEXTBOXSTYLE_TEMPLATEID" val="3139431"/>
  <p:tag name="KSO_WM_UNIT_TEXTBOXSTYLE_TYPE" val="8"/>
</p:tagLst>
</file>

<file path=ppt/tags/tag125.xml><?xml version="1.0" encoding="utf-8"?>
<p:tagLst xmlns:p="http://schemas.openxmlformats.org/presentationml/2006/main">
  <p:tag name="KSO_WM_UNIT_TEXTBOXSTYLE_SHAPETYPE" val="1"/>
  <p:tag name="KSO_WM_UNIT_TEXTBOXSTYLE_ADJUSTLEFT" val="0_35.14552"/>
  <p:tag name="KSO_WM_UNIT_TEXTBOXSTYLE_ADJUSTTOP" val="0_282.0435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mixed20202549_1*i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563fa95b-3014-4b5c-94ee-b25847701945}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mixed20202549_1*i*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mixed20202549_1*i*3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TEXTBOXSTYLE_SHAPETYPE" val="1"/>
  <p:tag name="KSO_WM_UNIT_TEXTBOXSTYLE_ADJUSTLEFT" val="0_191.6372"/>
  <p:tag name="KSO_WM_UNIT_TEXTBOXSTYLE_ADJUSTTOP" val="0_282.0435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mixed20202549_1*i*4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563fa95b-3014-4b5c-94ee-b25847701945}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mixed20202549_1*i*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12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12"/>
  <p:tag name="KSO_WM_UNIT_TEXTBOXSTYLE_SHAPETYPE" val="1"/>
  <p:tag name="KSO_WM_UNIT_TEXTBOXSTYLE_ADJUSTLEFT" val="0_721.1166"/>
  <p:tag name="KSO_WM_UNIT_TEXTBOXSTYLE_ADJUSTTOP" val="0_299.584"/>
  <p:tag name="KSO_WM_UNIT_TEXTBOXSTYLE_DECORATEINDEX" val="5"/>
  <p:tag name="KSO_WM_UNIT_TEXTBOXSTYLE_GUID" val="{87df5ffd-b07f-4b8d-accd-dd4bba21c79f}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mixed20202549_1*i*6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TEXTBOXSTYLE_SHAPETYPE" val="1"/>
  <p:tag name="KSO_WM_UNIT_TEXTBOXSTYLE_ADJUSTLEFT" val="0_364.7264"/>
  <p:tag name="KSO_WM_UNIT_TEXTBOXSTYLE_ADJUSTTOP" val="0_282.0435"/>
  <p:tag name="KSO_WM_UNIT_TEXTBOXSTYLE_DECORATEINDEX" val="3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mixed20202549_1*i*7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563fa95b-3014-4b5c-94ee-b25847701945}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8"/>
  <p:tag name="KSO_WM_UNIT_ID" val="mixed20202549_1*i*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9"/>
  <p:tag name="KSO_WM_UNIT_ID" val="mixed20202549_1*i*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TEXTBOXSTYLE_SHAPETYPE" val="1"/>
  <p:tag name="KSO_WM_UNIT_TEXTBOXSTYLE_ADJUSTLEFT" val="0_538.6006"/>
  <p:tag name="KSO_WM_UNIT_TEXTBOXSTYLE_ADJUSTTOP" val="0_282.0435"/>
  <p:tag name="KSO_WM_UNIT_TEXTBOXSTYLE_DECORATEINDEX" val="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0"/>
  <p:tag name="KSO_WM_UNIT_ID" val="mixed20202549_1*i*10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563fa95b-3014-4b5c-94ee-b25847701945}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1"/>
  <p:tag name="KSO_WM_UNIT_ID" val="mixed20202549_1*i*11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2"/>
  <p:tag name="KSO_WM_UNIT_ID" val="mixed20202549_1*i*1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TEXTBOXSTYLE_SHAPETYPE" val="0"/>
  <p:tag name="KSO_WM_UNIT_TEXTBOXSTYLE_TEMPLATETYPE" val="9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49_1*f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563fa95b-3014-4b5c-94ee-b25847701945}"/>
  <p:tag name="KSO_WM_UNIT_TEXTBOXSTYLE_TEMPLATEID" val="3139431"/>
  <p:tag name="KSO_WM_UNIT_TEXTBOXSTYLE_TYPE" val="8"/>
</p:tagLst>
</file>

<file path=ppt/tags/tag138.xml><?xml version="1.0" encoding="utf-8"?>
<p:tagLst xmlns:p="http://schemas.openxmlformats.org/presentationml/2006/main">
  <p:tag name="KSO_WM_UNIT_TABLE_BEAUTIFY" val="smartTable{fd732f2d-82e0-4130-9fdc-1c2c5e3b2771}"/>
  <p:tag name="TABLE_EMPHASIZE_COLOR" val="6579300"/>
  <p:tag name="TABLE_SKINIDX" val="-1"/>
  <p:tag name="TABLE_COLORIDX" val="l"/>
  <p:tag name="TABLE_COLOR_RGB" val="0x000000*0xFFFFFF*0x44546A*0xE6E5E5*0x848587*0x738499*0x817CA0*0x9B819F*0xA7878C*0xAB968B"/>
  <p:tag name="TABLE_RECT" val="321.425*134.157*1277.15*887.5"/>
  <p:tag name="TABLE_ONEKEY_SKIN_IDX" val="0"/>
</p:tagLst>
</file>

<file path=ppt/tags/tag139.xml><?xml version="1.0" encoding="utf-8"?>
<p:tagLst xmlns:p="http://schemas.openxmlformats.org/presentationml/2006/main">
  <p:tag name="KSO_WM_UNIT_TABLE_BEAUTIFY" val="smartTable{4503598e-f566-4ecf-8dcd-09ad626d17a2}"/>
  <p:tag name="TABLE_EMPHASIZE_COLOR" val="6579300"/>
  <p:tag name="TABLE_SKINIDX" val="-1"/>
  <p:tag name="TABLE_COLORIDX" val="l"/>
  <p:tag name="TABLE_COLOR_RGB" val="0x000000*0xFFFFFF*0x44546A*0xE6E5E5*0x848587*0x738499*0x817CA0*0x9B819F*0xA7878C*0xAB968B"/>
  <p:tag name="TABLE_RECT" val="745.889*82.025*1048.3*915.95"/>
  <p:tag name="TABLE_ONEKEY_SKIN_IDX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13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40.xml><?xml version="1.0" encoding="utf-8"?>
<p:tagLst xmlns:p="http://schemas.openxmlformats.org/presentationml/2006/main">
  <p:tag name="KSO_WM_UNIT_TABLE_BEAUTIFY" val="smartTable{fa014460-1328-4f1c-8793-e1e6b518f47b}"/>
  <p:tag name="TABLE_EMPHASIZE_COLOR" val="6579300"/>
  <p:tag name="TABLE_SKINIDX" val="-1"/>
  <p:tag name="TABLE_COLORIDX" val="l"/>
  <p:tag name="TABLE_COLOR_RGB" val="0x000000*0xFFFFFF*0x44546A*0xE6E5E5*0x848587*0x738499*0x817CA0*0x9B819F*0xA7878C*0xAB968B"/>
  <p:tag name="TABLE_RECT" val="668.239*60.025*1082.25*959.95"/>
  <p:tag name="TABLE_ONEKEY_SKIN_IDX" val="0"/>
</p:tagLst>
</file>

<file path=ppt/tags/tag141.xml><?xml version="1.0" encoding="utf-8"?>
<p:tagLst xmlns:p="http://schemas.openxmlformats.org/presentationml/2006/main">
  <p:tag name="KSO_WM_UNIT_TABLE_BEAUTIFY" val="smartTable{cb471fea-833f-4060-8f56-e4343f567e07}"/>
  <p:tag name="TABLE_EMPHASIZE_COLOR" val="6579300"/>
  <p:tag name="TABLE_SKINIDX" val="-1"/>
  <p:tag name="TABLE_COLORIDX" val="l"/>
  <p:tag name="TABLE_COLOR_RGB" val="0x000000*0xFFFFFF*0x44546A*0xE6E5E5*0x848587*0x738499*0x817CA0*0x9B819F*0xA7878C*0xAB968B"/>
  <p:tag name="TABLE_RECT" val="724.8*486.607*470.4*182.6"/>
  <p:tag name="TABLE_ONEKEY_SKIN_IDX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14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15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16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16"/>
  <p:tag name="KSO_WM_UNIT_TEXTBOXSTYLE_SHAPETYPE" val="1"/>
  <p:tag name="KSO_WM_UNIT_TEXTBOXSTYLE_ADJUSTLEFT" val="0_16.19268"/>
  <p:tag name="KSO_WM_UNIT_TEXTBOXSTYLE_ADJUSTTOP" val="0_396.1184"/>
  <p:tag name="KSO_WM_UNIT_TEXTBOXSTYLE_DECORATEINDEX" val="6"/>
  <p:tag name="KSO_WM_UNIT_TEXTBOXSTYLE_GUID" val="{87df5ffd-b07f-4b8d-accd-dd4bba21c79f}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17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18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1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1"/>
  <p:tag name="KSO_WM_UNIT_TEXTBOXSTYLE_SHAPETYPE" val="1"/>
  <p:tag name="KSO_WM_UNIT_TEXTBOXSTYLE_ADJUSTLEFT" val="0_367.6166"/>
  <p:tag name="KSO_WM_UNIT_TEXTBOXSTYLE_ADJUSTTOP" val="0_299.634"/>
  <p:tag name="KSO_WM_UNIT_TEXTBOXSTYLE_DECORATEINDEX" val="3"/>
  <p:tag name="KSO_WM_UNIT_TEXTBOXSTYLE_GUID" val="{87df5ffd-b07f-4b8d-accd-dd4bba21c79f}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26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26"/>
  <p:tag name="KSO_WM_UNIT_TEXTBOXSTYLE_SHAPETYPE" val="1"/>
  <p:tag name="KSO_WM_UNIT_TEXTBOXSTYLE_ADJUSTLEFT" val="0_544.3676"/>
  <p:tag name="KSO_WM_UNIT_TEXTBOXSTYLE_ADJUSTTOP" val="0_299.6352"/>
  <p:tag name="KSO_WM_UNIT_TEXTBOXSTYLE_DECORATEINDEX" val="4"/>
  <p:tag name="KSO_WM_UNIT_TEXTBOXSTYLE_GUID" val="{87df5ffd-b07f-4b8d-accd-dd4bba21c79f}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27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28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28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29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29"/>
  <p:tag name="KSO_WM_UNIT_TEXTBOXSTYLE_SHAPETYPE" val="1"/>
  <p:tag name="KSO_WM_UNIT_TEXTBOXSTYLE_ADJUSTLEFT" val="0_190.8313"/>
  <p:tag name="KSO_WM_UNIT_TEXTBOXSTYLE_ADJUSTTOP" val="0_396.1184"/>
  <p:tag name="KSO_WM_UNIT_TEXTBOXSTYLE_DECORATEINDEX" val="7"/>
  <p:tag name="KSO_WM_UNIT_TEXTBOXSTYLE_GUID" val="{87df5ffd-b07f-4b8d-accd-dd4bba21c79f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30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3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31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31"/>
</p:tagLst>
</file>

<file path=ppt/tags/tag26.xml><?xml version="1.0" encoding="utf-8"?>
<p:tagLst xmlns:p="http://schemas.openxmlformats.org/presentationml/2006/main"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51_1*f*1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EXTBOXSTYLE_SHAPETYPE" val="0"/>
  <p:tag name="KSO_WM_UNIT_TEXTBOXSTYLE_TEMPLATETYPE" val="9"/>
  <p:tag name="KSO_WM_UNIT_TEXTBOXSTYLE_GUID" val="{87df5ffd-b07f-4b8d-accd-dd4bba21c79f}"/>
  <p:tag name="KSO_WM_UNIT_TEXTBOXSTYLE_TEMPLATEID" val="3139424"/>
  <p:tag name="KSO_WM_UNIT_TEXTBOXSTYLE_TYPE" val="8"/>
</p:tagLst>
</file>

<file path=ppt/tags/tag27.xml><?xml version="1.0" encoding="utf-8"?>
<p:tagLst xmlns:p="http://schemas.openxmlformats.org/presentationml/2006/main">
  <p:tag name="KSO_WM_UNIT_PLACING_PICTURE_USER_VIEWPORT" val="{&quot;height&quot;:8985,&quot;width&quot;:8265}"/>
</p:tagLst>
</file>

<file path=ppt/tags/tag28.xml><?xml version="1.0" encoding="utf-8"?>
<p:tagLst xmlns:p="http://schemas.openxmlformats.org/presentationml/2006/main">
  <p:tag name="KSO_WM_UNIT_TEXTBOXSTYLE_SHAPETYPE" val="1"/>
  <p:tag name="KSO_WM_UNIT_TEXTBOXSTYLE_ADJUSTLEFT" val="0_35.14552"/>
  <p:tag name="KSO_WM_UNIT_TEXTBOXSTYLE_ADJUSTTOP" val="0_282.0435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mixed20202549_1*i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5b336617-ae7c-4ab1-8560-528b2245c723}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mixed20202549_1*i*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2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mixed20202549_1*i*3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TEXTBOXSTYLE_SHAPETYPE" val="1"/>
  <p:tag name="KSO_WM_UNIT_TEXTBOXSTYLE_ADJUSTLEFT" val="0_191.6372"/>
  <p:tag name="KSO_WM_UNIT_TEXTBOXSTYLE_ADJUSTTOP" val="0_282.0435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mixed20202549_1*i*4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5b336617-ae7c-4ab1-8560-528b2245c723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mixed20202549_1*i*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mixed20202549_1*i*6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TEXTBOXSTYLE_SHAPETYPE" val="1"/>
  <p:tag name="KSO_WM_UNIT_TEXTBOXSTYLE_ADJUSTLEFT" val="0_364.7264"/>
  <p:tag name="KSO_WM_UNIT_TEXTBOXSTYLE_ADJUSTTOP" val="0_282.0435"/>
  <p:tag name="KSO_WM_UNIT_TEXTBOXSTYLE_DECORATEINDEX" val="3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mixed20202549_1*i*7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5b336617-ae7c-4ab1-8560-528b2245c723}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8"/>
  <p:tag name="KSO_WM_UNIT_ID" val="mixed20202549_1*i*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9"/>
  <p:tag name="KSO_WM_UNIT_ID" val="mixed20202549_1*i*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TEXTBOXSTYLE_SHAPETYPE" val="0"/>
  <p:tag name="KSO_WM_UNIT_TEXTBOXSTYLE_TEMPLATETYPE" val="9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49_1*f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5b336617-ae7c-4ab1-8560-528b2245c723}"/>
  <p:tag name="KSO_WM_UNIT_TEXTBOXSTYLE_TEMPLATEID" val="3139431"/>
  <p:tag name="KSO_WM_UNIT_TEXTBOXSTYLE_TYPE" val="8"/>
</p:tagLst>
</file>

<file path=ppt/tags/tag38.xml><?xml version="1.0" encoding="utf-8"?>
<p:tagLst xmlns:p="http://schemas.openxmlformats.org/presentationml/2006/main">
  <p:tag name="KSO_WM_UNIT_TEXTBOXSTYLE_SHAPETYPE" val="1"/>
  <p:tag name="KSO_WM_UNIT_TEXTBOXSTYLE_ADJUSTLEFT" val="0_35.14552"/>
  <p:tag name="KSO_WM_UNIT_TEXTBOXSTYLE_ADJUSTTOP" val="0_282.0435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mixed20202549_1*i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f1a46bb9-131e-475c-902d-de3085fd0b8c}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mixed20202549_1*i*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3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mixed20202549_1*i*3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TEXTBOXSTYLE_SHAPETYPE" val="1"/>
  <p:tag name="KSO_WM_UNIT_TEXTBOXSTYLE_ADJUSTLEFT" val="0_191.6372"/>
  <p:tag name="KSO_WM_UNIT_TEXTBOXSTYLE_ADJUSTTOP" val="0_282.0435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mixed20202549_1*i*4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f1a46bb9-131e-475c-902d-de3085fd0b8c}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mixed20202549_1*i*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mixed20202549_1*i*6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TEXTBOXSTYLE_SHAPETYPE" val="1"/>
  <p:tag name="KSO_WM_UNIT_TEXTBOXSTYLE_ADJUSTLEFT" val="0_364.7264"/>
  <p:tag name="KSO_WM_UNIT_TEXTBOXSTYLE_ADJUSTTOP" val="0_282.0435"/>
  <p:tag name="KSO_WM_UNIT_TEXTBOXSTYLE_DECORATEINDEX" val="3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mixed20202549_1*i*7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f1a46bb9-131e-475c-902d-de3085fd0b8c}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8"/>
  <p:tag name="KSO_WM_UNIT_ID" val="mixed20202549_1*i*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9"/>
  <p:tag name="KSO_WM_UNIT_ID" val="mixed20202549_1*i*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TEXTBOXSTYLE_SHAPETYPE" val="1"/>
  <p:tag name="KSO_WM_UNIT_TEXTBOXSTYLE_ADJUSTLEFT" val="0_538.6006"/>
  <p:tag name="KSO_WM_UNIT_TEXTBOXSTYLE_ADJUSTTOP" val="0_282.0435"/>
  <p:tag name="KSO_WM_UNIT_TEXTBOXSTYLE_DECORATEINDEX" val="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0"/>
  <p:tag name="KSO_WM_UNIT_ID" val="mixed20202549_1*i*10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f1a46bb9-131e-475c-902d-de3085fd0b8c}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1"/>
  <p:tag name="KSO_WM_UNIT_ID" val="mixed20202549_1*i*11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2"/>
  <p:tag name="KSO_WM_UNIT_ID" val="mixed20202549_1*i*1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4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50.xml><?xml version="1.0" encoding="utf-8"?>
<p:tagLst xmlns:p="http://schemas.openxmlformats.org/presentationml/2006/main">
  <p:tag name="KSO_WM_UNIT_TEXTBOXSTYLE_SHAPETYPE" val="1"/>
  <p:tag name="KSO_WM_UNIT_TEXTBOXSTYLE_ADJUSTLEFT" val="0_699.1742"/>
  <p:tag name="KSO_WM_UNIT_TEXTBOXSTYLE_ADJUSTTOP" val="0_282.0435"/>
  <p:tag name="KSO_WM_UNIT_TEXTBOXSTYLE_DECORATEINDEX" val="5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3"/>
  <p:tag name="KSO_WM_UNIT_ID" val="mixed20202549_1*i*13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f1a46bb9-131e-475c-902d-de3085fd0b8c}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4"/>
  <p:tag name="KSO_WM_UNIT_ID" val="mixed20202549_1*i*14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5"/>
  <p:tag name="KSO_WM_UNIT_ID" val="mixed20202549_1*i*1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TEXTBOXSTYLE_SHAPETYPE" val="1"/>
  <p:tag name="KSO_WM_UNIT_TEXTBOXSTYLE_ADJUSTLEFT" val="0_34.03787"/>
  <p:tag name="KSO_WM_UNIT_TEXTBOXSTYLE_ADJUSTTOP" val="0_403.0664"/>
  <p:tag name="KSO_WM_UNIT_TEXTBOXSTYLE_DECORATEINDEX" val="6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6"/>
  <p:tag name="KSO_WM_UNIT_ID" val="mixed20202549_1*i*16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f1a46bb9-131e-475c-902d-de3085fd0b8c}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7"/>
  <p:tag name="KSO_WM_UNIT_ID" val="mixed20202549_1*i*17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8"/>
  <p:tag name="KSO_WM_UNIT_ID" val="mixed20202549_1*i*1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TEXTBOXSTYLE_SHAPETYPE" val="0"/>
  <p:tag name="KSO_WM_UNIT_TEXTBOXSTYLE_TEMPLATETYPE" val="9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49_1*f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f1a46bb9-131e-475c-902d-de3085fd0b8c}"/>
  <p:tag name="KSO_WM_UNIT_TEXTBOXSTYLE_TEMPLATEID" val="3139431"/>
  <p:tag name="KSO_WM_UNIT_TEXTBOXSTYLE_TYPE" val="8"/>
</p:tagLst>
</file>

<file path=ppt/tags/tag57.xml><?xml version="1.0" encoding="utf-8"?>
<p:tagLst xmlns:p="http://schemas.openxmlformats.org/presentationml/2006/main">
  <p:tag name="KSO_WM_UNIT_TEXTBOXSTYLE_GUID" val="{5e60a797-9917-46de-beee-d2b17d0733d0}"/>
</p:tagLst>
</file>

<file path=ppt/tags/tag58.xml><?xml version="1.0" encoding="utf-8"?>
<p:tagLst xmlns:p="http://schemas.openxmlformats.org/presentationml/2006/main">
  <p:tag name="KSO_WM_UNIT_TEXTBOXSTYLE_SHAPETYPE" val="1"/>
  <p:tag name="KSO_WM_UNIT_TEXTBOXSTYLE_ADJUSTLEFT" val="0_-34.05"/>
  <p:tag name="KSO_WM_UNIT_TEXTBOXSTYLE_ADJUSTTOP" val="0_-37.47496"/>
  <p:tag name="KSO_WM_UNIT_TEXTBOXSTYLE_ADJUSTWIDTH" val="100_68.04999"/>
  <p:tag name="KSO_WM_UNIT_TEXTBOXSTYLE_ADJUSTHEIGTH" val="100_7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455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5e60a797-9917-46de-beee-d2b17d0733d0}"/>
</p:tagLst>
</file>

<file path=ppt/tags/tag59.xml><?xml version="1.0" encoding="utf-8"?>
<p:tagLst xmlns:p="http://schemas.openxmlformats.org/presentationml/2006/main">
  <p:tag name="KSO_WM_UNIT_TEXTBOXSTYLE_SHAPETYPE" val="1"/>
  <p:tag name="KSO_WM_UNIT_TEXTBOXSTYLE_ADJUSTLEFT" val="0_-17.10001"/>
  <p:tag name="KSO_WM_UNIT_TEXTBOXSTYLE_ADJUSTTOP" val="0_-21.95001"/>
  <p:tag name="KSO_WM_UNIT_TEXTBOXSTYLE_ADJUSTWIDTH" val="100_34.14999"/>
  <p:tag name="KSO_WM_UNIT_TEXTBOXSTYLE_ADJUSTHEIGTH" val="100_43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455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5e60a797-9917-46de-beee-d2b17d0733d0}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5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5"/>
  <p:tag name="KSO_WM_UNIT_TEXTBOXSTYLE_SHAPETYPE" val="1"/>
  <p:tag name="KSO_WM_UNIT_TEXTBOXSTYLE_ADJUSTLEFT" val="0_190.8666"/>
  <p:tag name="KSO_WM_UNIT_TEXTBOXSTYLE_ADJUSTTOP" val="0_299.634"/>
  <p:tag name="KSO_WM_UNIT_TEXTBOXSTYLE_DECORATEINDEX" val="2"/>
  <p:tag name="KSO_WM_UNIT_TEXTBOXSTYLE_GUID" val="{87df5ffd-b07f-4b8d-accd-dd4bba21c79f}"/>
</p:tagLst>
</file>

<file path=ppt/tags/tag60.xml><?xml version="1.0" encoding="utf-8"?>
<p:tagLst xmlns:p="http://schemas.openxmlformats.org/presentationml/2006/main">
  <p:tag name="KSO_WM_UNIT_TEXTBOXSTYLE_SHAPETYPE" val="1"/>
  <p:tag name="KSO_WM_UNIT_TEXTBOXSTYLE_ADJUSTLEFT" val="100_9.649963"/>
  <p:tag name="KSO_WM_UNIT_TEXTBOXSTYLE_ADJUSTTOP" val="100_14.5999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455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5e60a797-9917-46de-beee-d2b17d0733d0}"/>
</p:tagLst>
</file>

<file path=ppt/tags/tag61.xml><?xml version="1.0" encoding="utf-8"?>
<p:tagLst xmlns:p="http://schemas.openxmlformats.org/presentationml/2006/main">
  <p:tag name="KSO_WM_UNIT_TEXTBOXSTYLE_SHAPETYPE" val="1"/>
  <p:tag name="KSO_WM_UNIT_TEXTBOXSTYLE_ADJUSTLEFT" val="0_-34.45001"/>
  <p:tag name="KSO_WM_UNIT_TEXTBOXSTYLE_ADJUSTTOP" val="0_-37.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455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5e60a797-9917-46de-beee-d2b17d0733d0}"/>
</p:tagLst>
</file>

<file path=ppt/tags/tag62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。"/>
  <p:tag name="KSO_WM_UNIT_NOCLEAR" val="1"/>
  <p:tag name="KSO_WM_UNIT_VALUE" val="9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455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5e60a797-9917-46de-beee-d2b17d0733d0}"/>
  <p:tag name="KSO_WM_UNIT_TEXTBOXSTYLE_TEMPLATEID" val="3135645"/>
  <p:tag name="KSO_WM_UNIT_TEXTBOXSTYLE_TYPE" val="8"/>
</p:tagLst>
</file>

<file path=ppt/tags/tag63.xml><?xml version="1.0" encoding="utf-8"?>
<p:tagLst xmlns:p="http://schemas.openxmlformats.org/presentationml/2006/main">
  <p:tag name="KSO_WM_UNIT_TEXTBOXSTYLE_SHAPETYPE" val="1"/>
  <p:tag name="KSO_WM_UNIT_TEXTBOXSTYLE_ADJUSTLEFT" val="0_35.14552"/>
  <p:tag name="KSO_WM_UNIT_TEXTBOXSTYLE_ADJUSTTOP" val="0_282.0435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mixed20202549_1*i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086caaa0-b943-4bf6-b9e5-6ef4e5e37673}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mixed20202549_1*i*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mixed20202549_1*i*3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TEXTBOXSTYLE_SHAPETYPE" val="1"/>
  <p:tag name="KSO_WM_UNIT_TEXTBOXSTYLE_ADJUSTLEFT" val="0_191.6372"/>
  <p:tag name="KSO_WM_UNIT_TEXTBOXSTYLE_ADJUSTTOP" val="0_282.0435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mixed20202549_1*i*4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086caaa0-b943-4bf6-b9e5-6ef4e5e37673}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mixed20202549_1*i*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mixed20202549_1*i*6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TEXTBOXSTYLE_SHAPETYPE" val="1"/>
  <p:tag name="KSO_WM_UNIT_TEXTBOXSTYLE_ADJUSTLEFT" val="0_364.7264"/>
  <p:tag name="KSO_WM_UNIT_TEXTBOXSTYLE_ADJUSTTOP" val="0_282.0435"/>
  <p:tag name="KSO_WM_UNIT_TEXTBOXSTYLE_DECORATEINDEX" val="3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mixed20202549_1*i*7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086caaa0-b943-4bf6-b9e5-6ef4e5e37673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6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8"/>
  <p:tag name="KSO_WM_UNIT_ID" val="mixed20202549_1*i*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9"/>
  <p:tag name="KSO_WM_UNIT_ID" val="mixed20202549_1*i*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TEXTBOXSTYLE_SHAPETYPE" val="0"/>
  <p:tag name="KSO_WM_UNIT_TEXTBOXSTYLE_TEMPLATETYPE" val="9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49_1*f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086caaa0-b943-4bf6-b9e5-6ef4e5e37673}"/>
  <p:tag name="KSO_WM_UNIT_TEXTBOXSTYLE_TEMPLATEID" val="3139431"/>
  <p:tag name="KSO_WM_UNIT_TEXTBOXSTYLE_TYPE" val="8"/>
</p:tagLst>
</file>

<file path=ppt/tags/tag73.xml><?xml version="1.0" encoding="utf-8"?>
<p:tagLst xmlns:p="http://schemas.openxmlformats.org/presentationml/2006/main">
  <p:tag name="KSO_WM_UNIT_TEXTBOXSTYLE_SHAPETYPE" val="1"/>
  <p:tag name="KSO_WM_UNIT_TEXTBOXSTYLE_ADJUSTLEFT" val="0_35.14552"/>
  <p:tag name="KSO_WM_UNIT_TEXTBOXSTYLE_ADJUSTTOP" val="0_282.0435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mixed20202549_1*i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b5f5e6b1-620f-47b8-8739-072848d06826}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mixed20202549_1*i*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mixed20202549_1*i*3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TEXTBOXSTYLE_SHAPETYPE" val="1"/>
  <p:tag name="KSO_WM_UNIT_TEXTBOXSTYLE_ADJUSTLEFT" val="0_191.6372"/>
  <p:tag name="KSO_WM_UNIT_TEXTBOXSTYLE_ADJUSTTOP" val="0_282.0435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mixed20202549_1*i*4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b5f5e6b1-620f-47b8-8739-072848d06826}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mixed20202549_1*i*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mixed20202549_1*i*6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TEXTBOXSTYLE_SHAPETYPE" val="1"/>
  <p:tag name="KSO_WM_UNIT_TEXTBOXSTYLE_ADJUSTLEFT" val="0_364.7264"/>
  <p:tag name="KSO_WM_UNIT_TEXTBOXSTYLE_ADJUSTTOP" val="0_282.0435"/>
  <p:tag name="KSO_WM_UNIT_TEXTBOXSTYLE_DECORATEINDEX" val="3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mixed20202549_1*i*7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b5f5e6b1-620f-47b8-8739-072848d06826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7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8"/>
  <p:tag name="KSO_WM_UNIT_ID" val="mixed20202549_1*i*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9"/>
  <p:tag name="KSO_WM_UNIT_ID" val="mixed20202549_1*i*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TEXTBOXSTYLE_SHAPETYPE" val="1"/>
  <p:tag name="KSO_WM_UNIT_TEXTBOXSTYLE_ADJUSTLEFT" val="0_538.6006"/>
  <p:tag name="KSO_WM_UNIT_TEXTBOXSTYLE_ADJUSTTOP" val="0_282.0435"/>
  <p:tag name="KSO_WM_UNIT_TEXTBOXSTYLE_DECORATEINDEX" val="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0"/>
  <p:tag name="KSO_WM_UNIT_ID" val="mixed20202549_1*i*10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b5f5e6b1-620f-47b8-8739-072848d06826}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1"/>
  <p:tag name="KSO_WM_UNIT_ID" val="mixed20202549_1*i*11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2"/>
  <p:tag name="KSO_WM_UNIT_ID" val="mixed20202549_1*i*1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TEXTBOXSTYLE_SHAPETYPE" val="1"/>
  <p:tag name="KSO_WM_UNIT_TEXTBOXSTYLE_ADJUSTLEFT" val="0_699.1742"/>
  <p:tag name="KSO_WM_UNIT_TEXTBOXSTYLE_ADJUSTTOP" val="0_282.0435"/>
  <p:tag name="KSO_WM_UNIT_TEXTBOXSTYLE_DECORATEINDEX" val="5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3"/>
  <p:tag name="KSO_WM_UNIT_ID" val="mixed20202549_1*i*13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b5f5e6b1-620f-47b8-8739-072848d06826}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4"/>
  <p:tag name="KSO_WM_UNIT_ID" val="mixed20202549_1*i*14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5"/>
  <p:tag name="KSO_WM_UNIT_ID" val="mixed20202549_1*i*1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TEXTBOXSTYLE_SHAPETYPE" val="0"/>
  <p:tag name="KSO_WM_UNIT_TEXTBOXSTYLE_TEMPLATETYPE" val="9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49_1*f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b5f5e6b1-620f-47b8-8739-072848d06826}"/>
  <p:tag name="KSO_WM_UNIT_TEXTBOXSTYLE_TEMPLATEID" val="3139431"/>
  <p:tag name="KSO_WM_UNIT_TEXTBOXSTYLE_TYPE" val="8"/>
</p:tagLst>
</file>

<file path=ppt/tags/tag89.xml><?xml version="1.0" encoding="utf-8"?>
<p:tagLst xmlns:p="http://schemas.openxmlformats.org/presentationml/2006/main">
  <p:tag name="KSO_WM_UNIT_TEXTBOXSTYLE_SHAPETYPE" val="1"/>
  <p:tag name="KSO_WM_UNIT_TEXTBOXSTYLE_ADJUSTLEFT" val="0_35.14552"/>
  <p:tag name="KSO_WM_UNIT_TEXTBOXSTYLE_ADJUSTTOP" val="0_282.0435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mixed20202549_1*i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e4ec49b9-ba5d-4c6b-adfa-8341106acb6b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1_1*i*8"/>
  <p:tag name="KSO_WM_TEMPLATE_CATEGORY" val="mixed"/>
  <p:tag name="KSO_WM_TEMPLATE_INDEX" val="20202551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mixed20202549_1*i*2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mixed20202549_1*i*3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TEXTBOXSTYLE_SHAPETYPE" val="1"/>
  <p:tag name="KSO_WM_UNIT_TEXTBOXSTYLE_ADJUSTLEFT" val="0_191.6372"/>
  <p:tag name="KSO_WM_UNIT_TEXTBOXSTYLE_ADJUSTTOP" val="0_282.0435"/>
  <p:tag name="KSO_WM_UNIT_TEXTBOXSTYLE_DECORATEINDEX" val="2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4"/>
  <p:tag name="KSO_WM_UNIT_ID" val="mixed20202549_1*i*4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e4ec49b9-ba5d-4c6b-adfa-8341106acb6b}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mixed20202549_1*i*5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mixed20202549_1*i*6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TEXTBOXSTYLE_SHAPETYPE" val="1"/>
  <p:tag name="KSO_WM_UNIT_TEXTBOXSTYLE_ADJUSTLEFT" val="0_364.7264"/>
  <p:tag name="KSO_WM_UNIT_TEXTBOXSTYLE_ADJUSTTOP" val="0_282.0435"/>
  <p:tag name="KSO_WM_UNIT_TEXTBOXSTYLE_DECORATEINDEX" val="3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mixed20202549_1*i*7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e4ec49b9-ba5d-4c6b-adfa-8341106acb6b}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8"/>
  <p:tag name="KSO_WM_UNIT_ID" val="mixed20202549_1*i*8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9"/>
  <p:tag name="KSO_WM_UNIT_ID" val="mixed20202549_1*i*9"/>
  <p:tag name="KSO_WM_TEMPLATE_CATEGORY" val="mixed"/>
  <p:tag name="KSO_WM_TEMPLATE_INDEX" val="20202549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TEXTBOXSTYLE_SHAPETYPE" val="0"/>
  <p:tag name="KSO_WM_UNIT_TEXTBOXSTYLE_TEMPLATETYPE" val="9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49_1*f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e4ec49b9-ba5d-4c6b-adfa-8341106acb6b}"/>
  <p:tag name="KSO_WM_UNIT_TEXTBOXSTYLE_TEMPLATEID" val="3139431"/>
  <p:tag name="KSO_WM_UNIT_TEXTBOXSTYLE_TYPE" val="8"/>
</p:tagLst>
</file>

<file path=ppt/tags/tag99.xml><?xml version="1.0" encoding="utf-8"?>
<p:tagLst xmlns:p="http://schemas.openxmlformats.org/presentationml/2006/main">
  <p:tag name="KSO_WM_UNIT_TEXTBOXSTYLE_SHAPETYPE" val="1"/>
  <p:tag name="KSO_WM_UNIT_TEXTBOXSTYLE_ADJUSTLEFT" val="0_35.14552"/>
  <p:tag name="KSO_WM_UNIT_TEXTBOXSTYLE_ADJUSTTOP" val="0_282.0435"/>
  <p:tag name="KSO_WM_UNIT_TEXTBOXSTYLE_DECORATEINDEX" val="1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mixed20202549_1*i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e451cc5d-34dd-47b7-825d-32619f40c115}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25400" cap="flat">
          <a:noFill/>
          <a:miter lim="400000"/>
        </a:ln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25400" cap="flat">
          <a:noFill/>
          <a:miter lim="400000"/>
        </a:ln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1760</Words>
  <Application>WPS 演示</Application>
  <PresentationFormat/>
  <Paragraphs>1153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Arial</vt:lpstr>
      <vt:lpstr>等线</vt:lpstr>
      <vt:lpstr>Weibei SC Bold</vt:lpstr>
      <vt:lpstr>Segoe Print</vt:lpstr>
      <vt:lpstr>微软雅黑</vt:lpstr>
      <vt:lpstr>Wingdings 2</vt:lpstr>
      <vt:lpstr>Wingdings</vt:lpstr>
      <vt:lpstr>Times New Roman</vt:lpstr>
      <vt:lpstr>仿宋_GB2312</vt:lpstr>
      <vt:lpstr>仿宋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xxy</cp:lastModifiedBy>
  <cp:revision>117</cp:revision>
  <dcterms:created xsi:type="dcterms:W3CDTF">2020-09-17T11:05:00Z</dcterms:created>
  <dcterms:modified xsi:type="dcterms:W3CDTF">2020-09-18T07:26:14Z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