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77" r:id="rId3"/>
    <p:sldId id="320" r:id="rId4"/>
    <p:sldId id="373" r:id="rId5"/>
    <p:sldId id="396" r:id="rId7"/>
    <p:sldId id="397" r:id="rId8"/>
    <p:sldId id="398" r:id="rId9"/>
    <p:sldId id="288" r:id="rId10"/>
  </p:sldIdLst>
  <p:sldSz cx="9144000" cy="5143500" type="screen16x9"/>
  <p:notesSz cx="11874500" cy="7620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F9F"/>
    <a:srgbClr val="93416D"/>
    <a:srgbClr val="B04E83"/>
    <a:srgbClr val="DD79AE"/>
    <a:srgbClr val="D761A1"/>
    <a:srgbClr val="E082B5"/>
    <a:srgbClr val="E9A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72"/>
      </p:cViewPr>
      <p:guideLst>
        <p:guide orient="horz" pos="1902"/>
        <p:guide pos="1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909540" cy="318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646179" y="0"/>
            <a:ext cx="8909540" cy="318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375238" y="793750"/>
            <a:ext cx="3810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56048" y="3055938"/>
            <a:ext cx="16448381" cy="25003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031398"/>
            <a:ext cx="8909540" cy="318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646179" y="6031398"/>
            <a:ext cx="8909540" cy="318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800"/>
            <a:ext cx="8226900" cy="3569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资源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54290" y="81280"/>
            <a:ext cx="1242695" cy="471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6300" y="456300"/>
            <a:ext cx="8226900" cy="529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6300" y="1117800"/>
            <a:ext cx="8226900" cy="3569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459000" y="4735800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3087000" y="4735800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6658200" y="4735800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66558" y="2107527"/>
            <a:ext cx="5811520" cy="7385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1">
            <a:spAutoFit/>
          </a:bodyPr>
          <a:lstStyle/>
          <a:p>
            <a:pPr algn="ctr"/>
            <a:r>
              <a:rPr lang="en-US" altLang="zh-CN" sz="4800" spc="600" dirty="0">
                <a:latin typeface="方正粗宋简体" panose="02000000000000000000" charset="-122"/>
                <a:ea typeface="方正粗宋简体" panose="02000000000000000000" charset="-122"/>
                <a:cs typeface="经典行书简" panose="02010609010101010101" pitchFamily="49" charset="-122"/>
              </a:rPr>
              <a:t>2020</a:t>
            </a:r>
            <a:r>
              <a:rPr lang="zh-CN" altLang="en-US" sz="4800" spc="600" dirty="0">
                <a:latin typeface="方正粗宋简体" panose="02000000000000000000" charset="-122"/>
                <a:ea typeface="方正粗宋简体" panose="02000000000000000000" charset="-122"/>
                <a:cs typeface="经典行书简" panose="02010609010101010101" pitchFamily="49" charset="-122"/>
              </a:rPr>
              <a:t>年终总结汇报</a:t>
            </a:r>
            <a:endParaRPr lang="zh-CN" altLang="en-US" sz="4800" spc="600" dirty="0">
              <a:latin typeface="方正粗宋简体" panose="02000000000000000000" charset="-122"/>
              <a:ea typeface="方正粗宋简体" panose="02000000000000000000" charset="-122"/>
              <a:cs typeface="经典行书简" panose="0201060901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59075" y="1536038"/>
            <a:ext cx="3626485" cy="219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1">
            <a:spAutoFit/>
          </a:bodyPr>
          <a:lstStyle/>
          <a:p>
            <a:pPr algn="dist"/>
            <a:r>
              <a:rPr lang="zh-CN" altLang="en-US" sz="1430" spc="6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行书简" panose="02010609010101010101" pitchFamily="49" charset="-122"/>
              </a:rPr>
              <a:t>数字化信息中心 </a:t>
            </a:r>
            <a:r>
              <a:rPr lang="en-US" altLang="zh-CN" sz="1430" spc="6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行书简" panose="02010609010101010101" pitchFamily="49" charset="-122"/>
              </a:rPr>
              <a:t>— </a:t>
            </a:r>
            <a:r>
              <a:rPr lang="zh-CN" altLang="en-US" sz="1430" spc="6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行书简" panose="02010609010101010101" pitchFamily="49" charset="-122"/>
              </a:rPr>
              <a:t>软件开发部</a:t>
            </a:r>
            <a:endParaRPr lang="zh-CN" altLang="en-US" sz="1430" spc="6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经典行书简" panose="02010609010101010101" pitchFamily="49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210" y="281940"/>
            <a:ext cx="1997710" cy="758190"/>
          </a:xfrm>
          <a:prstGeom prst="rect">
            <a:avLst/>
          </a:prstGeom>
        </p:spPr>
      </p:pic>
      <p:sp>
        <p:nvSpPr>
          <p:cNvPr id="6" name="副标题 7"/>
          <p:cNvSpPr>
            <a:spLocks noGrp="1"/>
          </p:cNvSpPr>
          <p:nvPr/>
        </p:nvSpPr>
        <p:spPr>
          <a:xfrm>
            <a:off x="2768600" y="3644265"/>
            <a:ext cx="3607435" cy="923290"/>
          </a:xfrm>
          <a:prstGeom prst="rect">
            <a:avLst/>
          </a:prstGeom>
        </p:spPr>
        <p:txBody>
          <a:bodyPr vert="horz" lIns="90000" tIns="46800" rIns="90000" bIns="46800" rtlCol="0">
            <a:normAutofit fontScale="70000"/>
          </a:bodyPr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  肖晓颖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7"/>
          <p:cNvSpPr txBox="1">
            <a:spLocks noGrp="1"/>
          </p:cNvSpPr>
          <p:nvPr>
            <p:ph type="title"/>
          </p:nvPr>
        </p:nvSpPr>
        <p:spPr>
          <a:xfrm>
            <a:off x="306705" y="1829435"/>
            <a:ext cx="1460500" cy="83883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zh-CN" altLang="en-US" sz="5400">
                <a:solidFill>
                  <a:srgbClr val="D75F9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400">
              <a:solidFill>
                <a:srgbClr val="D75F9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object 11"/>
          <p:cNvSpPr/>
          <p:nvPr/>
        </p:nvSpPr>
        <p:spPr>
          <a:xfrm>
            <a:off x="418465" y="3152140"/>
            <a:ext cx="681355" cy="0"/>
          </a:xfrm>
          <a:custGeom>
            <a:avLst/>
            <a:gdLst/>
            <a:ahLst/>
            <a:cxnLst/>
            <a:rect l="l" t="t" r="r" b="b"/>
            <a:pathLst>
              <a:path w="647065">
                <a:moveTo>
                  <a:pt x="0" y="0"/>
                </a:moveTo>
                <a:lnTo>
                  <a:pt x="647065" y="0"/>
                </a:lnTo>
              </a:path>
            </a:pathLst>
          </a:custGeom>
          <a:ln w="12700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2" name="object 12"/>
          <p:cNvSpPr/>
          <p:nvPr/>
        </p:nvSpPr>
        <p:spPr>
          <a:xfrm>
            <a:off x="404495" y="3094990"/>
            <a:ext cx="1362075" cy="114935"/>
          </a:xfrm>
          <a:custGeom>
            <a:avLst/>
            <a:gdLst/>
            <a:ahLst/>
            <a:cxnLst/>
            <a:rect l="l" t="t" r="r" b="b"/>
            <a:pathLst>
              <a:path w="1292860" h="109219">
                <a:moveTo>
                  <a:pt x="0" y="391"/>
                </a:moveTo>
                <a:lnTo>
                  <a:pt x="112167" y="0"/>
                </a:lnTo>
                <a:lnTo>
                  <a:pt x="353514" y="43"/>
                </a:lnTo>
                <a:lnTo>
                  <a:pt x="593817" y="260"/>
                </a:lnTo>
                <a:lnTo>
                  <a:pt x="702856" y="391"/>
                </a:lnTo>
                <a:lnTo>
                  <a:pt x="816267" y="109166"/>
                </a:lnTo>
                <a:lnTo>
                  <a:pt x="1292275" y="109166"/>
                </a:lnTo>
              </a:path>
            </a:pathLst>
          </a:custGeom>
          <a:ln w="12700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3" name="object 13"/>
          <p:cNvSpPr txBox="1"/>
          <p:nvPr/>
        </p:nvSpPr>
        <p:spPr>
          <a:xfrm>
            <a:off x="382905" y="2796540"/>
            <a:ext cx="1281430" cy="25400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0" dirty="0">
                <a:solidFill>
                  <a:srgbClr val="D75F9F"/>
                </a:solidFill>
                <a:latin typeface="Georgia" panose="02040502050405020303"/>
                <a:cs typeface="Georgia" panose="02040502050405020303"/>
              </a:rPr>
              <a:t>ROBOTICS</a:t>
            </a:r>
            <a:endParaRPr sz="1600" b="1" spc="-40" dirty="0">
              <a:solidFill>
                <a:srgbClr val="D75F9F"/>
              </a:solidFill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37"/>
          <p:cNvSpPr txBox="1">
            <a:spLocks noGrp="1"/>
          </p:cNvSpPr>
          <p:nvPr/>
        </p:nvSpPr>
        <p:spPr>
          <a:xfrm>
            <a:off x="2338070" y="916940"/>
            <a:ext cx="664845" cy="50038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>
                <a:solidFill>
                  <a:srgbClr val="E082B5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en-US" altLang="zh-CN" sz="3200">
                <a:solidFill>
                  <a:srgbClr val="D75F9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200">
              <a:solidFill>
                <a:srgbClr val="D75F9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bject 37"/>
          <p:cNvSpPr txBox="1">
            <a:spLocks noGrp="1"/>
          </p:cNvSpPr>
          <p:nvPr/>
        </p:nvSpPr>
        <p:spPr>
          <a:xfrm>
            <a:off x="2338070" y="1788160"/>
            <a:ext cx="664210" cy="50038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>
                <a:solidFill>
                  <a:srgbClr val="E082B5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en-US" altLang="zh-CN" sz="3200">
                <a:solidFill>
                  <a:srgbClr val="D75F9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200">
              <a:solidFill>
                <a:srgbClr val="D75F9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bject 37"/>
          <p:cNvSpPr txBox="1">
            <a:spLocks noGrp="1"/>
          </p:cNvSpPr>
          <p:nvPr/>
        </p:nvSpPr>
        <p:spPr>
          <a:xfrm>
            <a:off x="2338070" y="2648585"/>
            <a:ext cx="664210" cy="50038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3200">
                <a:solidFill>
                  <a:srgbClr val="E082B5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>
                <a:solidFill>
                  <a:srgbClr val="D75F9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200" kern="100" dirty="0">
              <a:solidFill>
                <a:srgbClr val="D75F9F"/>
              </a:solidFill>
              <a:effectLst/>
              <a:latin typeface="微软雅黑" panose="020B0503020204020204" charset="-122"/>
              <a:ea typeface="微软雅黑" panose="020B0503020204020204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2440" y="906145"/>
            <a:ext cx="28371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2020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年工作总结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2915" y="1777365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工作业绩亮点成果</a:t>
            </a:r>
            <a:endParaRPr 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2915" y="2637790"/>
            <a:ext cx="3738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存在的问题及资源支持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object 37"/>
          <p:cNvSpPr txBox="1">
            <a:spLocks noGrp="1"/>
          </p:cNvSpPr>
          <p:nvPr/>
        </p:nvSpPr>
        <p:spPr>
          <a:xfrm>
            <a:off x="2338070" y="3509010"/>
            <a:ext cx="664210" cy="50038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>
                <a:solidFill>
                  <a:srgbClr val="E082B5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>
                <a:solidFill>
                  <a:srgbClr val="D75F9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200">
              <a:solidFill>
                <a:srgbClr val="D75F9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2915" y="3498215"/>
            <a:ext cx="2750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2021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年工作计划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6" grpId="1"/>
      <p:bldP spid="6" grpId="2"/>
      <p:bldP spid="7" grpId="1"/>
      <p:bldP spid="7" grpId="2"/>
      <p:bldP spid="10" grpId="1"/>
      <p:bldP spid="1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1256514" y="685341"/>
            <a:ext cx="1751239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403" y="0"/>
                </a:lnTo>
              </a:path>
            </a:pathLst>
          </a:custGeom>
          <a:ln w="17995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9"/>
          <p:cNvSpPr/>
          <p:nvPr/>
        </p:nvSpPr>
        <p:spPr>
          <a:xfrm>
            <a:off x="390525" y="654050"/>
            <a:ext cx="873125" cy="76200"/>
          </a:xfrm>
          <a:custGeom>
            <a:avLst/>
            <a:gdLst/>
            <a:ahLst/>
            <a:cxnLst/>
            <a:rect l="l" t="t" r="r" b="b"/>
            <a:pathLst>
              <a:path w="1292860" h="109219">
                <a:moveTo>
                  <a:pt x="0" y="391"/>
                </a:moveTo>
                <a:lnTo>
                  <a:pt x="112173" y="0"/>
                </a:lnTo>
                <a:lnTo>
                  <a:pt x="353518" y="43"/>
                </a:lnTo>
                <a:lnTo>
                  <a:pt x="593818" y="260"/>
                </a:lnTo>
                <a:lnTo>
                  <a:pt x="702856" y="391"/>
                </a:lnTo>
                <a:lnTo>
                  <a:pt x="816279" y="109166"/>
                </a:lnTo>
                <a:lnTo>
                  <a:pt x="1292275" y="109166"/>
                </a:lnTo>
              </a:path>
            </a:pathLst>
          </a:custGeom>
          <a:ln w="12700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58" name="标题 57"/>
          <p:cNvSpPr/>
          <p:nvPr/>
        </p:nvSpPr>
        <p:spPr>
          <a:xfrm>
            <a:off x="332105" y="123825"/>
            <a:ext cx="743839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年工作总结</a:t>
            </a:r>
            <a:endParaRPr lang="zh-CN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525" y="2495550"/>
            <a:ext cx="81076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正在进行的工作</a:t>
            </a:r>
            <a:endParaRPr lang="zh-CN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	1.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调度系统的通用新网关，麻辣烫系统的实现</a:t>
            </a:r>
            <a:r>
              <a:rPr 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，预计</a:t>
            </a:r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2021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年</a:t>
            </a:r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2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月</a:t>
            </a:r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31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日左右</a:t>
            </a:r>
            <a:r>
              <a:rPr 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完成；</a:t>
            </a:r>
            <a:endParaRPr lang="zh-CN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	2.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实施美食王国设备点检网关，预计</a:t>
            </a:r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2020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年</a:t>
            </a:r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1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月</a:t>
            </a:r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8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日；</a:t>
            </a:r>
            <a:endParaRPr lang="zh-CN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endParaRPr lang="zh-CN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	</a:t>
            </a:r>
            <a:endParaRPr lang="en-US" altLang="zh-CN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927100"/>
            <a:ext cx="49453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今年完成的工作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/>
              <a:t>	</a:t>
            </a:r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</a:rPr>
              <a:t>1.电控设备的协议整合；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</a:rPr>
              <a:t>	2.通用配置新网关设计与实现；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</a:rPr>
              <a:t>	3.基于新网关基础上实现的设备点检；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</a:rPr>
              <a:t>	4.数控引擎执行系统的设计；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1256514" y="685341"/>
            <a:ext cx="1751239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403" y="0"/>
                </a:lnTo>
              </a:path>
            </a:pathLst>
          </a:custGeom>
          <a:ln w="17995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9"/>
          <p:cNvSpPr/>
          <p:nvPr/>
        </p:nvSpPr>
        <p:spPr>
          <a:xfrm>
            <a:off x="390525" y="654050"/>
            <a:ext cx="873125" cy="76200"/>
          </a:xfrm>
          <a:custGeom>
            <a:avLst/>
            <a:gdLst/>
            <a:ahLst/>
            <a:cxnLst/>
            <a:rect l="l" t="t" r="r" b="b"/>
            <a:pathLst>
              <a:path w="1292860" h="109219">
                <a:moveTo>
                  <a:pt x="0" y="391"/>
                </a:moveTo>
                <a:lnTo>
                  <a:pt x="112173" y="0"/>
                </a:lnTo>
                <a:lnTo>
                  <a:pt x="353518" y="43"/>
                </a:lnTo>
                <a:lnTo>
                  <a:pt x="593818" y="260"/>
                </a:lnTo>
                <a:lnTo>
                  <a:pt x="702856" y="391"/>
                </a:lnTo>
                <a:lnTo>
                  <a:pt x="816279" y="109166"/>
                </a:lnTo>
                <a:lnTo>
                  <a:pt x="1292275" y="109166"/>
                </a:lnTo>
              </a:path>
            </a:pathLst>
          </a:custGeom>
          <a:ln w="12700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58" name="标题 57"/>
          <p:cNvSpPr/>
          <p:nvPr/>
        </p:nvSpPr>
        <p:spPr>
          <a:xfrm>
            <a:off x="332105" y="123825"/>
            <a:ext cx="743839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 algn="l"/>
            <a:r>
              <a:rPr 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工作业绩亮点成果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972820"/>
            <a:ext cx="31546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今年重要项目贡献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/>
              <a:t>	</a:t>
            </a:r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</a:rPr>
              <a:t>设备点检网关；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今年重点推动项目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	</a:t>
            </a:r>
            <a:r>
              <a:rPr lang="zh-CN" altLang="en-US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新网关和数控引擎；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	</a:t>
            </a:r>
            <a:endParaRPr lang="zh-CN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1256514" y="685341"/>
            <a:ext cx="1751239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403" y="0"/>
                </a:lnTo>
              </a:path>
            </a:pathLst>
          </a:custGeom>
          <a:ln w="17995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9"/>
          <p:cNvSpPr/>
          <p:nvPr/>
        </p:nvSpPr>
        <p:spPr>
          <a:xfrm>
            <a:off x="390525" y="654050"/>
            <a:ext cx="873125" cy="76200"/>
          </a:xfrm>
          <a:custGeom>
            <a:avLst/>
            <a:gdLst/>
            <a:ahLst/>
            <a:cxnLst/>
            <a:rect l="l" t="t" r="r" b="b"/>
            <a:pathLst>
              <a:path w="1292860" h="109219">
                <a:moveTo>
                  <a:pt x="0" y="391"/>
                </a:moveTo>
                <a:lnTo>
                  <a:pt x="112173" y="0"/>
                </a:lnTo>
                <a:lnTo>
                  <a:pt x="353518" y="43"/>
                </a:lnTo>
                <a:lnTo>
                  <a:pt x="593818" y="260"/>
                </a:lnTo>
                <a:lnTo>
                  <a:pt x="702856" y="391"/>
                </a:lnTo>
                <a:lnTo>
                  <a:pt x="816279" y="109166"/>
                </a:lnTo>
                <a:lnTo>
                  <a:pt x="1292275" y="109166"/>
                </a:lnTo>
              </a:path>
            </a:pathLst>
          </a:custGeom>
          <a:ln w="12700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58" name="标题 57"/>
          <p:cNvSpPr/>
          <p:nvPr/>
        </p:nvSpPr>
        <p:spPr>
          <a:xfrm>
            <a:off x="332105" y="123825"/>
            <a:ext cx="743839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 algn="l"/>
            <a:r>
              <a:rPr 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存在问题及资源支持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1048385"/>
            <a:ext cx="72694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数控引擎项目问题，需要了解现有的本地调度的业务逻辑和业务模式。</a:t>
            </a:r>
            <a:endParaRPr lang="zh-CN" altLang="en-US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r>
              <a:rPr lang="zh-CN" altLang="en-US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到统一到调度云平台配置时。需要前端配合做复杂的流程配置。做到</a:t>
            </a:r>
            <a:endParaRPr lang="zh-CN" altLang="en-US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r>
              <a:rPr lang="zh-CN" altLang="en-US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使用性更简单，更人性化；</a:t>
            </a:r>
            <a:endParaRPr lang="zh-CN" altLang="en-US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endParaRPr lang="zh-CN" altLang="en-US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endParaRPr lang="zh-CN" altLang="en-US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1256514" y="685341"/>
            <a:ext cx="1751239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403" y="0"/>
                </a:lnTo>
              </a:path>
            </a:pathLst>
          </a:custGeom>
          <a:ln w="17995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9"/>
          <p:cNvSpPr/>
          <p:nvPr/>
        </p:nvSpPr>
        <p:spPr>
          <a:xfrm>
            <a:off x="390525" y="654050"/>
            <a:ext cx="873125" cy="76200"/>
          </a:xfrm>
          <a:custGeom>
            <a:avLst/>
            <a:gdLst/>
            <a:ahLst/>
            <a:cxnLst/>
            <a:rect l="l" t="t" r="r" b="b"/>
            <a:pathLst>
              <a:path w="1292860" h="109219">
                <a:moveTo>
                  <a:pt x="0" y="391"/>
                </a:moveTo>
                <a:lnTo>
                  <a:pt x="112173" y="0"/>
                </a:lnTo>
                <a:lnTo>
                  <a:pt x="353518" y="43"/>
                </a:lnTo>
                <a:lnTo>
                  <a:pt x="593818" y="260"/>
                </a:lnTo>
                <a:lnTo>
                  <a:pt x="702856" y="391"/>
                </a:lnTo>
                <a:lnTo>
                  <a:pt x="816279" y="109166"/>
                </a:lnTo>
                <a:lnTo>
                  <a:pt x="1292275" y="109166"/>
                </a:lnTo>
              </a:path>
            </a:pathLst>
          </a:custGeom>
          <a:ln w="12700">
            <a:solidFill>
              <a:srgbClr val="D75F9F"/>
            </a:solidFill>
          </a:ln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58" name="标题 57"/>
          <p:cNvSpPr/>
          <p:nvPr/>
        </p:nvSpPr>
        <p:spPr>
          <a:xfrm>
            <a:off x="332105" y="123825"/>
            <a:ext cx="743839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0" b="1" i="0">
                <a:solidFill>
                  <a:srgbClr val="D75F9F"/>
                </a:solidFill>
                <a:latin typeface="Georgia" panose="02040502050405020303"/>
                <a:ea typeface="+mj-ea"/>
                <a:cs typeface="Georgia" panose="02040502050405020303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2021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年工作计划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525" y="1019810"/>
            <a:ext cx="42468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1600" b="1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举栗子，比如：</a:t>
            </a:r>
            <a:endParaRPr lang="zh-CN" sz="1600" b="1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1.完善设备协议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模块；</a:t>
            </a:r>
            <a:endParaRPr lang="zh-CN" altLang="en-US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2.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完成新网关的研发；</a:t>
            </a:r>
            <a:endParaRPr lang="zh-CN" altLang="en-US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3.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完成优化设备点检模块；</a:t>
            </a:r>
            <a:endParaRPr lang="zh-CN" altLang="en-US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  <a:p>
            <a:pPr algn="l"/>
            <a:r>
              <a:rPr lang="en-US" altLang="zh-CN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4.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完成</a:t>
            </a:r>
            <a:r>
              <a:rPr lang="zh-CN" altLang="en-US" sz="1600" dirty="0">
                <a:solidFill>
                  <a:srgbClr val="B04E8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/>
              </a:rPr>
              <a:t>基于数据引擎的订单执行系统的研发；</a:t>
            </a:r>
            <a:endParaRPr lang="zh-CN" altLang="en-US" sz="1600" dirty="0">
              <a:solidFill>
                <a:srgbClr val="B04E83"/>
              </a:solidFill>
              <a:latin typeface="楷体" panose="02010609060101010101" charset="-122"/>
              <a:ea typeface="楷体" panose="02010609060101010101" charset="-122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7"/>
          <p:cNvSpPr txBox="1">
            <a:spLocks noGrp="1"/>
          </p:cNvSpPr>
          <p:nvPr>
            <p:ph type="title"/>
          </p:nvPr>
        </p:nvSpPr>
        <p:spPr>
          <a:xfrm>
            <a:off x="782320" y="2910205"/>
            <a:ext cx="7579995" cy="83883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5400" u="sng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仿宋" panose="02010609060101010101" pitchFamily="49" charset="-122"/>
                <a:sym typeface="+mn-ea"/>
              </a:rPr>
              <a:t>感谢聆听</a:t>
            </a:r>
            <a:endParaRPr lang="zh-CN" altLang="en-US" sz="5400" u="sng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仿宋" panose="02010609060101010101" pitchFamily="49" charset="-122"/>
              <a:sym typeface="+mn-ea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145" y="1419860"/>
            <a:ext cx="1997710" cy="75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36"/>
  <p:tag name="KSO_WM_SLIDE_ID" val="diagram20200336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37*516"/>
  <p:tag name="KSO_WM_SLIDE_POSITION" val="11*11"/>
  <p:tag name="KSO_WM_TAG_VERSION" val="1.0"/>
  <p:tag name="KSO_WM_SLIDE_LAYOUT" val="d"/>
  <p:tag name="KSO_WM_SLIDE_LAYOUT_CNT" val="9"/>
  <p:tag name="KSO_WM_UNIT_SHOW_EDIT_AREA_INDICATION" val="0"/>
</p:tagLst>
</file>

<file path=ppt/tags/tag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36"/>
  <p:tag name="KSO_WM_SLIDE_ID" val="diagram20200336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37*516"/>
  <p:tag name="KSO_WM_SLIDE_POSITION" val="11*11"/>
  <p:tag name="KSO_WM_TAG_VERSION" val="1.0"/>
  <p:tag name="KSO_WM_SLIDE_LAYOUT" val="d"/>
  <p:tag name="KSO_WM_SLIDE_LAYOUT_CNT" val="9"/>
  <p:tag name="KSO_WM_UNIT_SHOW_EDIT_AREA_INDICATION" val="0"/>
</p:tagLst>
</file>

<file path=ppt/tags/tag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36"/>
  <p:tag name="KSO_WM_SLIDE_ID" val="diagram20200336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37*516"/>
  <p:tag name="KSO_WM_SLIDE_POSITION" val="11*11"/>
  <p:tag name="KSO_WM_TAG_VERSION" val="1.0"/>
  <p:tag name="KSO_WM_SLIDE_LAYOUT" val="d"/>
  <p:tag name="KSO_WM_SLIDE_LAYOUT_CNT" val="9"/>
  <p:tag name="KSO_WM_UNIT_SHOW_EDIT_AREA_INDICATION" val="0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36"/>
  <p:tag name="KSO_WM_SLIDE_ID" val="diagram20200336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37*516"/>
  <p:tag name="KSO_WM_SLIDE_POSITION" val="11*11"/>
  <p:tag name="KSO_WM_TAG_VERSION" val="1.0"/>
  <p:tag name="KSO_WM_SLIDE_LAYOUT" val="d"/>
  <p:tag name="KSO_WM_SLIDE_LAYOUT_CNT" val="9"/>
  <p:tag name="KSO_WM_UNIT_SHOW_EDIT_AREA_INDICATION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2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全屏显示(16:9)</PresentationFormat>
  <Paragraphs>68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方正粗宋简体</vt:lpstr>
      <vt:lpstr>经典行书简</vt:lpstr>
      <vt:lpstr>微软雅黑 Light</vt:lpstr>
      <vt:lpstr>Georgia</vt:lpstr>
      <vt:lpstr>仿宋</vt:lpstr>
      <vt:lpstr>Arial</vt:lpstr>
      <vt:lpstr>楷体</vt:lpstr>
      <vt:lpstr>Arial Unicode MS</vt:lpstr>
      <vt:lpstr>Calibri</vt:lpstr>
      <vt:lpstr>2_空白设计模板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千玺机器人集团品牌手册_20200919</dc:title>
  <dc:creator>lenovo</dc:creator>
  <cp:lastModifiedBy>xxy</cp:lastModifiedBy>
  <cp:revision>40</cp:revision>
  <dcterms:created xsi:type="dcterms:W3CDTF">2020-09-20T13:42:00Z</dcterms:created>
  <dcterms:modified xsi:type="dcterms:W3CDTF">2020-12-31T08:52:34Z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2020-09-19T00:00:00Z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2020-09-20T00:00:00Z</vt:filetime>
  </property>
  <property fmtid="{D5CDD505-2E9C-101B-9397-08002B2CF9AE}" pid="5" name="KSOProductBuildVer">
    <vt:lpwstr>2052-11.1.0.10228</vt:lpwstr>
  </property>
</Properties>
</file>