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43" r:id="rId4"/>
    <p:sldId id="437" r:id="rId5"/>
    <p:sldId id="438" r:id="rId6"/>
    <p:sldId id="440" r:id="rId7"/>
    <p:sldId id="460" r:id="rId8"/>
    <p:sldId id="449" r:id="rId9"/>
    <p:sldId id="451" r:id="rId10"/>
    <p:sldId id="444" r:id="rId11"/>
    <p:sldId id="445" r:id="rId12"/>
    <p:sldId id="446" r:id="rId13"/>
    <p:sldId id="447" r:id="rId14"/>
    <p:sldId id="448" r:id="rId15"/>
    <p:sldId id="435" r:id="rId16"/>
    <p:sldId id="450" r:id="rId17"/>
    <p:sldId id="42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ki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AFCF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02"/>
      </p:cViewPr>
      <p:guideLst>
        <p:guide orient="horz" pos="2239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8T17:46:44.807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8T17:46:44.80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210685" y="1788160"/>
            <a:ext cx="6776085" cy="3508375"/>
            <a:chOff x="3011298" y="414885"/>
            <a:chExt cx="5646554" cy="2774951"/>
          </a:xfrm>
          <a:solidFill>
            <a:schemeClr val="bg1">
              <a:lumMod val="85000"/>
            </a:schemeClr>
          </a:solidFill>
        </p:grpSpPr>
        <p:sp>
          <p:nvSpPr>
            <p:cNvPr id="47" name="任意多边形: 形状 7"/>
            <p:cNvSpPr/>
            <p:nvPr/>
          </p:nvSpPr>
          <p:spPr bwMode="auto">
            <a:xfrm>
              <a:off x="6523058" y="505936"/>
              <a:ext cx="42023" cy="22413"/>
            </a:xfrm>
            <a:custGeom>
              <a:avLst/>
              <a:gdLst>
                <a:gd name="T0" fmla="*/ 10 w 20"/>
                <a:gd name="T1" fmla="*/ 0 h 11"/>
                <a:gd name="T2" fmla="*/ 12 w 20"/>
                <a:gd name="T3" fmla="*/ 2 h 11"/>
                <a:gd name="T4" fmla="*/ 16 w 20"/>
                <a:gd name="T5" fmla="*/ 9 h 11"/>
                <a:gd name="T6" fmla="*/ 6 w 20"/>
                <a:gd name="T7" fmla="*/ 6 h 11"/>
                <a:gd name="T8" fmla="*/ 10 w 2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4" y="5"/>
                    <a:pt x="20" y="5"/>
                    <a:pt x="16" y="9"/>
                  </a:cubicBezTo>
                  <a:cubicBezTo>
                    <a:pt x="10" y="11"/>
                    <a:pt x="13" y="3"/>
                    <a:pt x="6" y="6"/>
                  </a:cubicBezTo>
                  <a:cubicBezTo>
                    <a:pt x="0" y="3"/>
                    <a:pt x="14" y="6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8" name="任意多边形: 形状 8"/>
            <p:cNvSpPr/>
            <p:nvPr/>
          </p:nvSpPr>
          <p:spPr bwMode="auto">
            <a:xfrm>
              <a:off x="7114188" y="505936"/>
              <a:ext cx="81245" cy="42023"/>
            </a:xfrm>
            <a:custGeom>
              <a:avLst/>
              <a:gdLst>
                <a:gd name="T0" fmla="*/ 37 w 39"/>
                <a:gd name="T1" fmla="*/ 15 h 20"/>
                <a:gd name="T2" fmla="*/ 23 w 39"/>
                <a:gd name="T3" fmla="*/ 19 h 20"/>
                <a:gd name="T4" fmla="*/ 4 w 39"/>
                <a:gd name="T5" fmla="*/ 19 h 20"/>
                <a:gd name="T6" fmla="*/ 0 w 39"/>
                <a:gd name="T7" fmla="*/ 15 h 20"/>
                <a:gd name="T8" fmla="*/ 30 w 39"/>
                <a:gd name="T9" fmla="*/ 0 h 20"/>
                <a:gd name="T10" fmla="*/ 36 w 39"/>
                <a:gd name="T11" fmla="*/ 4 h 20"/>
                <a:gd name="T12" fmla="*/ 32 w 39"/>
                <a:gd name="T13" fmla="*/ 6 h 20"/>
                <a:gd name="T14" fmla="*/ 37 w 39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0">
                  <a:moveTo>
                    <a:pt x="37" y="15"/>
                  </a:moveTo>
                  <a:cubicBezTo>
                    <a:pt x="32" y="16"/>
                    <a:pt x="23" y="13"/>
                    <a:pt x="23" y="19"/>
                  </a:cubicBezTo>
                  <a:cubicBezTo>
                    <a:pt x="19" y="16"/>
                    <a:pt x="12" y="20"/>
                    <a:pt x="4" y="19"/>
                  </a:cubicBezTo>
                  <a:cubicBezTo>
                    <a:pt x="5" y="16"/>
                    <a:pt x="2" y="15"/>
                    <a:pt x="0" y="15"/>
                  </a:cubicBezTo>
                  <a:cubicBezTo>
                    <a:pt x="4" y="4"/>
                    <a:pt x="15" y="0"/>
                    <a:pt x="30" y="0"/>
                  </a:cubicBezTo>
                  <a:cubicBezTo>
                    <a:pt x="28" y="5"/>
                    <a:pt x="34" y="2"/>
                    <a:pt x="36" y="4"/>
                  </a:cubicBezTo>
                  <a:cubicBezTo>
                    <a:pt x="37" y="5"/>
                    <a:pt x="32" y="5"/>
                    <a:pt x="32" y="6"/>
                  </a:cubicBezTo>
                  <a:cubicBezTo>
                    <a:pt x="31" y="8"/>
                    <a:pt x="39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" name="任意多边形: 形状 9"/>
            <p:cNvSpPr/>
            <p:nvPr/>
          </p:nvSpPr>
          <p:spPr bwMode="auto">
            <a:xfrm>
              <a:off x="6651930" y="510139"/>
              <a:ext cx="39222" cy="22413"/>
            </a:xfrm>
            <a:custGeom>
              <a:avLst/>
              <a:gdLst>
                <a:gd name="T0" fmla="*/ 19 w 19"/>
                <a:gd name="T1" fmla="*/ 2 h 11"/>
                <a:gd name="T2" fmla="*/ 17 w 19"/>
                <a:gd name="T3" fmla="*/ 9 h 11"/>
                <a:gd name="T4" fmla="*/ 10 w 19"/>
                <a:gd name="T5" fmla="*/ 11 h 11"/>
                <a:gd name="T6" fmla="*/ 0 w 19"/>
                <a:gd name="T7" fmla="*/ 6 h 11"/>
                <a:gd name="T8" fmla="*/ 12 w 19"/>
                <a:gd name="T9" fmla="*/ 6 h 11"/>
                <a:gd name="T10" fmla="*/ 19 w 19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19" y="2"/>
                  </a:moveTo>
                  <a:cubicBezTo>
                    <a:pt x="18" y="3"/>
                    <a:pt x="17" y="6"/>
                    <a:pt x="17" y="9"/>
                  </a:cubicBezTo>
                  <a:cubicBezTo>
                    <a:pt x="13" y="8"/>
                    <a:pt x="12" y="11"/>
                    <a:pt x="10" y="11"/>
                  </a:cubicBezTo>
                  <a:cubicBezTo>
                    <a:pt x="6" y="9"/>
                    <a:pt x="0" y="11"/>
                    <a:pt x="0" y="6"/>
                  </a:cubicBezTo>
                  <a:cubicBezTo>
                    <a:pt x="6" y="6"/>
                    <a:pt x="8" y="1"/>
                    <a:pt x="12" y="6"/>
                  </a:cubicBezTo>
                  <a:cubicBezTo>
                    <a:pt x="14" y="5"/>
                    <a:pt x="13" y="0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0" name="任意多边形: 形状 10"/>
            <p:cNvSpPr/>
            <p:nvPr/>
          </p:nvSpPr>
          <p:spPr bwMode="auto">
            <a:xfrm>
              <a:off x="6402591" y="522746"/>
              <a:ext cx="50428" cy="26615"/>
            </a:xfrm>
            <a:custGeom>
              <a:avLst/>
              <a:gdLst>
                <a:gd name="T0" fmla="*/ 23 w 24"/>
                <a:gd name="T1" fmla="*/ 0 h 13"/>
                <a:gd name="T2" fmla="*/ 20 w 24"/>
                <a:gd name="T3" fmla="*/ 5 h 13"/>
                <a:gd name="T4" fmla="*/ 14 w 24"/>
                <a:gd name="T5" fmla="*/ 11 h 13"/>
                <a:gd name="T6" fmla="*/ 10 w 24"/>
                <a:gd name="T7" fmla="*/ 7 h 13"/>
                <a:gd name="T8" fmla="*/ 5 w 24"/>
                <a:gd name="T9" fmla="*/ 9 h 13"/>
                <a:gd name="T10" fmla="*/ 1 w 24"/>
                <a:gd name="T11" fmla="*/ 5 h 13"/>
                <a:gd name="T12" fmla="*/ 10 w 24"/>
                <a:gd name="T13" fmla="*/ 3 h 13"/>
                <a:gd name="T14" fmla="*/ 10 w 24"/>
                <a:gd name="T15" fmla="*/ 1 h 13"/>
                <a:gd name="T16" fmla="*/ 23 w 2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3">
                  <a:moveTo>
                    <a:pt x="23" y="0"/>
                  </a:moveTo>
                  <a:cubicBezTo>
                    <a:pt x="24" y="4"/>
                    <a:pt x="20" y="2"/>
                    <a:pt x="20" y="5"/>
                  </a:cubicBezTo>
                  <a:cubicBezTo>
                    <a:pt x="20" y="6"/>
                    <a:pt x="17" y="10"/>
                    <a:pt x="14" y="11"/>
                  </a:cubicBezTo>
                  <a:cubicBezTo>
                    <a:pt x="10" y="13"/>
                    <a:pt x="11" y="7"/>
                    <a:pt x="10" y="7"/>
                  </a:cubicBezTo>
                  <a:cubicBezTo>
                    <a:pt x="10" y="7"/>
                    <a:pt x="7" y="9"/>
                    <a:pt x="5" y="9"/>
                  </a:cubicBezTo>
                  <a:cubicBezTo>
                    <a:pt x="4" y="9"/>
                    <a:pt x="3" y="5"/>
                    <a:pt x="1" y="5"/>
                  </a:cubicBezTo>
                  <a:cubicBezTo>
                    <a:pt x="0" y="0"/>
                    <a:pt x="8" y="5"/>
                    <a:pt x="10" y="3"/>
                  </a:cubicBezTo>
                  <a:cubicBezTo>
                    <a:pt x="11" y="3"/>
                    <a:pt x="10" y="1"/>
                    <a:pt x="10" y="1"/>
                  </a:cubicBezTo>
                  <a:cubicBezTo>
                    <a:pt x="15" y="0"/>
                    <a:pt x="17" y="1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1" name="任意多边形: 形状 11"/>
            <p:cNvSpPr/>
            <p:nvPr/>
          </p:nvSpPr>
          <p:spPr bwMode="auto">
            <a:xfrm>
              <a:off x="6604304" y="518544"/>
              <a:ext cx="42023" cy="14008"/>
            </a:xfrm>
            <a:custGeom>
              <a:avLst/>
              <a:gdLst>
                <a:gd name="T0" fmla="*/ 18 w 20"/>
                <a:gd name="T1" fmla="*/ 7 h 7"/>
                <a:gd name="T2" fmla="*/ 3 w 20"/>
                <a:gd name="T3" fmla="*/ 7 h 7"/>
                <a:gd name="T4" fmla="*/ 8 w 20"/>
                <a:gd name="T5" fmla="*/ 2 h 7"/>
                <a:gd name="T6" fmla="*/ 18 w 2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18" y="7"/>
                  </a:moveTo>
                  <a:cubicBezTo>
                    <a:pt x="13" y="7"/>
                    <a:pt x="8" y="7"/>
                    <a:pt x="3" y="7"/>
                  </a:cubicBezTo>
                  <a:cubicBezTo>
                    <a:pt x="0" y="1"/>
                    <a:pt x="9" y="6"/>
                    <a:pt x="8" y="2"/>
                  </a:cubicBezTo>
                  <a:cubicBezTo>
                    <a:pt x="10" y="5"/>
                    <a:pt x="20" y="0"/>
                    <a:pt x="1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2" name="任意多边形: 形状 12"/>
            <p:cNvSpPr/>
            <p:nvPr/>
          </p:nvSpPr>
          <p:spPr bwMode="auto">
            <a:xfrm>
              <a:off x="6544070" y="536753"/>
              <a:ext cx="50428" cy="18211"/>
            </a:xfrm>
            <a:custGeom>
              <a:avLst/>
              <a:gdLst>
                <a:gd name="T0" fmla="*/ 17 w 24"/>
                <a:gd name="T1" fmla="*/ 0 h 9"/>
                <a:gd name="T2" fmla="*/ 17 w 24"/>
                <a:gd name="T3" fmla="*/ 7 h 9"/>
                <a:gd name="T4" fmla="*/ 0 w 24"/>
                <a:gd name="T5" fmla="*/ 6 h 9"/>
                <a:gd name="T6" fmla="*/ 17 w 2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7" y="0"/>
                  </a:moveTo>
                  <a:cubicBezTo>
                    <a:pt x="24" y="3"/>
                    <a:pt x="17" y="2"/>
                    <a:pt x="17" y="7"/>
                  </a:cubicBezTo>
                  <a:cubicBezTo>
                    <a:pt x="11" y="7"/>
                    <a:pt x="3" y="9"/>
                    <a:pt x="0" y="6"/>
                  </a:cubicBezTo>
                  <a:cubicBezTo>
                    <a:pt x="3" y="1"/>
                    <a:pt x="13" y="4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" name="任意多边形: 形状 13"/>
            <p:cNvSpPr/>
            <p:nvPr/>
          </p:nvSpPr>
          <p:spPr bwMode="auto">
            <a:xfrm>
              <a:off x="4077293" y="552163"/>
              <a:ext cx="22413" cy="15409"/>
            </a:xfrm>
            <a:custGeom>
              <a:avLst/>
              <a:gdLst>
                <a:gd name="T0" fmla="*/ 1 w 11"/>
                <a:gd name="T1" fmla="*/ 0 h 8"/>
                <a:gd name="T2" fmla="*/ 10 w 11"/>
                <a:gd name="T3" fmla="*/ 8 h 8"/>
                <a:gd name="T4" fmla="*/ 1 w 1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" y="0"/>
                  </a:moveTo>
                  <a:cubicBezTo>
                    <a:pt x="6" y="1"/>
                    <a:pt x="11" y="1"/>
                    <a:pt x="10" y="8"/>
                  </a:cubicBezTo>
                  <a:cubicBezTo>
                    <a:pt x="7" y="5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4" name="任意多边形: 形状 14"/>
            <p:cNvSpPr/>
            <p:nvPr/>
          </p:nvSpPr>
          <p:spPr bwMode="auto">
            <a:xfrm>
              <a:off x="7143605" y="549361"/>
              <a:ext cx="89650" cy="46226"/>
            </a:xfrm>
            <a:custGeom>
              <a:avLst/>
              <a:gdLst>
                <a:gd name="T0" fmla="*/ 38 w 43"/>
                <a:gd name="T1" fmla="*/ 5 h 22"/>
                <a:gd name="T2" fmla="*/ 42 w 43"/>
                <a:gd name="T3" fmla="*/ 15 h 22"/>
                <a:gd name="T4" fmla="*/ 23 w 43"/>
                <a:gd name="T5" fmla="*/ 20 h 22"/>
                <a:gd name="T6" fmla="*/ 20 w 43"/>
                <a:gd name="T7" fmla="*/ 18 h 22"/>
                <a:gd name="T8" fmla="*/ 12 w 43"/>
                <a:gd name="T9" fmla="*/ 18 h 22"/>
                <a:gd name="T10" fmla="*/ 12 w 43"/>
                <a:gd name="T11" fmla="*/ 15 h 22"/>
                <a:gd name="T12" fmla="*/ 7 w 43"/>
                <a:gd name="T13" fmla="*/ 16 h 22"/>
                <a:gd name="T14" fmla="*/ 9 w 43"/>
                <a:gd name="T15" fmla="*/ 13 h 22"/>
                <a:gd name="T16" fmla="*/ 1 w 43"/>
                <a:gd name="T17" fmla="*/ 11 h 22"/>
                <a:gd name="T18" fmla="*/ 5 w 43"/>
                <a:gd name="T19" fmla="*/ 7 h 22"/>
                <a:gd name="T20" fmla="*/ 10 w 43"/>
                <a:gd name="T21" fmla="*/ 3 h 22"/>
                <a:gd name="T22" fmla="*/ 27 w 43"/>
                <a:gd name="T23" fmla="*/ 1 h 22"/>
                <a:gd name="T24" fmla="*/ 27 w 43"/>
                <a:gd name="T25" fmla="*/ 5 h 22"/>
                <a:gd name="T26" fmla="*/ 38 w 43"/>
                <a:gd name="T2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22">
                  <a:moveTo>
                    <a:pt x="38" y="5"/>
                  </a:moveTo>
                  <a:cubicBezTo>
                    <a:pt x="37" y="11"/>
                    <a:pt x="31" y="15"/>
                    <a:pt x="42" y="15"/>
                  </a:cubicBezTo>
                  <a:cubicBezTo>
                    <a:pt x="43" y="22"/>
                    <a:pt x="31" y="21"/>
                    <a:pt x="23" y="20"/>
                  </a:cubicBezTo>
                  <a:cubicBezTo>
                    <a:pt x="20" y="20"/>
                    <a:pt x="21" y="20"/>
                    <a:pt x="20" y="18"/>
                  </a:cubicBezTo>
                  <a:cubicBezTo>
                    <a:pt x="16" y="15"/>
                    <a:pt x="17" y="21"/>
                    <a:pt x="12" y="18"/>
                  </a:cubicBezTo>
                  <a:cubicBezTo>
                    <a:pt x="12" y="18"/>
                    <a:pt x="13" y="15"/>
                    <a:pt x="12" y="15"/>
                  </a:cubicBezTo>
                  <a:cubicBezTo>
                    <a:pt x="11" y="14"/>
                    <a:pt x="9" y="17"/>
                    <a:pt x="7" y="16"/>
                  </a:cubicBezTo>
                  <a:cubicBezTo>
                    <a:pt x="6" y="16"/>
                    <a:pt x="9" y="13"/>
                    <a:pt x="9" y="13"/>
                  </a:cubicBezTo>
                  <a:cubicBezTo>
                    <a:pt x="7" y="11"/>
                    <a:pt x="0" y="15"/>
                    <a:pt x="1" y="11"/>
                  </a:cubicBezTo>
                  <a:cubicBezTo>
                    <a:pt x="0" y="7"/>
                    <a:pt x="3" y="8"/>
                    <a:pt x="5" y="7"/>
                  </a:cubicBezTo>
                  <a:cubicBezTo>
                    <a:pt x="7" y="5"/>
                    <a:pt x="6" y="4"/>
                    <a:pt x="10" y="3"/>
                  </a:cubicBezTo>
                  <a:cubicBezTo>
                    <a:pt x="12" y="3"/>
                    <a:pt x="20" y="0"/>
                    <a:pt x="27" y="1"/>
                  </a:cubicBezTo>
                  <a:cubicBezTo>
                    <a:pt x="27" y="2"/>
                    <a:pt x="27" y="5"/>
                    <a:pt x="27" y="5"/>
                  </a:cubicBezTo>
                  <a:cubicBezTo>
                    <a:pt x="30" y="7"/>
                    <a:pt x="37" y="3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" name="任意多边形: 形状 15"/>
            <p:cNvSpPr/>
            <p:nvPr/>
          </p:nvSpPr>
          <p:spPr bwMode="auto">
            <a:xfrm>
              <a:off x="7105784" y="552163"/>
              <a:ext cx="35020" cy="22413"/>
            </a:xfrm>
            <a:custGeom>
              <a:avLst/>
              <a:gdLst>
                <a:gd name="T0" fmla="*/ 17 w 17"/>
                <a:gd name="T1" fmla="*/ 6 h 11"/>
                <a:gd name="T2" fmla="*/ 12 w 17"/>
                <a:gd name="T3" fmla="*/ 6 h 11"/>
                <a:gd name="T4" fmla="*/ 10 w 17"/>
                <a:gd name="T5" fmla="*/ 10 h 11"/>
                <a:gd name="T6" fmla="*/ 0 w 17"/>
                <a:gd name="T7" fmla="*/ 6 h 11"/>
                <a:gd name="T8" fmla="*/ 17 w 17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6"/>
                  </a:moveTo>
                  <a:cubicBezTo>
                    <a:pt x="16" y="9"/>
                    <a:pt x="14" y="6"/>
                    <a:pt x="12" y="6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4" y="11"/>
                    <a:pt x="6" y="5"/>
                    <a:pt x="0" y="6"/>
                  </a:cubicBezTo>
                  <a:cubicBezTo>
                    <a:pt x="4" y="0"/>
                    <a:pt x="12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6" name="任意多边形: 形状 16"/>
            <p:cNvSpPr/>
            <p:nvPr/>
          </p:nvSpPr>
          <p:spPr bwMode="auto">
            <a:xfrm>
              <a:off x="3997449" y="578777"/>
              <a:ext cx="91051" cy="49028"/>
            </a:xfrm>
            <a:custGeom>
              <a:avLst/>
              <a:gdLst>
                <a:gd name="T0" fmla="*/ 31 w 44"/>
                <a:gd name="T1" fmla="*/ 6 h 24"/>
                <a:gd name="T2" fmla="*/ 37 w 44"/>
                <a:gd name="T3" fmla="*/ 14 h 24"/>
                <a:gd name="T4" fmla="*/ 42 w 44"/>
                <a:gd name="T5" fmla="*/ 23 h 24"/>
                <a:gd name="T6" fmla="*/ 37 w 44"/>
                <a:gd name="T7" fmla="*/ 23 h 24"/>
                <a:gd name="T8" fmla="*/ 37 w 44"/>
                <a:gd name="T9" fmla="*/ 19 h 24"/>
                <a:gd name="T10" fmla="*/ 33 w 44"/>
                <a:gd name="T11" fmla="*/ 17 h 24"/>
                <a:gd name="T12" fmla="*/ 9 w 44"/>
                <a:gd name="T13" fmla="*/ 15 h 24"/>
                <a:gd name="T14" fmla="*/ 15 w 44"/>
                <a:gd name="T15" fmla="*/ 12 h 24"/>
                <a:gd name="T16" fmla="*/ 11 w 44"/>
                <a:gd name="T17" fmla="*/ 8 h 24"/>
                <a:gd name="T18" fmla="*/ 0 w 44"/>
                <a:gd name="T19" fmla="*/ 2 h 24"/>
                <a:gd name="T20" fmla="*/ 15 w 44"/>
                <a:gd name="T21" fmla="*/ 2 h 24"/>
                <a:gd name="T22" fmla="*/ 18 w 44"/>
                <a:gd name="T23" fmla="*/ 6 h 24"/>
                <a:gd name="T24" fmla="*/ 26 w 44"/>
                <a:gd name="T25" fmla="*/ 6 h 24"/>
                <a:gd name="T26" fmla="*/ 31 w 44"/>
                <a:gd name="T27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4">
                  <a:moveTo>
                    <a:pt x="31" y="6"/>
                  </a:moveTo>
                  <a:cubicBezTo>
                    <a:pt x="34" y="8"/>
                    <a:pt x="35" y="11"/>
                    <a:pt x="37" y="14"/>
                  </a:cubicBezTo>
                  <a:cubicBezTo>
                    <a:pt x="39" y="16"/>
                    <a:pt x="44" y="18"/>
                    <a:pt x="42" y="23"/>
                  </a:cubicBezTo>
                  <a:cubicBezTo>
                    <a:pt x="41" y="22"/>
                    <a:pt x="38" y="24"/>
                    <a:pt x="37" y="23"/>
                  </a:cubicBezTo>
                  <a:cubicBezTo>
                    <a:pt x="36" y="22"/>
                    <a:pt x="37" y="20"/>
                    <a:pt x="37" y="19"/>
                  </a:cubicBezTo>
                  <a:cubicBezTo>
                    <a:pt x="36" y="19"/>
                    <a:pt x="32" y="23"/>
                    <a:pt x="33" y="17"/>
                  </a:cubicBezTo>
                  <a:cubicBezTo>
                    <a:pt x="22" y="17"/>
                    <a:pt x="15" y="17"/>
                    <a:pt x="9" y="15"/>
                  </a:cubicBezTo>
                  <a:cubicBezTo>
                    <a:pt x="8" y="11"/>
                    <a:pt x="12" y="12"/>
                    <a:pt x="15" y="12"/>
                  </a:cubicBezTo>
                  <a:cubicBezTo>
                    <a:pt x="14" y="10"/>
                    <a:pt x="11" y="10"/>
                    <a:pt x="11" y="8"/>
                  </a:cubicBezTo>
                  <a:cubicBezTo>
                    <a:pt x="4" y="6"/>
                    <a:pt x="1" y="11"/>
                    <a:pt x="0" y="2"/>
                  </a:cubicBezTo>
                  <a:cubicBezTo>
                    <a:pt x="4" y="0"/>
                    <a:pt x="10" y="1"/>
                    <a:pt x="15" y="2"/>
                  </a:cubicBezTo>
                  <a:cubicBezTo>
                    <a:pt x="17" y="3"/>
                    <a:pt x="18" y="3"/>
                    <a:pt x="18" y="6"/>
                  </a:cubicBezTo>
                  <a:cubicBezTo>
                    <a:pt x="20" y="8"/>
                    <a:pt x="26" y="0"/>
                    <a:pt x="26" y="6"/>
                  </a:cubicBezTo>
                  <a:cubicBezTo>
                    <a:pt x="26" y="8"/>
                    <a:pt x="32" y="9"/>
                    <a:pt x="3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" name="任意多边形: 形状 17"/>
            <p:cNvSpPr/>
            <p:nvPr/>
          </p:nvSpPr>
          <p:spPr bwMode="auto">
            <a:xfrm>
              <a:off x="7237457" y="578777"/>
              <a:ext cx="88250" cy="44825"/>
            </a:xfrm>
            <a:custGeom>
              <a:avLst/>
              <a:gdLst>
                <a:gd name="T0" fmla="*/ 18 w 43"/>
                <a:gd name="T1" fmla="*/ 1 h 22"/>
                <a:gd name="T2" fmla="*/ 25 w 43"/>
                <a:gd name="T3" fmla="*/ 6 h 22"/>
                <a:gd name="T4" fmla="*/ 27 w 43"/>
                <a:gd name="T5" fmla="*/ 2 h 22"/>
                <a:gd name="T6" fmla="*/ 31 w 43"/>
                <a:gd name="T7" fmla="*/ 6 h 22"/>
                <a:gd name="T8" fmla="*/ 34 w 43"/>
                <a:gd name="T9" fmla="*/ 6 h 22"/>
                <a:gd name="T10" fmla="*/ 34 w 43"/>
                <a:gd name="T11" fmla="*/ 8 h 22"/>
                <a:gd name="T12" fmla="*/ 42 w 43"/>
                <a:gd name="T13" fmla="*/ 10 h 22"/>
                <a:gd name="T14" fmla="*/ 29 w 43"/>
                <a:gd name="T15" fmla="*/ 14 h 22"/>
                <a:gd name="T16" fmla="*/ 27 w 43"/>
                <a:gd name="T17" fmla="*/ 17 h 22"/>
                <a:gd name="T18" fmla="*/ 10 w 43"/>
                <a:gd name="T19" fmla="*/ 17 h 22"/>
                <a:gd name="T20" fmla="*/ 8 w 43"/>
                <a:gd name="T21" fmla="*/ 21 h 22"/>
                <a:gd name="T22" fmla="*/ 1 w 43"/>
                <a:gd name="T23" fmla="*/ 19 h 22"/>
                <a:gd name="T24" fmla="*/ 1 w 43"/>
                <a:gd name="T25" fmla="*/ 14 h 22"/>
                <a:gd name="T26" fmla="*/ 5 w 43"/>
                <a:gd name="T27" fmla="*/ 14 h 22"/>
                <a:gd name="T28" fmla="*/ 6 w 43"/>
                <a:gd name="T29" fmla="*/ 8 h 22"/>
                <a:gd name="T30" fmla="*/ 10 w 43"/>
                <a:gd name="T31" fmla="*/ 8 h 22"/>
                <a:gd name="T32" fmla="*/ 18 w 43"/>
                <a:gd name="T3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2">
                  <a:moveTo>
                    <a:pt x="18" y="1"/>
                  </a:moveTo>
                  <a:cubicBezTo>
                    <a:pt x="19" y="4"/>
                    <a:pt x="27" y="0"/>
                    <a:pt x="25" y="6"/>
                  </a:cubicBezTo>
                  <a:cubicBezTo>
                    <a:pt x="27" y="7"/>
                    <a:pt x="27" y="2"/>
                    <a:pt x="27" y="2"/>
                  </a:cubicBezTo>
                  <a:cubicBezTo>
                    <a:pt x="29" y="2"/>
                    <a:pt x="29" y="5"/>
                    <a:pt x="31" y="6"/>
                  </a:cubicBezTo>
                  <a:cubicBezTo>
                    <a:pt x="31" y="7"/>
                    <a:pt x="34" y="5"/>
                    <a:pt x="34" y="6"/>
                  </a:cubicBezTo>
                  <a:cubicBezTo>
                    <a:pt x="35" y="6"/>
                    <a:pt x="34" y="8"/>
                    <a:pt x="34" y="8"/>
                  </a:cubicBezTo>
                  <a:cubicBezTo>
                    <a:pt x="37" y="9"/>
                    <a:pt x="42" y="6"/>
                    <a:pt x="42" y="10"/>
                  </a:cubicBezTo>
                  <a:cubicBezTo>
                    <a:pt x="43" y="17"/>
                    <a:pt x="33" y="12"/>
                    <a:pt x="29" y="14"/>
                  </a:cubicBezTo>
                  <a:cubicBezTo>
                    <a:pt x="27" y="13"/>
                    <a:pt x="28" y="17"/>
                    <a:pt x="27" y="17"/>
                  </a:cubicBezTo>
                  <a:cubicBezTo>
                    <a:pt x="23" y="19"/>
                    <a:pt x="12" y="18"/>
                    <a:pt x="10" y="17"/>
                  </a:cubicBezTo>
                  <a:cubicBezTo>
                    <a:pt x="8" y="17"/>
                    <a:pt x="9" y="20"/>
                    <a:pt x="8" y="21"/>
                  </a:cubicBezTo>
                  <a:cubicBezTo>
                    <a:pt x="4" y="18"/>
                    <a:pt x="5" y="22"/>
                    <a:pt x="1" y="19"/>
                  </a:cubicBezTo>
                  <a:cubicBezTo>
                    <a:pt x="2" y="18"/>
                    <a:pt x="0" y="14"/>
                    <a:pt x="1" y="14"/>
                  </a:cubicBezTo>
                  <a:cubicBezTo>
                    <a:pt x="1" y="13"/>
                    <a:pt x="4" y="14"/>
                    <a:pt x="5" y="14"/>
                  </a:cubicBezTo>
                  <a:cubicBezTo>
                    <a:pt x="6" y="12"/>
                    <a:pt x="5" y="9"/>
                    <a:pt x="6" y="8"/>
                  </a:cubicBezTo>
                  <a:cubicBezTo>
                    <a:pt x="7" y="7"/>
                    <a:pt x="10" y="9"/>
                    <a:pt x="10" y="8"/>
                  </a:cubicBezTo>
                  <a:cubicBezTo>
                    <a:pt x="12" y="5"/>
                    <a:pt x="15" y="4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" name="任意多边形: 形状 18"/>
            <p:cNvSpPr/>
            <p:nvPr/>
          </p:nvSpPr>
          <p:spPr bwMode="auto">
            <a:xfrm>
              <a:off x="3837759" y="612396"/>
              <a:ext cx="16809" cy="26615"/>
            </a:xfrm>
            <a:custGeom>
              <a:avLst/>
              <a:gdLst>
                <a:gd name="T0" fmla="*/ 8 w 8"/>
                <a:gd name="T1" fmla="*/ 7 h 13"/>
                <a:gd name="T2" fmla="*/ 8 w 8"/>
                <a:gd name="T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3">
                  <a:moveTo>
                    <a:pt x="8" y="7"/>
                  </a:moveTo>
                  <a:cubicBezTo>
                    <a:pt x="3" y="13"/>
                    <a:pt x="0" y="0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" name="任意多边形: 形状 19"/>
            <p:cNvSpPr/>
            <p:nvPr/>
          </p:nvSpPr>
          <p:spPr bwMode="auto">
            <a:xfrm>
              <a:off x="3872779" y="617999"/>
              <a:ext cx="50428" cy="29417"/>
            </a:xfrm>
            <a:custGeom>
              <a:avLst/>
              <a:gdLst>
                <a:gd name="T0" fmla="*/ 22 w 24"/>
                <a:gd name="T1" fmla="*/ 4 h 14"/>
                <a:gd name="T2" fmla="*/ 6 w 24"/>
                <a:gd name="T3" fmla="*/ 13 h 14"/>
                <a:gd name="T4" fmla="*/ 0 w 24"/>
                <a:gd name="T5" fmla="*/ 8 h 14"/>
                <a:gd name="T6" fmla="*/ 11 w 24"/>
                <a:gd name="T7" fmla="*/ 4 h 14"/>
                <a:gd name="T8" fmla="*/ 22 w 24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22" y="4"/>
                  </a:moveTo>
                  <a:cubicBezTo>
                    <a:pt x="24" y="14"/>
                    <a:pt x="10" y="9"/>
                    <a:pt x="6" y="13"/>
                  </a:cubicBezTo>
                  <a:cubicBezTo>
                    <a:pt x="2" y="13"/>
                    <a:pt x="4" y="7"/>
                    <a:pt x="0" y="8"/>
                  </a:cubicBezTo>
                  <a:cubicBezTo>
                    <a:pt x="1" y="2"/>
                    <a:pt x="11" y="9"/>
                    <a:pt x="11" y="4"/>
                  </a:cubicBezTo>
                  <a:cubicBezTo>
                    <a:pt x="11" y="0"/>
                    <a:pt x="16" y="6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0" name="任意多边形: 形状 20"/>
            <p:cNvSpPr/>
            <p:nvPr/>
          </p:nvSpPr>
          <p:spPr bwMode="auto">
            <a:xfrm>
              <a:off x="4148733" y="622202"/>
              <a:ext cx="44825" cy="22413"/>
            </a:xfrm>
            <a:custGeom>
              <a:avLst/>
              <a:gdLst>
                <a:gd name="T0" fmla="*/ 18 w 21"/>
                <a:gd name="T1" fmla="*/ 4 h 11"/>
                <a:gd name="T2" fmla="*/ 18 w 21"/>
                <a:gd name="T3" fmla="*/ 7 h 11"/>
                <a:gd name="T4" fmla="*/ 12 w 21"/>
                <a:gd name="T5" fmla="*/ 9 h 11"/>
                <a:gd name="T6" fmla="*/ 10 w 21"/>
                <a:gd name="T7" fmla="*/ 11 h 11"/>
                <a:gd name="T8" fmla="*/ 5 w 21"/>
                <a:gd name="T9" fmla="*/ 9 h 11"/>
                <a:gd name="T10" fmla="*/ 3 w 21"/>
                <a:gd name="T11" fmla="*/ 11 h 11"/>
                <a:gd name="T12" fmla="*/ 1 w 21"/>
                <a:gd name="T13" fmla="*/ 9 h 11"/>
                <a:gd name="T14" fmla="*/ 18 w 21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18" y="4"/>
                  </a:moveTo>
                  <a:cubicBezTo>
                    <a:pt x="21" y="5"/>
                    <a:pt x="19" y="7"/>
                    <a:pt x="18" y="7"/>
                  </a:cubicBezTo>
                  <a:cubicBezTo>
                    <a:pt x="16" y="9"/>
                    <a:pt x="15" y="9"/>
                    <a:pt x="12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9" y="11"/>
                    <a:pt x="7" y="9"/>
                    <a:pt x="5" y="9"/>
                  </a:cubicBezTo>
                  <a:cubicBezTo>
                    <a:pt x="5" y="9"/>
                    <a:pt x="4" y="11"/>
                    <a:pt x="3" y="11"/>
                  </a:cubicBezTo>
                  <a:cubicBezTo>
                    <a:pt x="1" y="11"/>
                    <a:pt x="1" y="11"/>
                    <a:pt x="1" y="9"/>
                  </a:cubicBezTo>
                  <a:cubicBezTo>
                    <a:pt x="0" y="0"/>
                    <a:pt x="17" y="10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" name="任意多边形: 形状 21"/>
            <p:cNvSpPr/>
            <p:nvPr/>
          </p:nvSpPr>
          <p:spPr bwMode="auto">
            <a:xfrm>
              <a:off x="3984841" y="634808"/>
              <a:ext cx="25214" cy="9806"/>
            </a:xfrm>
            <a:custGeom>
              <a:avLst/>
              <a:gdLst>
                <a:gd name="T0" fmla="*/ 0 w 12"/>
                <a:gd name="T1" fmla="*/ 3 h 5"/>
                <a:gd name="T2" fmla="*/ 9 w 12"/>
                <a:gd name="T3" fmla="*/ 5 h 5"/>
                <a:gd name="T4" fmla="*/ 0 w 1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0" y="0"/>
                    <a:pt x="12" y="0"/>
                    <a:pt x="9" y="5"/>
                  </a:cubicBezTo>
                  <a:cubicBezTo>
                    <a:pt x="5" y="3"/>
                    <a:pt x="6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2" name="任意多边形: 形状 22"/>
            <p:cNvSpPr/>
            <p:nvPr/>
          </p:nvSpPr>
          <p:spPr bwMode="auto">
            <a:xfrm>
              <a:off x="4228577" y="636209"/>
              <a:ext cx="12607" cy="12607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4" y="0"/>
                    <a:pt x="6" y="2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" name="任意多边形: 形状 23"/>
            <p:cNvSpPr/>
            <p:nvPr/>
          </p:nvSpPr>
          <p:spPr bwMode="auto">
            <a:xfrm>
              <a:off x="4124919" y="657221"/>
              <a:ext cx="274553" cy="84047"/>
            </a:xfrm>
            <a:custGeom>
              <a:avLst/>
              <a:gdLst>
                <a:gd name="T0" fmla="*/ 132 w 132"/>
                <a:gd name="T1" fmla="*/ 22 h 40"/>
                <a:gd name="T2" fmla="*/ 132 w 132"/>
                <a:gd name="T3" fmla="*/ 31 h 40"/>
                <a:gd name="T4" fmla="*/ 127 w 132"/>
                <a:gd name="T5" fmla="*/ 35 h 40"/>
                <a:gd name="T6" fmla="*/ 104 w 132"/>
                <a:gd name="T7" fmla="*/ 35 h 40"/>
                <a:gd name="T8" fmla="*/ 97 w 132"/>
                <a:gd name="T9" fmla="*/ 39 h 40"/>
                <a:gd name="T10" fmla="*/ 91 w 132"/>
                <a:gd name="T11" fmla="*/ 37 h 40"/>
                <a:gd name="T12" fmla="*/ 90 w 132"/>
                <a:gd name="T13" fmla="*/ 39 h 40"/>
                <a:gd name="T14" fmla="*/ 82 w 132"/>
                <a:gd name="T15" fmla="*/ 39 h 40"/>
                <a:gd name="T16" fmla="*/ 82 w 132"/>
                <a:gd name="T17" fmla="*/ 37 h 40"/>
                <a:gd name="T18" fmla="*/ 78 w 132"/>
                <a:gd name="T19" fmla="*/ 39 h 40"/>
                <a:gd name="T20" fmla="*/ 71 w 132"/>
                <a:gd name="T21" fmla="*/ 35 h 40"/>
                <a:gd name="T22" fmla="*/ 43 w 132"/>
                <a:gd name="T23" fmla="*/ 35 h 40"/>
                <a:gd name="T24" fmla="*/ 45 w 132"/>
                <a:gd name="T25" fmla="*/ 31 h 40"/>
                <a:gd name="T26" fmla="*/ 41 w 132"/>
                <a:gd name="T27" fmla="*/ 30 h 40"/>
                <a:gd name="T28" fmla="*/ 37 w 132"/>
                <a:gd name="T29" fmla="*/ 22 h 40"/>
                <a:gd name="T30" fmla="*/ 41 w 132"/>
                <a:gd name="T31" fmla="*/ 18 h 40"/>
                <a:gd name="T32" fmla="*/ 37 w 132"/>
                <a:gd name="T33" fmla="*/ 11 h 40"/>
                <a:gd name="T34" fmla="*/ 21 w 132"/>
                <a:gd name="T35" fmla="*/ 13 h 40"/>
                <a:gd name="T36" fmla="*/ 17 w 132"/>
                <a:gd name="T37" fmla="*/ 9 h 40"/>
                <a:gd name="T38" fmla="*/ 13 w 132"/>
                <a:gd name="T39" fmla="*/ 7 h 40"/>
                <a:gd name="T40" fmla="*/ 6 w 132"/>
                <a:gd name="T41" fmla="*/ 9 h 40"/>
                <a:gd name="T42" fmla="*/ 2 w 132"/>
                <a:gd name="T43" fmla="*/ 2 h 40"/>
                <a:gd name="T44" fmla="*/ 22 w 132"/>
                <a:gd name="T45" fmla="*/ 0 h 40"/>
                <a:gd name="T46" fmla="*/ 26 w 132"/>
                <a:gd name="T47" fmla="*/ 2 h 40"/>
                <a:gd name="T48" fmla="*/ 26 w 132"/>
                <a:gd name="T49" fmla="*/ 5 h 40"/>
                <a:gd name="T50" fmla="*/ 32 w 132"/>
                <a:gd name="T51" fmla="*/ 9 h 40"/>
                <a:gd name="T52" fmla="*/ 49 w 132"/>
                <a:gd name="T53" fmla="*/ 9 h 40"/>
                <a:gd name="T54" fmla="*/ 49 w 132"/>
                <a:gd name="T55" fmla="*/ 18 h 40"/>
                <a:gd name="T56" fmla="*/ 62 w 132"/>
                <a:gd name="T57" fmla="*/ 20 h 40"/>
                <a:gd name="T58" fmla="*/ 62 w 132"/>
                <a:gd name="T59" fmla="*/ 24 h 40"/>
                <a:gd name="T60" fmla="*/ 65 w 132"/>
                <a:gd name="T61" fmla="*/ 22 h 40"/>
                <a:gd name="T62" fmla="*/ 88 w 132"/>
                <a:gd name="T63" fmla="*/ 22 h 40"/>
                <a:gd name="T64" fmla="*/ 91 w 132"/>
                <a:gd name="T65" fmla="*/ 24 h 40"/>
                <a:gd name="T66" fmla="*/ 97 w 132"/>
                <a:gd name="T67" fmla="*/ 20 h 40"/>
                <a:gd name="T68" fmla="*/ 103 w 132"/>
                <a:gd name="T69" fmla="*/ 20 h 40"/>
                <a:gd name="T70" fmla="*/ 132 w 132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40">
                  <a:moveTo>
                    <a:pt x="132" y="22"/>
                  </a:moveTo>
                  <a:cubicBezTo>
                    <a:pt x="132" y="25"/>
                    <a:pt x="132" y="28"/>
                    <a:pt x="132" y="31"/>
                  </a:cubicBezTo>
                  <a:cubicBezTo>
                    <a:pt x="129" y="31"/>
                    <a:pt x="128" y="33"/>
                    <a:pt x="127" y="35"/>
                  </a:cubicBezTo>
                  <a:cubicBezTo>
                    <a:pt x="118" y="36"/>
                    <a:pt x="111" y="35"/>
                    <a:pt x="104" y="35"/>
                  </a:cubicBezTo>
                  <a:cubicBezTo>
                    <a:pt x="102" y="35"/>
                    <a:pt x="99" y="38"/>
                    <a:pt x="97" y="39"/>
                  </a:cubicBezTo>
                  <a:cubicBezTo>
                    <a:pt x="94" y="40"/>
                    <a:pt x="94" y="37"/>
                    <a:pt x="91" y="37"/>
                  </a:cubicBezTo>
                  <a:cubicBezTo>
                    <a:pt x="92" y="37"/>
                    <a:pt x="90" y="39"/>
                    <a:pt x="90" y="39"/>
                  </a:cubicBezTo>
                  <a:cubicBezTo>
                    <a:pt x="89" y="39"/>
                    <a:pt x="82" y="39"/>
                    <a:pt x="82" y="39"/>
                  </a:cubicBezTo>
                  <a:cubicBezTo>
                    <a:pt x="82" y="39"/>
                    <a:pt x="82" y="37"/>
                    <a:pt x="82" y="37"/>
                  </a:cubicBezTo>
                  <a:cubicBezTo>
                    <a:pt x="80" y="37"/>
                    <a:pt x="78" y="39"/>
                    <a:pt x="78" y="39"/>
                  </a:cubicBezTo>
                  <a:cubicBezTo>
                    <a:pt x="74" y="38"/>
                    <a:pt x="74" y="35"/>
                    <a:pt x="71" y="35"/>
                  </a:cubicBezTo>
                  <a:cubicBezTo>
                    <a:pt x="63" y="35"/>
                    <a:pt x="54" y="40"/>
                    <a:pt x="43" y="35"/>
                  </a:cubicBezTo>
                  <a:cubicBezTo>
                    <a:pt x="43" y="34"/>
                    <a:pt x="45" y="33"/>
                    <a:pt x="45" y="31"/>
                  </a:cubicBezTo>
                  <a:cubicBezTo>
                    <a:pt x="44" y="29"/>
                    <a:pt x="42" y="31"/>
                    <a:pt x="41" y="30"/>
                  </a:cubicBezTo>
                  <a:cubicBezTo>
                    <a:pt x="39" y="27"/>
                    <a:pt x="41" y="23"/>
                    <a:pt x="37" y="22"/>
                  </a:cubicBezTo>
                  <a:cubicBezTo>
                    <a:pt x="38" y="20"/>
                    <a:pt x="41" y="21"/>
                    <a:pt x="41" y="18"/>
                  </a:cubicBezTo>
                  <a:cubicBezTo>
                    <a:pt x="41" y="15"/>
                    <a:pt x="36" y="16"/>
                    <a:pt x="37" y="11"/>
                  </a:cubicBezTo>
                  <a:cubicBezTo>
                    <a:pt x="34" y="14"/>
                    <a:pt x="26" y="12"/>
                    <a:pt x="21" y="13"/>
                  </a:cubicBezTo>
                  <a:cubicBezTo>
                    <a:pt x="17" y="14"/>
                    <a:pt x="18" y="10"/>
                    <a:pt x="17" y="9"/>
                  </a:cubicBezTo>
                  <a:cubicBezTo>
                    <a:pt x="16" y="8"/>
                    <a:pt x="13" y="10"/>
                    <a:pt x="13" y="7"/>
                  </a:cubicBezTo>
                  <a:cubicBezTo>
                    <a:pt x="11" y="9"/>
                    <a:pt x="9" y="9"/>
                    <a:pt x="6" y="9"/>
                  </a:cubicBezTo>
                  <a:cubicBezTo>
                    <a:pt x="12" y="3"/>
                    <a:pt x="0" y="8"/>
                    <a:pt x="2" y="2"/>
                  </a:cubicBezTo>
                  <a:cubicBezTo>
                    <a:pt x="10" y="3"/>
                    <a:pt x="16" y="1"/>
                    <a:pt x="22" y="0"/>
                  </a:cubicBezTo>
                  <a:cubicBezTo>
                    <a:pt x="22" y="2"/>
                    <a:pt x="26" y="1"/>
                    <a:pt x="26" y="2"/>
                  </a:cubicBezTo>
                  <a:cubicBezTo>
                    <a:pt x="27" y="2"/>
                    <a:pt x="26" y="5"/>
                    <a:pt x="26" y="5"/>
                  </a:cubicBezTo>
                  <a:cubicBezTo>
                    <a:pt x="28" y="7"/>
                    <a:pt x="33" y="4"/>
                    <a:pt x="32" y="9"/>
                  </a:cubicBezTo>
                  <a:cubicBezTo>
                    <a:pt x="37" y="4"/>
                    <a:pt x="42" y="10"/>
                    <a:pt x="49" y="9"/>
                  </a:cubicBezTo>
                  <a:cubicBezTo>
                    <a:pt x="47" y="15"/>
                    <a:pt x="52" y="15"/>
                    <a:pt x="49" y="18"/>
                  </a:cubicBezTo>
                  <a:cubicBezTo>
                    <a:pt x="52" y="19"/>
                    <a:pt x="57" y="18"/>
                    <a:pt x="62" y="20"/>
                  </a:cubicBezTo>
                  <a:cubicBezTo>
                    <a:pt x="63" y="21"/>
                    <a:pt x="53" y="25"/>
                    <a:pt x="62" y="24"/>
                  </a:cubicBezTo>
                  <a:cubicBezTo>
                    <a:pt x="63" y="24"/>
                    <a:pt x="63" y="22"/>
                    <a:pt x="65" y="22"/>
                  </a:cubicBezTo>
                  <a:cubicBezTo>
                    <a:pt x="71" y="22"/>
                    <a:pt x="80" y="21"/>
                    <a:pt x="88" y="22"/>
                  </a:cubicBezTo>
                  <a:cubicBezTo>
                    <a:pt x="89" y="22"/>
                    <a:pt x="92" y="24"/>
                    <a:pt x="91" y="24"/>
                  </a:cubicBezTo>
                  <a:cubicBezTo>
                    <a:pt x="96" y="24"/>
                    <a:pt x="88" y="21"/>
                    <a:pt x="97" y="20"/>
                  </a:cubicBezTo>
                  <a:cubicBezTo>
                    <a:pt x="99" y="20"/>
                    <a:pt x="101" y="21"/>
                    <a:pt x="103" y="20"/>
                  </a:cubicBezTo>
                  <a:cubicBezTo>
                    <a:pt x="110" y="19"/>
                    <a:pt x="122" y="19"/>
                    <a:pt x="13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4" name="任意多边形: 形状 24"/>
            <p:cNvSpPr/>
            <p:nvPr/>
          </p:nvSpPr>
          <p:spPr bwMode="auto">
            <a:xfrm>
              <a:off x="6475432" y="655820"/>
              <a:ext cx="278756" cy="198911"/>
            </a:xfrm>
            <a:custGeom>
              <a:avLst/>
              <a:gdLst>
                <a:gd name="T0" fmla="*/ 110 w 134"/>
                <a:gd name="T1" fmla="*/ 3 h 96"/>
                <a:gd name="T2" fmla="*/ 132 w 134"/>
                <a:gd name="T3" fmla="*/ 1 h 96"/>
                <a:gd name="T4" fmla="*/ 130 w 134"/>
                <a:gd name="T5" fmla="*/ 10 h 96"/>
                <a:gd name="T6" fmla="*/ 106 w 134"/>
                <a:gd name="T7" fmla="*/ 14 h 96"/>
                <a:gd name="T8" fmla="*/ 102 w 134"/>
                <a:gd name="T9" fmla="*/ 18 h 96"/>
                <a:gd name="T10" fmla="*/ 98 w 134"/>
                <a:gd name="T11" fmla="*/ 18 h 96"/>
                <a:gd name="T12" fmla="*/ 95 w 134"/>
                <a:gd name="T13" fmla="*/ 21 h 96"/>
                <a:gd name="T14" fmla="*/ 91 w 134"/>
                <a:gd name="T15" fmla="*/ 19 h 96"/>
                <a:gd name="T16" fmla="*/ 83 w 134"/>
                <a:gd name="T17" fmla="*/ 21 h 96"/>
                <a:gd name="T18" fmla="*/ 76 w 134"/>
                <a:gd name="T19" fmla="*/ 23 h 96"/>
                <a:gd name="T20" fmla="*/ 74 w 134"/>
                <a:gd name="T21" fmla="*/ 27 h 96"/>
                <a:gd name="T22" fmla="*/ 65 w 134"/>
                <a:gd name="T23" fmla="*/ 32 h 96"/>
                <a:gd name="T24" fmla="*/ 59 w 134"/>
                <a:gd name="T25" fmla="*/ 36 h 96"/>
                <a:gd name="T26" fmla="*/ 56 w 134"/>
                <a:gd name="T27" fmla="*/ 40 h 96"/>
                <a:gd name="T28" fmla="*/ 54 w 134"/>
                <a:gd name="T29" fmla="*/ 44 h 96"/>
                <a:gd name="T30" fmla="*/ 44 w 134"/>
                <a:gd name="T31" fmla="*/ 47 h 96"/>
                <a:gd name="T32" fmla="*/ 43 w 134"/>
                <a:gd name="T33" fmla="*/ 49 h 96"/>
                <a:gd name="T34" fmla="*/ 35 w 134"/>
                <a:gd name="T35" fmla="*/ 53 h 96"/>
                <a:gd name="T36" fmla="*/ 31 w 134"/>
                <a:gd name="T37" fmla="*/ 60 h 96"/>
                <a:gd name="T38" fmla="*/ 33 w 134"/>
                <a:gd name="T39" fmla="*/ 72 h 96"/>
                <a:gd name="T40" fmla="*/ 28 w 134"/>
                <a:gd name="T41" fmla="*/ 75 h 96"/>
                <a:gd name="T42" fmla="*/ 31 w 134"/>
                <a:gd name="T43" fmla="*/ 83 h 96"/>
                <a:gd name="T44" fmla="*/ 29 w 134"/>
                <a:gd name="T45" fmla="*/ 85 h 96"/>
                <a:gd name="T46" fmla="*/ 31 w 134"/>
                <a:gd name="T47" fmla="*/ 87 h 96"/>
                <a:gd name="T48" fmla="*/ 33 w 134"/>
                <a:gd name="T49" fmla="*/ 85 h 96"/>
                <a:gd name="T50" fmla="*/ 39 w 134"/>
                <a:gd name="T51" fmla="*/ 88 h 96"/>
                <a:gd name="T52" fmla="*/ 37 w 134"/>
                <a:gd name="T53" fmla="*/ 96 h 96"/>
                <a:gd name="T54" fmla="*/ 20 w 134"/>
                <a:gd name="T55" fmla="*/ 96 h 96"/>
                <a:gd name="T56" fmla="*/ 22 w 134"/>
                <a:gd name="T57" fmla="*/ 92 h 96"/>
                <a:gd name="T58" fmla="*/ 16 w 134"/>
                <a:gd name="T59" fmla="*/ 90 h 96"/>
                <a:gd name="T60" fmla="*/ 13 w 134"/>
                <a:gd name="T61" fmla="*/ 87 h 96"/>
                <a:gd name="T62" fmla="*/ 9 w 134"/>
                <a:gd name="T63" fmla="*/ 87 h 96"/>
                <a:gd name="T64" fmla="*/ 3 w 134"/>
                <a:gd name="T65" fmla="*/ 87 h 96"/>
                <a:gd name="T66" fmla="*/ 2 w 134"/>
                <a:gd name="T67" fmla="*/ 73 h 96"/>
                <a:gd name="T68" fmla="*/ 11 w 134"/>
                <a:gd name="T69" fmla="*/ 70 h 96"/>
                <a:gd name="T70" fmla="*/ 9 w 134"/>
                <a:gd name="T71" fmla="*/ 68 h 96"/>
                <a:gd name="T72" fmla="*/ 11 w 134"/>
                <a:gd name="T73" fmla="*/ 64 h 96"/>
                <a:gd name="T74" fmla="*/ 20 w 134"/>
                <a:gd name="T75" fmla="*/ 60 h 96"/>
                <a:gd name="T76" fmla="*/ 20 w 134"/>
                <a:gd name="T77" fmla="*/ 53 h 96"/>
                <a:gd name="T78" fmla="*/ 26 w 134"/>
                <a:gd name="T79" fmla="*/ 51 h 96"/>
                <a:gd name="T80" fmla="*/ 29 w 134"/>
                <a:gd name="T81" fmla="*/ 46 h 96"/>
                <a:gd name="T82" fmla="*/ 29 w 134"/>
                <a:gd name="T83" fmla="*/ 36 h 96"/>
                <a:gd name="T84" fmla="*/ 44 w 134"/>
                <a:gd name="T85" fmla="*/ 31 h 96"/>
                <a:gd name="T86" fmla="*/ 46 w 134"/>
                <a:gd name="T87" fmla="*/ 27 h 96"/>
                <a:gd name="T88" fmla="*/ 48 w 134"/>
                <a:gd name="T89" fmla="*/ 29 h 96"/>
                <a:gd name="T90" fmla="*/ 52 w 134"/>
                <a:gd name="T91" fmla="*/ 25 h 96"/>
                <a:gd name="T92" fmla="*/ 54 w 134"/>
                <a:gd name="T93" fmla="*/ 21 h 96"/>
                <a:gd name="T94" fmla="*/ 63 w 134"/>
                <a:gd name="T95" fmla="*/ 19 h 96"/>
                <a:gd name="T96" fmla="*/ 74 w 134"/>
                <a:gd name="T97" fmla="*/ 18 h 96"/>
                <a:gd name="T98" fmla="*/ 76 w 134"/>
                <a:gd name="T99" fmla="*/ 16 h 96"/>
                <a:gd name="T100" fmla="*/ 80 w 134"/>
                <a:gd name="T101" fmla="*/ 18 h 96"/>
                <a:gd name="T102" fmla="*/ 82 w 134"/>
                <a:gd name="T103" fmla="*/ 14 h 96"/>
                <a:gd name="T104" fmla="*/ 83 w 134"/>
                <a:gd name="T105" fmla="*/ 14 h 96"/>
                <a:gd name="T106" fmla="*/ 97 w 134"/>
                <a:gd name="T107" fmla="*/ 12 h 96"/>
                <a:gd name="T108" fmla="*/ 100 w 134"/>
                <a:gd name="T109" fmla="*/ 10 h 96"/>
                <a:gd name="T110" fmla="*/ 102 w 134"/>
                <a:gd name="T111" fmla="*/ 8 h 96"/>
                <a:gd name="T112" fmla="*/ 110 w 134"/>
                <a:gd name="T113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" h="96">
                  <a:moveTo>
                    <a:pt x="110" y="3"/>
                  </a:moveTo>
                  <a:cubicBezTo>
                    <a:pt x="116" y="7"/>
                    <a:pt x="124" y="0"/>
                    <a:pt x="132" y="1"/>
                  </a:cubicBezTo>
                  <a:cubicBezTo>
                    <a:pt x="134" y="6"/>
                    <a:pt x="129" y="6"/>
                    <a:pt x="130" y="10"/>
                  </a:cubicBezTo>
                  <a:cubicBezTo>
                    <a:pt x="124" y="7"/>
                    <a:pt x="114" y="13"/>
                    <a:pt x="106" y="14"/>
                  </a:cubicBezTo>
                  <a:cubicBezTo>
                    <a:pt x="104" y="14"/>
                    <a:pt x="103" y="17"/>
                    <a:pt x="102" y="18"/>
                  </a:cubicBezTo>
                  <a:cubicBezTo>
                    <a:pt x="101" y="18"/>
                    <a:pt x="99" y="17"/>
                    <a:pt x="98" y="18"/>
                  </a:cubicBezTo>
                  <a:cubicBezTo>
                    <a:pt x="98" y="18"/>
                    <a:pt x="95" y="21"/>
                    <a:pt x="95" y="21"/>
                  </a:cubicBezTo>
                  <a:cubicBezTo>
                    <a:pt x="93" y="22"/>
                    <a:pt x="93" y="19"/>
                    <a:pt x="91" y="19"/>
                  </a:cubicBezTo>
                  <a:cubicBezTo>
                    <a:pt x="89" y="20"/>
                    <a:pt x="86" y="21"/>
                    <a:pt x="83" y="21"/>
                  </a:cubicBezTo>
                  <a:cubicBezTo>
                    <a:pt x="82" y="22"/>
                    <a:pt x="78" y="22"/>
                    <a:pt x="76" y="23"/>
                  </a:cubicBezTo>
                  <a:cubicBezTo>
                    <a:pt x="74" y="24"/>
                    <a:pt x="76" y="26"/>
                    <a:pt x="74" y="27"/>
                  </a:cubicBezTo>
                  <a:cubicBezTo>
                    <a:pt x="73" y="28"/>
                    <a:pt x="65" y="27"/>
                    <a:pt x="65" y="32"/>
                  </a:cubicBezTo>
                  <a:cubicBezTo>
                    <a:pt x="65" y="34"/>
                    <a:pt x="61" y="35"/>
                    <a:pt x="59" y="36"/>
                  </a:cubicBezTo>
                  <a:cubicBezTo>
                    <a:pt x="58" y="37"/>
                    <a:pt x="56" y="39"/>
                    <a:pt x="56" y="40"/>
                  </a:cubicBezTo>
                  <a:cubicBezTo>
                    <a:pt x="55" y="41"/>
                    <a:pt x="53" y="42"/>
                    <a:pt x="54" y="44"/>
                  </a:cubicBezTo>
                  <a:cubicBezTo>
                    <a:pt x="48" y="46"/>
                    <a:pt x="48" y="42"/>
                    <a:pt x="44" y="47"/>
                  </a:cubicBezTo>
                  <a:cubicBezTo>
                    <a:pt x="44" y="48"/>
                    <a:pt x="43" y="47"/>
                    <a:pt x="43" y="49"/>
                  </a:cubicBezTo>
                  <a:cubicBezTo>
                    <a:pt x="42" y="52"/>
                    <a:pt x="38" y="51"/>
                    <a:pt x="35" y="53"/>
                  </a:cubicBezTo>
                  <a:cubicBezTo>
                    <a:pt x="35" y="56"/>
                    <a:pt x="37" y="62"/>
                    <a:pt x="31" y="60"/>
                  </a:cubicBezTo>
                  <a:cubicBezTo>
                    <a:pt x="32" y="64"/>
                    <a:pt x="29" y="71"/>
                    <a:pt x="33" y="72"/>
                  </a:cubicBezTo>
                  <a:cubicBezTo>
                    <a:pt x="32" y="73"/>
                    <a:pt x="30" y="74"/>
                    <a:pt x="28" y="75"/>
                  </a:cubicBezTo>
                  <a:cubicBezTo>
                    <a:pt x="25" y="80"/>
                    <a:pt x="32" y="79"/>
                    <a:pt x="31" y="83"/>
                  </a:cubicBezTo>
                  <a:cubicBezTo>
                    <a:pt x="31" y="83"/>
                    <a:pt x="28" y="83"/>
                    <a:pt x="29" y="85"/>
                  </a:cubicBezTo>
                  <a:cubicBezTo>
                    <a:pt x="29" y="84"/>
                    <a:pt x="33" y="87"/>
                    <a:pt x="31" y="87"/>
                  </a:cubicBezTo>
                  <a:cubicBezTo>
                    <a:pt x="33" y="87"/>
                    <a:pt x="34" y="85"/>
                    <a:pt x="33" y="85"/>
                  </a:cubicBezTo>
                  <a:cubicBezTo>
                    <a:pt x="35" y="86"/>
                    <a:pt x="35" y="89"/>
                    <a:pt x="39" y="88"/>
                  </a:cubicBezTo>
                  <a:cubicBezTo>
                    <a:pt x="39" y="92"/>
                    <a:pt x="36" y="92"/>
                    <a:pt x="37" y="96"/>
                  </a:cubicBezTo>
                  <a:cubicBezTo>
                    <a:pt x="31" y="96"/>
                    <a:pt x="26" y="96"/>
                    <a:pt x="20" y="96"/>
                  </a:cubicBezTo>
                  <a:cubicBezTo>
                    <a:pt x="20" y="95"/>
                    <a:pt x="23" y="93"/>
                    <a:pt x="22" y="92"/>
                  </a:cubicBezTo>
                  <a:cubicBezTo>
                    <a:pt x="21" y="90"/>
                    <a:pt x="18" y="91"/>
                    <a:pt x="16" y="90"/>
                  </a:cubicBezTo>
                  <a:cubicBezTo>
                    <a:pt x="15" y="90"/>
                    <a:pt x="14" y="87"/>
                    <a:pt x="13" y="87"/>
                  </a:cubicBezTo>
                  <a:cubicBezTo>
                    <a:pt x="12" y="86"/>
                    <a:pt x="9" y="87"/>
                    <a:pt x="9" y="87"/>
                  </a:cubicBezTo>
                  <a:cubicBezTo>
                    <a:pt x="7" y="84"/>
                    <a:pt x="7" y="87"/>
                    <a:pt x="3" y="87"/>
                  </a:cubicBezTo>
                  <a:cubicBezTo>
                    <a:pt x="3" y="82"/>
                    <a:pt x="0" y="80"/>
                    <a:pt x="2" y="73"/>
                  </a:cubicBezTo>
                  <a:cubicBezTo>
                    <a:pt x="7" y="80"/>
                    <a:pt x="2" y="66"/>
                    <a:pt x="11" y="70"/>
                  </a:cubicBezTo>
                  <a:cubicBezTo>
                    <a:pt x="12" y="68"/>
                    <a:pt x="9" y="68"/>
                    <a:pt x="9" y="68"/>
                  </a:cubicBezTo>
                  <a:cubicBezTo>
                    <a:pt x="9" y="66"/>
                    <a:pt x="15" y="65"/>
                    <a:pt x="11" y="64"/>
                  </a:cubicBezTo>
                  <a:cubicBezTo>
                    <a:pt x="12" y="61"/>
                    <a:pt x="17" y="61"/>
                    <a:pt x="20" y="60"/>
                  </a:cubicBezTo>
                  <a:cubicBezTo>
                    <a:pt x="18" y="57"/>
                    <a:pt x="26" y="54"/>
                    <a:pt x="20" y="53"/>
                  </a:cubicBezTo>
                  <a:cubicBezTo>
                    <a:pt x="20" y="51"/>
                    <a:pt x="24" y="51"/>
                    <a:pt x="26" y="51"/>
                  </a:cubicBezTo>
                  <a:cubicBezTo>
                    <a:pt x="26" y="48"/>
                    <a:pt x="27" y="46"/>
                    <a:pt x="29" y="46"/>
                  </a:cubicBezTo>
                  <a:cubicBezTo>
                    <a:pt x="26" y="42"/>
                    <a:pt x="31" y="42"/>
                    <a:pt x="29" y="36"/>
                  </a:cubicBezTo>
                  <a:cubicBezTo>
                    <a:pt x="37" y="37"/>
                    <a:pt x="39" y="32"/>
                    <a:pt x="44" y="31"/>
                  </a:cubicBezTo>
                  <a:cubicBezTo>
                    <a:pt x="47" y="31"/>
                    <a:pt x="45" y="27"/>
                    <a:pt x="46" y="27"/>
                  </a:cubicBezTo>
                  <a:cubicBezTo>
                    <a:pt x="47" y="26"/>
                    <a:pt x="49" y="28"/>
                    <a:pt x="48" y="29"/>
                  </a:cubicBezTo>
                  <a:cubicBezTo>
                    <a:pt x="49" y="28"/>
                    <a:pt x="51" y="26"/>
                    <a:pt x="52" y="25"/>
                  </a:cubicBezTo>
                  <a:cubicBezTo>
                    <a:pt x="53" y="24"/>
                    <a:pt x="54" y="23"/>
                    <a:pt x="54" y="21"/>
                  </a:cubicBezTo>
                  <a:cubicBezTo>
                    <a:pt x="57" y="22"/>
                    <a:pt x="60" y="21"/>
                    <a:pt x="63" y="19"/>
                  </a:cubicBezTo>
                  <a:cubicBezTo>
                    <a:pt x="66" y="18"/>
                    <a:pt x="68" y="19"/>
                    <a:pt x="74" y="18"/>
                  </a:cubicBezTo>
                  <a:cubicBezTo>
                    <a:pt x="76" y="17"/>
                    <a:pt x="75" y="16"/>
                    <a:pt x="76" y="16"/>
                  </a:cubicBezTo>
                  <a:cubicBezTo>
                    <a:pt x="78" y="15"/>
                    <a:pt x="80" y="18"/>
                    <a:pt x="80" y="18"/>
                  </a:cubicBezTo>
                  <a:cubicBezTo>
                    <a:pt x="83" y="17"/>
                    <a:pt x="78" y="14"/>
                    <a:pt x="82" y="14"/>
                  </a:cubicBezTo>
                  <a:cubicBezTo>
                    <a:pt x="82" y="14"/>
                    <a:pt x="83" y="14"/>
                    <a:pt x="83" y="14"/>
                  </a:cubicBezTo>
                  <a:cubicBezTo>
                    <a:pt x="85" y="13"/>
                    <a:pt x="91" y="13"/>
                    <a:pt x="97" y="12"/>
                  </a:cubicBezTo>
                  <a:cubicBezTo>
                    <a:pt x="100" y="11"/>
                    <a:pt x="99" y="12"/>
                    <a:pt x="100" y="10"/>
                  </a:cubicBezTo>
                  <a:cubicBezTo>
                    <a:pt x="100" y="10"/>
                    <a:pt x="102" y="8"/>
                    <a:pt x="102" y="8"/>
                  </a:cubicBezTo>
                  <a:cubicBezTo>
                    <a:pt x="107" y="6"/>
                    <a:pt x="110" y="12"/>
                    <a:pt x="11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任意多边形: 形状 25"/>
            <p:cNvSpPr/>
            <p:nvPr/>
          </p:nvSpPr>
          <p:spPr bwMode="auto">
            <a:xfrm>
              <a:off x="4053480" y="668427"/>
              <a:ext cx="29417" cy="12607"/>
            </a:xfrm>
            <a:custGeom>
              <a:avLst/>
              <a:gdLst>
                <a:gd name="T0" fmla="*/ 10 w 14"/>
                <a:gd name="T1" fmla="*/ 0 h 6"/>
                <a:gd name="T2" fmla="*/ 14 w 14"/>
                <a:gd name="T3" fmla="*/ 0 h 6"/>
                <a:gd name="T4" fmla="*/ 10 w 1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6">
                  <a:moveTo>
                    <a:pt x="10" y="0"/>
                  </a:moveTo>
                  <a:cubicBezTo>
                    <a:pt x="11" y="0"/>
                    <a:pt x="12" y="0"/>
                    <a:pt x="14" y="0"/>
                  </a:cubicBezTo>
                  <a:cubicBezTo>
                    <a:pt x="14" y="6"/>
                    <a:pt x="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6" name="任意多边形: 形状 26"/>
            <p:cNvSpPr/>
            <p:nvPr/>
          </p:nvSpPr>
          <p:spPr bwMode="auto">
            <a:xfrm>
              <a:off x="7827187" y="682435"/>
              <a:ext cx="85448" cy="67238"/>
            </a:xfrm>
            <a:custGeom>
              <a:avLst/>
              <a:gdLst>
                <a:gd name="T0" fmla="*/ 11 w 41"/>
                <a:gd name="T1" fmla="*/ 1 h 32"/>
                <a:gd name="T2" fmla="*/ 13 w 41"/>
                <a:gd name="T3" fmla="*/ 3 h 32"/>
                <a:gd name="T4" fmla="*/ 24 w 41"/>
                <a:gd name="T5" fmla="*/ 8 h 32"/>
                <a:gd name="T6" fmla="*/ 30 w 41"/>
                <a:gd name="T7" fmla="*/ 5 h 32"/>
                <a:gd name="T8" fmla="*/ 41 w 41"/>
                <a:gd name="T9" fmla="*/ 6 h 32"/>
                <a:gd name="T10" fmla="*/ 37 w 41"/>
                <a:gd name="T11" fmla="*/ 16 h 32"/>
                <a:gd name="T12" fmla="*/ 23 w 41"/>
                <a:gd name="T13" fmla="*/ 19 h 32"/>
                <a:gd name="T14" fmla="*/ 23 w 41"/>
                <a:gd name="T15" fmla="*/ 21 h 32"/>
                <a:gd name="T16" fmla="*/ 19 w 41"/>
                <a:gd name="T17" fmla="*/ 25 h 32"/>
                <a:gd name="T18" fmla="*/ 13 w 41"/>
                <a:gd name="T19" fmla="*/ 27 h 32"/>
                <a:gd name="T20" fmla="*/ 6 w 41"/>
                <a:gd name="T21" fmla="*/ 23 h 32"/>
                <a:gd name="T22" fmla="*/ 0 w 41"/>
                <a:gd name="T23" fmla="*/ 8 h 32"/>
                <a:gd name="T24" fmla="*/ 11 w 41"/>
                <a:gd name="T2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11" y="1"/>
                  </a:moveTo>
                  <a:cubicBezTo>
                    <a:pt x="13" y="0"/>
                    <a:pt x="13" y="2"/>
                    <a:pt x="13" y="3"/>
                  </a:cubicBezTo>
                  <a:cubicBezTo>
                    <a:pt x="15" y="7"/>
                    <a:pt x="21" y="6"/>
                    <a:pt x="24" y="8"/>
                  </a:cubicBezTo>
                  <a:cubicBezTo>
                    <a:pt x="28" y="10"/>
                    <a:pt x="29" y="5"/>
                    <a:pt x="30" y="5"/>
                  </a:cubicBezTo>
                  <a:cubicBezTo>
                    <a:pt x="32" y="4"/>
                    <a:pt x="35" y="8"/>
                    <a:pt x="41" y="6"/>
                  </a:cubicBezTo>
                  <a:cubicBezTo>
                    <a:pt x="40" y="8"/>
                    <a:pt x="31" y="12"/>
                    <a:pt x="37" y="16"/>
                  </a:cubicBezTo>
                  <a:cubicBezTo>
                    <a:pt x="36" y="20"/>
                    <a:pt x="29" y="20"/>
                    <a:pt x="23" y="19"/>
                  </a:cubicBezTo>
                  <a:cubicBezTo>
                    <a:pt x="20" y="20"/>
                    <a:pt x="21" y="21"/>
                    <a:pt x="23" y="21"/>
                  </a:cubicBezTo>
                  <a:cubicBezTo>
                    <a:pt x="24" y="25"/>
                    <a:pt x="12" y="22"/>
                    <a:pt x="19" y="25"/>
                  </a:cubicBezTo>
                  <a:cubicBezTo>
                    <a:pt x="19" y="32"/>
                    <a:pt x="13" y="21"/>
                    <a:pt x="13" y="27"/>
                  </a:cubicBezTo>
                  <a:cubicBezTo>
                    <a:pt x="10" y="26"/>
                    <a:pt x="12" y="21"/>
                    <a:pt x="6" y="23"/>
                  </a:cubicBezTo>
                  <a:cubicBezTo>
                    <a:pt x="4" y="18"/>
                    <a:pt x="5" y="10"/>
                    <a:pt x="0" y="8"/>
                  </a:cubicBezTo>
                  <a:cubicBezTo>
                    <a:pt x="2" y="4"/>
                    <a:pt x="13" y="8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" name="任意多边形: 形状 27"/>
            <p:cNvSpPr/>
            <p:nvPr/>
          </p:nvSpPr>
          <p:spPr bwMode="auto">
            <a:xfrm>
              <a:off x="3770522" y="692241"/>
              <a:ext cx="23814" cy="15409"/>
            </a:xfrm>
            <a:custGeom>
              <a:avLst/>
              <a:gdLst>
                <a:gd name="T0" fmla="*/ 6 w 11"/>
                <a:gd name="T1" fmla="*/ 0 h 7"/>
                <a:gd name="T2" fmla="*/ 8 w 11"/>
                <a:gd name="T3" fmla="*/ 7 h 7"/>
                <a:gd name="T4" fmla="*/ 0 w 11"/>
                <a:gd name="T5" fmla="*/ 5 h 7"/>
                <a:gd name="T6" fmla="*/ 6 w 1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6" y="0"/>
                  </a:moveTo>
                  <a:cubicBezTo>
                    <a:pt x="11" y="1"/>
                    <a:pt x="8" y="2"/>
                    <a:pt x="8" y="7"/>
                  </a:cubicBezTo>
                  <a:cubicBezTo>
                    <a:pt x="6" y="6"/>
                    <a:pt x="4" y="5"/>
                    <a:pt x="0" y="5"/>
                  </a:cubicBezTo>
                  <a:cubicBezTo>
                    <a:pt x="1" y="2"/>
                    <a:pt x="7" y="4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8" name="任意多边形: 形状 28"/>
            <p:cNvSpPr/>
            <p:nvPr/>
          </p:nvSpPr>
          <p:spPr bwMode="auto">
            <a:xfrm>
              <a:off x="7921039" y="692241"/>
              <a:ext cx="39222" cy="36420"/>
            </a:xfrm>
            <a:custGeom>
              <a:avLst/>
              <a:gdLst>
                <a:gd name="T0" fmla="*/ 0 w 19"/>
                <a:gd name="T1" fmla="*/ 5 h 17"/>
                <a:gd name="T2" fmla="*/ 19 w 19"/>
                <a:gd name="T3" fmla="*/ 9 h 17"/>
                <a:gd name="T4" fmla="*/ 11 w 19"/>
                <a:gd name="T5" fmla="*/ 16 h 17"/>
                <a:gd name="T6" fmla="*/ 7 w 19"/>
                <a:gd name="T7" fmla="*/ 13 h 17"/>
                <a:gd name="T8" fmla="*/ 4 w 19"/>
                <a:gd name="T9" fmla="*/ 13 h 17"/>
                <a:gd name="T10" fmla="*/ 0 w 19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0" y="5"/>
                  </a:moveTo>
                  <a:cubicBezTo>
                    <a:pt x="6" y="0"/>
                    <a:pt x="16" y="5"/>
                    <a:pt x="19" y="9"/>
                  </a:cubicBezTo>
                  <a:cubicBezTo>
                    <a:pt x="18" y="13"/>
                    <a:pt x="10" y="10"/>
                    <a:pt x="11" y="16"/>
                  </a:cubicBezTo>
                  <a:cubicBezTo>
                    <a:pt x="9" y="17"/>
                    <a:pt x="8" y="13"/>
                    <a:pt x="7" y="13"/>
                  </a:cubicBezTo>
                  <a:cubicBezTo>
                    <a:pt x="7" y="12"/>
                    <a:pt x="4" y="13"/>
                    <a:pt x="4" y="13"/>
                  </a:cubicBezTo>
                  <a:cubicBezTo>
                    <a:pt x="2" y="10"/>
                    <a:pt x="4" y="6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9" name="任意多边形: 形状 29"/>
            <p:cNvSpPr/>
            <p:nvPr/>
          </p:nvSpPr>
          <p:spPr bwMode="auto">
            <a:xfrm>
              <a:off x="7971467" y="703447"/>
              <a:ext cx="60234" cy="30817"/>
            </a:xfrm>
            <a:custGeom>
              <a:avLst/>
              <a:gdLst>
                <a:gd name="T0" fmla="*/ 2 w 29"/>
                <a:gd name="T1" fmla="*/ 2 h 15"/>
                <a:gd name="T2" fmla="*/ 6 w 29"/>
                <a:gd name="T3" fmla="*/ 2 h 15"/>
                <a:gd name="T4" fmla="*/ 15 w 29"/>
                <a:gd name="T5" fmla="*/ 6 h 15"/>
                <a:gd name="T6" fmla="*/ 24 w 29"/>
                <a:gd name="T7" fmla="*/ 9 h 15"/>
                <a:gd name="T8" fmla="*/ 28 w 29"/>
                <a:gd name="T9" fmla="*/ 13 h 15"/>
                <a:gd name="T10" fmla="*/ 6 w 29"/>
                <a:gd name="T11" fmla="*/ 9 h 15"/>
                <a:gd name="T12" fmla="*/ 2 w 29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5">
                  <a:moveTo>
                    <a:pt x="2" y="2"/>
                  </a:moveTo>
                  <a:cubicBezTo>
                    <a:pt x="3" y="2"/>
                    <a:pt x="4" y="2"/>
                    <a:pt x="6" y="2"/>
                  </a:cubicBezTo>
                  <a:cubicBezTo>
                    <a:pt x="11" y="0"/>
                    <a:pt x="11" y="5"/>
                    <a:pt x="15" y="6"/>
                  </a:cubicBezTo>
                  <a:cubicBezTo>
                    <a:pt x="19" y="7"/>
                    <a:pt x="21" y="8"/>
                    <a:pt x="24" y="9"/>
                  </a:cubicBezTo>
                  <a:cubicBezTo>
                    <a:pt x="26" y="11"/>
                    <a:pt x="29" y="9"/>
                    <a:pt x="28" y="13"/>
                  </a:cubicBezTo>
                  <a:cubicBezTo>
                    <a:pt x="17" y="15"/>
                    <a:pt x="14" y="10"/>
                    <a:pt x="6" y="9"/>
                  </a:cubicBezTo>
                  <a:cubicBezTo>
                    <a:pt x="8" y="3"/>
                    <a:pt x="0" y="8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0" name="任意多边形: 形状 30"/>
            <p:cNvSpPr/>
            <p:nvPr/>
          </p:nvSpPr>
          <p:spPr bwMode="auto">
            <a:xfrm>
              <a:off x="4035269" y="752474"/>
              <a:ext cx="98055" cy="81245"/>
            </a:xfrm>
            <a:custGeom>
              <a:avLst/>
              <a:gdLst>
                <a:gd name="T0" fmla="*/ 15 w 47"/>
                <a:gd name="T1" fmla="*/ 8 h 39"/>
                <a:gd name="T2" fmla="*/ 15 w 47"/>
                <a:gd name="T3" fmla="*/ 6 h 39"/>
                <a:gd name="T4" fmla="*/ 36 w 47"/>
                <a:gd name="T5" fmla="*/ 0 h 39"/>
                <a:gd name="T6" fmla="*/ 39 w 47"/>
                <a:gd name="T7" fmla="*/ 8 h 39"/>
                <a:gd name="T8" fmla="*/ 36 w 47"/>
                <a:gd name="T9" fmla="*/ 13 h 39"/>
                <a:gd name="T10" fmla="*/ 45 w 47"/>
                <a:gd name="T11" fmla="*/ 15 h 39"/>
                <a:gd name="T12" fmla="*/ 47 w 47"/>
                <a:gd name="T13" fmla="*/ 30 h 39"/>
                <a:gd name="T14" fmla="*/ 41 w 47"/>
                <a:gd name="T15" fmla="*/ 30 h 39"/>
                <a:gd name="T16" fmla="*/ 41 w 47"/>
                <a:gd name="T17" fmla="*/ 34 h 39"/>
                <a:gd name="T18" fmla="*/ 36 w 47"/>
                <a:gd name="T19" fmla="*/ 34 h 39"/>
                <a:gd name="T20" fmla="*/ 30 w 47"/>
                <a:gd name="T21" fmla="*/ 38 h 39"/>
                <a:gd name="T22" fmla="*/ 24 w 47"/>
                <a:gd name="T23" fmla="*/ 32 h 39"/>
                <a:gd name="T24" fmla="*/ 19 w 47"/>
                <a:gd name="T25" fmla="*/ 26 h 39"/>
                <a:gd name="T26" fmla="*/ 15 w 47"/>
                <a:gd name="T27" fmla="*/ 23 h 39"/>
                <a:gd name="T28" fmla="*/ 6 w 47"/>
                <a:gd name="T29" fmla="*/ 21 h 39"/>
                <a:gd name="T30" fmla="*/ 0 w 47"/>
                <a:gd name="T31" fmla="*/ 17 h 39"/>
                <a:gd name="T32" fmla="*/ 19 w 47"/>
                <a:gd name="T33" fmla="*/ 19 h 39"/>
                <a:gd name="T34" fmla="*/ 21 w 47"/>
                <a:gd name="T35" fmla="*/ 12 h 39"/>
                <a:gd name="T36" fmla="*/ 13 w 47"/>
                <a:gd name="T37" fmla="*/ 6 h 39"/>
                <a:gd name="T38" fmla="*/ 15 w 47"/>
                <a:gd name="T3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39">
                  <a:moveTo>
                    <a:pt x="15" y="8"/>
                  </a:moveTo>
                  <a:cubicBezTo>
                    <a:pt x="17" y="7"/>
                    <a:pt x="16" y="6"/>
                    <a:pt x="15" y="6"/>
                  </a:cubicBezTo>
                  <a:cubicBezTo>
                    <a:pt x="19" y="2"/>
                    <a:pt x="33" y="6"/>
                    <a:pt x="36" y="0"/>
                  </a:cubicBezTo>
                  <a:cubicBezTo>
                    <a:pt x="38" y="2"/>
                    <a:pt x="39" y="4"/>
                    <a:pt x="39" y="8"/>
                  </a:cubicBezTo>
                  <a:cubicBezTo>
                    <a:pt x="40" y="12"/>
                    <a:pt x="36" y="11"/>
                    <a:pt x="36" y="13"/>
                  </a:cubicBezTo>
                  <a:cubicBezTo>
                    <a:pt x="37" y="19"/>
                    <a:pt x="41" y="16"/>
                    <a:pt x="45" y="15"/>
                  </a:cubicBezTo>
                  <a:cubicBezTo>
                    <a:pt x="47" y="23"/>
                    <a:pt x="45" y="22"/>
                    <a:pt x="47" y="30"/>
                  </a:cubicBezTo>
                  <a:cubicBezTo>
                    <a:pt x="46" y="31"/>
                    <a:pt x="42" y="29"/>
                    <a:pt x="41" y="30"/>
                  </a:cubicBezTo>
                  <a:cubicBezTo>
                    <a:pt x="41" y="31"/>
                    <a:pt x="42" y="34"/>
                    <a:pt x="41" y="34"/>
                  </a:cubicBezTo>
                  <a:cubicBezTo>
                    <a:pt x="40" y="35"/>
                    <a:pt x="37" y="34"/>
                    <a:pt x="36" y="34"/>
                  </a:cubicBezTo>
                  <a:cubicBezTo>
                    <a:pt x="33" y="34"/>
                    <a:pt x="33" y="37"/>
                    <a:pt x="30" y="38"/>
                  </a:cubicBezTo>
                  <a:cubicBezTo>
                    <a:pt x="26" y="39"/>
                    <a:pt x="26" y="34"/>
                    <a:pt x="24" y="32"/>
                  </a:cubicBezTo>
                  <a:cubicBezTo>
                    <a:pt x="23" y="31"/>
                    <a:pt x="17" y="31"/>
                    <a:pt x="19" y="26"/>
                  </a:cubicBezTo>
                  <a:cubicBezTo>
                    <a:pt x="16" y="27"/>
                    <a:pt x="15" y="25"/>
                    <a:pt x="15" y="23"/>
                  </a:cubicBezTo>
                  <a:cubicBezTo>
                    <a:pt x="12" y="24"/>
                    <a:pt x="9" y="22"/>
                    <a:pt x="6" y="21"/>
                  </a:cubicBezTo>
                  <a:cubicBezTo>
                    <a:pt x="3" y="20"/>
                    <a:pt x="0" y="22"/>
                    <a:pt x="0" y="17"/>
                  </a:cubicBezTo>
                  <a:cubicBezTo>
                    <a:pt x="8" y="16"/>
                    <a:pt x="11" y="20"/>
                    <a:pt x="19" y="19"/>
                  </a:cubicBezTo>
                  <a:cubicBezTo>
                    <a:pt x="21" y="18"/>
                    <a:pt x="20" y="14"/>
                    <a:pt x="21" y="12"/>
                  </a:cubicBezTo>
                  <a:cubicBezTo>
                    <a:pt x="21" y="7"/>
                    <a:pt x="10" y="13"/>
                    <a:pt x="13" y="6"/>
                  </a:cubicBezTo>
                  <a:cubicBezTo>
                    <a:pt x="15" y="6"/>
                    <a:pt x="15" y="7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1" name="任意多边形: 形状 31"/>
            <p:cNvSpPr/>
            <p:nvPr/>
          </p:nvSpPr>
          <p:spPr bwMode="auto">
            <a:xfrm>
              <a:off x="4384064" y="760879"/>
              <a:ext cx="58833" cy="28016"/>
            </a:xfrm>
            <a:custGeom>
              <a:avLst/>
              <a:gdLst>
                <a:gd name="T0" fmla="*/ 0 w 28"/>
                <a:gd name="T1" fmla="*/ 2 h 13"/>
                <a:gd name="T2" fmla="*/ 7 w 28"/>
                <a:gd name="T3" fmla="*/ 0 h 13"/>
                <a:gd name="T4" fmla="*/ 28 w 28"/>
                <a:gd name="T5" fmla="*/ 6 h 13"/>
                <a:gd name="T6" fmla="*/ 26 w 28"/>
                <a:gd name="T7" fmla="*/ 13 h 13"/>
                <a:gd name="T8" fmla="*/ 6 w 28"/>
                <a:gd name="T9" fmla="*/ 6 h 13"/>
                <a:gd name="T10" fmla="*/ 0 w 2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">
                  <a:moveTo>
                    <a:pt x="0" y="2"/>
                  </a:moveTo>
                  <a:cubicBezTo>
                    <a:pt x="0" y="0"/>
                    <a:pt x="5" y="0"/>
                    <a:pt x="7" y="0"/>
                  </a:cubicBezTo>
                  <a:cubicBezTo>
                    <a:pt x="14" y="1"/>
                    <a:pt x="22" y="5"/>
                    <a:pt x="28" y="6"/>
                  </a:cubicBezTo>
                  <a:cubicBezTo>
                    <a:pt x="28" y="9"/>
                    <a:pt x="26" y="10"/>
                    <a:pt x="26" y="13"/>
                  </a:cubicBezTo>
                  <a:cubicBezTo>
                    <a:pt x="16" y="13"/>
                    <a:pt x="12" y="11"/>
                    <a:pt x="6" y="6"/>
                  </a:cubicBezTo>
                  <a:cubicBezTo>
                    <a:pt x="4" y="4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" name="任意多边形: 形状 32"/>
            <p:cNvSpPr/>
            <p:nvPr/>
          </p:nvSpPr>
          <p:spPr bwMode="auto">
            <a:xfrm>
              <a:off x="7881817" y="760879"/>
              <a:ext cx="39222" cy="15409"/>
            </a:xfrm>
            <a:custGeom>
              <a:avLst/>
              <a:gdLst>
                <a:gd name="T0" fmla="*/ 19 w 19"/>
                <a:gd name="T1" fmla="*/ 6 h 7"/>
                <a:gd name="T2" fmla="*/ 0 w 19"/>
                <a:gd name="T3" fmla="*/ 4 h 7"/>
                <a:gd name="T4" fmla="*/ 6 w 19"/>
                <a:gd name="T5" fmla="*/ 0 h 7"/>
                <a:gd name="T6" fmla="*/ 19 w 19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7">
                  <a:moveTo>
                    <a:pt x="19" y="6"/>
                  </a:moveTo>
                  <a:cubicBezTo>
                    <a:pt x="16" y="7"/>
                    <a:pt x="5" y="6"/>
                    <a:pt x="0" y="4"/>
                  </a:cubicBezTo>
                  <a:cubicBezTo>
                    <a:pt x="1" y="1"/>
                    <a:pt x="6" y="3"/>
                    <a:pt x="6" y="0"/>
                  </a:cubicBezTo>
                  <a:cubicBezTo>
                    <a:pt x="10" y="2"/>
                    <a:pt x="19" y="0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3" name="任意多边形: 形状 33"/>
            <p:cNvSpPr/>
            <p:nvPr/>
          </p:nvSpPr>
          <p:spPr bwMode="auto">
            <a:xfrm>
              <a:off x="4811303" y="846327"/>
              <a:ext cx="30817" cy="21012"/>
            </a:xfrm>
            <a:custGeom>
              <a:avLst/>
              <a:gdLst>
                <a:gd name="T0" fmla="*/ 15 w 15"/>
                <a:gd name="T1" fmla="*/ 8 h 10"/>
                <a:gd name="T2" fmla="*/ 0 w 15"/>
                <a:gd name="T3" fmla="*/ 4 h 10"/>
                <a:gd name="T4" fmla="*/ 15 w 15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15" y="8"/>
                  </a:moveTo>
                  <a:cubicBezTo>
                    <a:pt x="6" y="10"/>
                    <a:pt x="8" y="2"/>
                    <a:pt x="0" y="4"/>
                  </a:cubicBezTo>
                  <a:cubicBezTo>
                    <a:pt x="3" y="0"/>
                    <a:pt x="15" y="2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4" name="任意多边形: 形状 34"/>
            <p:cNvSpPr/>
            <p:nvPr/>
          </p:nvSpPr>
          <p:spPr bwMode="auto">
            <a:xfrm>
              <a:off x="4790291" y="867338"/>
              <a:ext cx="43425" cy="25214"/>
            </a:xfrm>
            <a:custGeom>
              <a:avLst/>
              <a:gdLst>
                <a:gd name="T0" fmla="*/ 21 w 21"/>
                <a:gd name="T1" fmla="*/ 7 h 12"/>
                <a:gd name="T2" fmla="*/ 3 w 21"/>
                <a:gd name="T3" fmla="*/ 7 h 12"/>
                <a:gd name="T4" fmla="*/ 8 w 21"/>
                <a:gd name="T5" fmla="*/ 1 h 12"/>
                <a:gd name="T6" fmla="*/ 21 w 21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2">
                  <a:moveTo>
                    <a:pt x="21" y="7"/>
                  </a:moveTo>
                  <a:cubicBezTo>
                    <a:pt x="19" y="12"/>
                    <a:pt x="5" y="12"/>
                    <a:pt x="3" y="7"/>
                  </a:cubicBezTo>
                  <a:cubicBezTo>
                    <a:pt x="0" y="0"/>
                    <a:pt x="9" y="6"/>
                    <a:pt x="8" y="1"/>
                  </a:cubicBezTo>
                  <a:cubicBezTo>
                    <a:pt x="12" y="4"/>
                    <a:pt x="16" y="6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5" name="任意多边形: 形状 35"/>
            <p:cNvSpPr/>
            <p:nvPr/>
          </p:nvSpPr>
          <p:spPr bwMode="auto">
            <a:xfrm>
              <a:off x="6419400" y="885549"/>
              <a:ext cx="29417" cy="23814"/>
            </a:xfrm>
            <a:custGeom>
              <a:avLst/>
              <a:gdLst>
                <a:gd name="T0" fmla="*/ 6 w 14"/>
                <a:gd name="T1" fmla="*/ 0 h 11"/>
                <a:gd name="T2" fmla="*/ 14 w 14"/>
                <a:gd name="T3" fmla="*/ 7 h 11"/>
                <a:gd name="T4" fmla="*/ 4 w 14"/>
                <a:gd name="T5" fmla="*/ 11 h 11"/>
                <a:gd name="T6" fmla="*/ 2 w 14"/>
                <a:gd name="T7" fmla="*/ 2 h 11"/>
                <a:gd name="T8" fmla="*/ 6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0"/>
                  </a:moveTo>
                  <a:cubicBezTo>
                    <a:pt x="11" y="0"/>
                    <a:pt x="13" y="2"/>
                    <a:pt x="14" y="7"/>
                  </a:cubicBezTo>
                  <a:cubicBezTo>
                    <a:pt x="9" y="7"/>
                    <a:pt x="5" y="7"/>
                    <a:pt x="4" y="11"/>
                  </a:cubicBezTo>
                  <a:cubicBezTo>
                    <a:pt x="0" y="11"/>
                    <a:pt x="3" y="4"/>
                    <a:pt x="2" y="2"/>
                  </a:cubicBezTo>
                  <a:cubicBezTo>
                    <a:pt x="5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6" name="任意多边形: 形状 36"/>
            <p:cNvSpPr/>
            <p:nvPr/>
          </p:nvSpPr>
          <p:spPr bwMode="auto">
            <a:xfrm>
              <a:off x="3945619" y="900957"/>
              <a:ext cx="29417" cy="21012"/>
            </a:xfrm>
            <a:custGeom>
              <a:avLst/>
              <a:gdLst>
                <a:gd name="T0" fmla="*/ 13 w 14"/>
                <a:gd name="T1" fmla="*/ 8 h 10"/>
                <a:gd name="T2" fmla="*/ 0 w 14"/>
                <a:gd name="T3" fmla="*/ 10 h 10"/>
                <a:gd name="T4" fmla="*/ 13 w 14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3" y="8"/>
                  </a:moveTo>
                  <a:cubicBezTo>
                    <a:pt x="7" y="7"/>
                    <a:pt x="5" y="9"/>
                    <a:pt x="0" y="10"/>
                  </a:cubicBezTo>
                  <a:cubicBezTo>
                    <a:pt x="1" y="6"/>
                    <a:pt x="14" y="0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7" name="任意多边形: 形状 37"/>
            <p:cNvSpPr/>
            <p:nvPr/>
          </p:nvSpPr>
          <p:spPr bwMode="auto">
            <a:xfrm>
              <a:off x="4434493" y="917766"/>
              <a:ext cx="47627" cy="29417"/>
            </a:xfrm>
            <a:custGeom>
              <a:avLst/>
              <a:gdLst>
                <a:gd name="T0" fmla="*/ 19 w 23"/>
                <a:gd name="T1" fmla="*/ 2 h 14"/>
                <a:gd name="T2" fmla="*/ 21 w 23"/>
                <a:gd name="T3" fmla="*/ 13 h 14"/>
                <a:gd name="T4" fmla="*/ 2 w 23"/>
                <a:gd name="T5" fmla="*/ 9 h 14"/>
                <a:gd name="T6" fmla="*/ 6 w 23"/>
                <a:gd name="T7" fmla="*/ 2 h 14"/>
                <a:gd name="T8" fmla="*/ 19 w 2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4">
                  <a:moveTo>
                    <a:pt x="19" y="2"/>
                  </a:moveTo>
                  <a:cubicBezTo>
                    <a:pt x="21" y="4"/>
                    <a:pt x="23" y="11"/>
                    <a:pt x="21" y="13"/>
                  </a:cubicBezTo>
                  <a:cubicBezTo>
                    <a:pt x="13" y="12"/>
                    <a:pt x="4" y="14"/>
                    <a:pt x="2" y="9"/>
                  </a:cubicBezTo>
                  <a:cubicBezTo>
                    <a:pt x="0" y="3"/>
                    <a:pt x="8" y="8"/>
                    <a:pt x="6" y="2"/>
                  </a:cubicBezTo>
                  <a:cubicBezTo>
                    <a:pt x="11" y="0"/>
                    <a:pt x="19" y="5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8" name="任意多边形: 形状 38"/>
            <p:cNvSpPr/>
            <p:nvPr/>
          </p:nvSpPr>
          <p:spPr bwMode="auto">
            <a:xfrm>
              <a:off x="4416282" y="999012"/>
              <a:ext cx="57433" cy="26615"/>
            </a:xfrm>
            <a:custGeom>
              <a:avLst/>
              <a:gdLst>
                <a:gd name="T0" fmla="*/ 26 w 28"/>
                <a:gd name="T1" fmla="*/ 5 h 13"/>
                <a:gd name="T2" fmla="*/ 19 w 28"/>
                <a:gd name="T3" fmla="*/ 9 h 13"/>
                <a:gd name="T4" fmla="*/ 11 w 28"/>
                <a:gd name="T5" fmla="*/ 11 h 13"/>
                <a:gd name="T6" fmla="*/ 4 w 28"/>
                <a:gd name="T7" fmla="*/ 9 h 13"/>
                <a:gd name="T8" fmla="*/ 5 w 28"/>
                <a:gd name="T9" fmla="*/ 4 h 13"/>
                <a:gd name="T10" fmla="*/ 11 w 28"/>
                <a:gd name="T11" fmla="*/ 0 h 13"/>
                <a:gd name="T12" fmla="*/ 26 w 28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3">
                  <a:moveTo>
                    <a:pt x="26" y="5"/>
                  </a:moveTo>
                  <a:cubicBezTo>
                    <a:pt x="28" y="11"/>
                    <a:pt x="21" y="9"/>
                    <a:pt x="19" y="9"/>
                  </a:cubicBezTo>
                  <a:cubicBezTo>
                    <a:pt x="18" y="9"/>
                    <a:pt x="13" y="13"/>
                    <a:pt x="11" y="11"/>
                  </a:cubicBezTo>
                  <a:cubicBezTo>
                    <a:pt x="10" y="9"/>
                    <a:pt x="6" y="10"/>
                    <a:pt x="4" y="9"/>
                  </a:cubicBezTo>
                  <a:cubicBezTo>
                    <a:pt x="0" y="4"/>
                    <a:pt x="12" y="6"/>
                    <a:pt x="5" y="4"/>
                  </a:cubicBezTo>
                  <a:cubicBezTo>
                    <a:pt x="6" y="1"/>
                    <a:pt x="11" y="3"/>
                    <a:pt x="11" y="0"/>
                  </a:cubicBezTo>
                  <a:cubicBezTo>
                    <a:pt x="16" y="1"/>
                    <a:pt x="22" y="2"/>
                    <a:pt x="2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" name="任意多边形: 形状 39"/>
            <p:cNvSpPr/>
            <p:nvPr/>
          </p:nvSpPr>
          <p:spPr bwMode="auto">
            <a:xfrm>
              <a:off x="4417683" y="1039635"/>
              <a:ext cx="26615" cy="12607"/>
            </a:xfrm>
            <a:custGeom>
              <a:avLst/>
              <a:gdLst>
                <a:gd name="T0" fmla="*/ 10 w 13"/>
                <a:gd name="T1" fmla="*/ 6 h 6"/>
                <a:gd name="T2" fmla="*/ 3 w 13"/>
                <a:gd name="T3" fmla="*/ 6 h 6"/>
                <a:gd name="T4" fmla="*/ 10 w 1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0" y="6"/>
                  </a:moveTo>
                  <a:cubicBezTo>
                    <a:pt x="6" y="3"/>
                    <a:pt x="8" y="6"/>
                    <a:pt x="3" y="6"/>
                  </a:cubicBezTo>
                  <a:cubicBezTo>
                    <a:pt x="0" y="0"/>
                    <a:pt x="13" y="0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0" name="任意多边形: 形状 40"/>
            <p:cNvSpPr/>
            <p:nvPr/>
          </p:nvSpPr>
          <p:spPr bwMode="auto">
            <a:xfrm>
              <a:off x="4330835" y="1059246"/>
              <a:ext cx="30817" cy="18211"/>
            </a:xfrm>
            <a:custGeom>
              <a:avLst/>
              <a:gdLst>
                <a:gd name="T0" fmla="*/ 13 w 15"/>
                <a:gd name="T1" fmla="*/ 1 h 9"/>
                <a:gd name="T2" fmla="*/ 15 w 15"/>
                <a:gd name="T3" fmla="*/ 4 h 9"/>
                <a:gd name="T4" fmla="*/ 7 w 15"/>
                <a:gd name="T5" fmla="*/ 6 h 9"/>
                <a:gd name="T6" fmla="*/ 0 w 15"/>
                <a:gd name="T7" fmla="*/ 6 h 9"/>
                <a:gd name="T8" fmla="*/ 13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3" y="1"/>
                  </a:moveTo>
                  <a:cubicBezTo>
                    <a:pt x="13" y="3"/>
                    <a:pt x="13" y="4"/>
                    <a:pt x="15" y="4"/>
                  </a:cubicBezTo>
                  <a:cubicBezTo>
                    <a:pt x="15" y="8"/>
                    <a:pt x="9" y="5"/>
                    <a:pt x="7" y="6"/>
                  </a:cubicBezTo>
                  <a:cubicBezTo>
                    <a:pt x="5" y="9"/>
                    <a:pt x="7" y="6"/>
                    <a:pt x="0" y="6"/>
                  </a:cubicBezTo>
                  <a:cubicBezTo>
                    <a:pt x="3" y="3"/>
                    <a:pt x="6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1" name="任意多边形: 形状 41"/>
            <p:cNvSpPr/>
            <p:nvPr/>
          </p:nvSpPr>
          <p:spPr bwMode="auto">
            <a:xfrm>
              <a:off x="4388266" y="1076055"/>
              <a:ext cx="12607" cy="18211"/>
            </a:xfrm>
            <a:custGeom>
              <a:avLst/>
              <a:gdLst>
                <a:gd name="T0" fmla="*/ 2 w 6"/>
                <a:gd name="T1" fmla="*/ 0 h 9"/>
                <a:gd name="T2" fmla="*/ 5 w 6"/>
                <a:gd name="T3" fmla="*/ 8 h 9"/>
                <a:gd name="T4" fmla="*/ 2 w 6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2" y="0"/>
                  </a:moveTo>
                  <a:cubicBezTo>
                    <a:pt x="5" y="1"/>
                    <a:pt x="6" y="3"/>
                    <a:pt x="5" y="8"/>
                  </a:cubicBezTo>
                  <a:cubicBezTo>
                    <a:pt x="0" y="9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2" name="任意多边形: 形状 42"/>
            <p:cNvSpPr/>
            <p:nvPr/>
          </p:nvSpPr>
          <p:spPr bwMode="auto">
            <a:xfrm>
              <a:off x="5499087" y="1237145"/>
              <a:ext cx="68639" cy="84047"/>
            </a:xfrm>
            <a:custGeom>
              <a:avLst/>
              <a:gdLst>
                <a:gd name="T0" fmla="*/ 12 w 33"/>
                <a:gd name="T1" fmla="*/ 0 h 40"/>
                <a:gd name="T2" fmla="*/ 14 w 33"/>
                <a:gd name="T3" fmla="*/ 2 h 40"/>
                <a:gd name="T4" fmla="*/ 27 w 33"/>
                <a:gd name="T5" fmla="*/ 2 h 40"/>
                <a:gd name="T6" fmla="*/ 32 w 33"/>
                <a:gd name="T7" fmla="*/ 6 h 40"/>
                <a:gd name="T8" fmla="*/ 31 w 33"/>
                <a:gd name="T9" fmla="*/ 10 h 40"/>
                <a:gd name="T10" fmla="*/ 27 w 33"/>
                <a:gd name="T11" fmla="*/ 12 h 40"/>
                <a:gd name="T12" fmla="*/ 31 w 33"/>
                <a:gd name="T13" fmla="*/ 21 h 40"/>
                <a:gd name="T14" fmla="*/ 29 w 33"/>
                <a:gd name="T15" fmla="*/ 30 h 40"/>
                <a:gd name="T16" fmla="*/ 19 w 33"/>
                <a:gd name="T17" fmla="*/ 30 h 40"/>
                <a:gd name="T18" fmla="*/ 18 w 33"/>
                <a:gd name="T19" fmla="*/ 36 h 40"/>
                <a:gd name="T20" fmla="*/ 14 w 33"/>
                <a:gd name="T21" fmla="*/ 40 h 40"/>
                <a:gd name="T22" fmla="*/ 3 w 33"/>
                <a:gd name="T23" fmla="*/ 40 h 40"/>
                <a:gd name="T24" fmla="*/ 6 w 33"/>
                <a:gd name="T25" fmla="*/ 28 h 40"/>
                <a:gd name="T26" fmla="*/ 6 w 33"/>
                <a:gd name="T27" fmla="*/ 21 h 40"/>
                <a:gd name="T28" fmla="*/ 3 w 33"/>
                <a:gd name="T29" fmla="*/ 12 h 40"/>
                <a:gd name="T30" fmla="*/ 10 w 33"/>
                <a:gd name="T31" fmla="*/ 13 h 40"/>
                <a:gd name="T32" fmla="*/ 12 w 33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40">
                  <a:moveTo>
                    <a:pt x="12" y="0"/>
                  </a:moveTo>
                  <a:cubicBezTo>
                    <a:pt x="14" y="0"/>
                    <a:pt x="14" y="1"/>
                    <a:pt x="14" y="2"/>
                  </a:cubicBezTo>
                  <a:cubicBezTo>
                    <a:pt x="14" y="5"/>
                    <a:pt x="22" y="0"/>
                    <a:pt x="27" y="2"/>
                  </a:cubicBezTo>
                  <a:cubicBezTo>
                    <a:pt x="28" y="5"/>
                    <a:pt x="29" y="6"/>
                    <a:pt x="32" y="6"/>
                  </a:cubicBezTo>
                  <a:cubicBezTo>
                    <a:pt x="33" y="8"/>
                    <a:pt x="32" y="9"/>
                    <a:pt x="31" y="10"/>
                  </a:cubicBezTo>
                  <a:cubicBezTo>
                    <a:pt x="31" y="11"/>
                    <a:pt x="28" y="11"/>
                    <a:pt x="27" y="12"/>
                  </a:cubicBezTo>
                  <a:cubicBezTo>
                    <a:pt x="27" y="16"/>
                    <a:pt x="30" y="17"/>
                    <a:pt x="31" y="21"/>
                  </a:cubicBezTo>
                  <a:cubicBezTo>
                    <a:pt x="31" y="24"/>
                    <a:pt x="28" y="26"/>
                    <a:pt x="29" y="30"/>
                  </a:cubicBezTo>
                  <a:cubicBezTo>
                    <a:pt x="26" y="30"/>
                    <a:pt x="23" y="30"/>
                    <a:pt x="19" y="30"/>
                  </a:cubicBezTo>
                  <a:cubicBezTo>
                    <a:pt x="17" y="30"/>
                    <a:pt x="19" y="34"/>
                    <a:pt x="18" y="36"/>
                  </a:cubicBezTo>
                  <a:cubicBezTo>
                    <a:pt x="17" y="37"/>
                    <a:pt x="12" y="36"/>
                    <a:pt x="14" y="40"/>
                  </a:cubicBezTo>
                  <a:cubicBezTo>
                    <a:pt x="10" y="40"/>
                    <a:pt x="6" y="40"/>
                    <a:pt x="3" y="40"/>
                  </a:cubicBezTo>
                  <a:cubicBezTo>
                    <a:pt x="4" y="36"/>
                    <a:pt x="0" y="27"/>
                    <a:pt x="6" y="28"/>
                  </a:cubicBezTo>
                  <a:cubicBezTo>
                    <a:pt x="7" y="23"/>
                    <a:pt x="3" y="25"/>
                    <a:pt x="6" y="21"/>
                  </a:cubicBezTo>
                  <a:cubicBezTo>
                    <a:pt x="8" y="15"/>
                    <a:pt x="1" y="17"/>
                    <a:pt x="3" y="12"/>
                  </a:cubicBezTo>
                  <a:cubicBezTo>
                    <a:pt x="7" y="11"/>
                    <a:pt x="8" y="13"/>
                    <a:pt x="10" y="13"/>
                  </a:cubicBezTo>
                  <a:cubicBezTo>
                    <a:pt x="14" y="13"/>
                    <a:pt x="11" y="4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3" name="任意多边形: 形状 43"/>
            <p:cNvSpPr/>
            <p:nvPr/>
          </p:nvSpPr>
          <p:spPr bwMode="auto">
            <a:xfrm>
              <a:off x="3054722" y="1241347"/>
              <a:ext cx="21012" cy="19611"/>
            </a:xfrm>
            <a:custGeom>
              <a:avLst/>
              <a:gdLst>
                <a:gd name="T0" fmla="*/ 9 w 10"/>
                <a:gd name="T1" fmla="*/ 0 h 9"/>
                <a:gd name="T2" fmla="*/ 7 w 10"/>
                <a:gd name="T3" fmla="*/ 4 h 9"/>
                <a:gd name="T4" fmla="*/ 0 w 10"/>
                <a:gd name="T5" fmla="*/ 6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10" y="3"/>
                    <a:pt x="8" y="3"/>
                    <a:pt x="7" y="4"/>
                  </a:cubicBezTo>
                  <a:cubicBezTo>
                    <a:pt x="5" y="7"/>
                    <a:pt x="4" y="9"/>
                    <a:pt x="0" y="6"/>
                  </a:cubicBezTo>
                  <a:cubicBezTo>
                    <a:pt x="1" y="2"/>
                    <a:pt x="5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4" name="任意多边形: 形状 44"/>
            <p:cNvSpPr/>
            <p:nvPr/>
          </p:nvSpPr>
          <p:spPr bwMode="auto">
            <a:xfrm>
              <a:off x="3560405" y="1258157"/>
              <a:ext cx="25214" cy="37822"/>
            </a:xfrm>
            <a:custGeom>
              <a:avLst/>
              <a:gdLst>
                <a:gd name="T0" fmla="*/ 3 w 12"/>
                <a:gd name="T1" fmla="*/ 0 h 18"/>
                <a:gd name="T2" fmla="*/ 12 w 12"/>
                <a:gd name="T3" fmla="*/ 13 h 18"/>
                <a:gd name="T4" fmla="*/ 5 w 12"/>
                <a:gd name="T5" fmla="*/ 9 h 18"/>
                <a:gd name="T6" fmla="*/ 3 w 1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3" y="0"/>
                  </a:moveTo>
                  <a:cubicBezTo>
                    <a:pt x="6" y="4"/>
                    <a:pt x="7" y="11"/>
                    <a:pt x="12" y="13"/>
                  </a:cubicBezTo>
                  <a:cubicBezTo>
                    <a:pt x="10" y="18"/>
                    <a:pt x="5" y="12"/>
                    <a:pt x="5" y="9"/>
                  </a:cubicBezTo>
                  <a:cubicBezTo>
                    <a:pt x="0" y="9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5" name="任意多边形: 形状 45"/>
            <p:cNvSpPr/>
            <p:nvPr/>
          </p:nvSpPr>
          <p:spPr bwMode="auto">
            <a:xfrm>
              <a:off x="7900028" y="1241347"/>
              <a:ext cx="40623" cy="180701"/>
            </a:xfrm>
            <a:custGeom>
              <a:avLst/>
              <a:gdLst>
                <a:gd name="T0" fmla="*/ 6 w 19"/>
                <a:gd name="T1" fmla="*/ 10 h 87"/>
                <a:gd name="T2" fmla="*/ 10 w 19"/>
                <a:gd name="T3" fmla="*/ 23 h 87"/>
                <a:gd name="T4" fmla="*/ 12 w 19"/>
                <a:gd name="T5" fmla="*/ 30 h 87"/>
                <a:gd name="T6" fmla="*/ 12 w 19"/>
                <a:gd name="T7" fmla="*/ 36 h 87"/>
                <a:gd name="T8" fmla="*/ 14 w 19"/>
                <a:gd name="T9" fmla="*/ 51 h 87"/>
                <a:gd name="T10" fmla="*/ 19 w 19"/>
                <a:gd name="T11" fmla="*/ 58 h 87"/>
                <a:gd name="T12" fmla="*/ 12 w 19"/>
                <a:gd name="T13" fmla="*/ 60 h 87"/>
                <a:gd name="T14" fmla="*/ 12 w 19"/>
                <a:gd name="T15" fmla="*/ 73 h 87"/>
                <a:gd name="T16" fmla="*/ 8 w 19"/>
                <a:gd name="T17" fmla="*/ 73 h 87"/>
                <a:gd name="T18" fmla="*/ 12 w 19"/>
                <a:gd name="T19" fmla="*/ 86 h 87"/>
                <a:gd name="T20" fmla="*/ 2 w 19"/>
                <a:gd name="T21" fmla="*/ 84 h 87"/>
                <a:gd name="T22" fmla="*/ 4 w 19"/>
                <a:gd name="T23" fmla="*/ 73 h 87"/>
                <a:gd name="T24" fmla="*/ 1 w 19"/>
                <a:gd name="T25" fmla="*/ 67 h 87"/>
                <a:gd name="T26" fmla="*/ 4 w 19"/>
                <a:gd name="T27" fmla="*/ 45 h 87"/>
                <a:gd name="T28" fmla="*/ 1 w 19"/>
                <a:gd name="T29" fmla="*/ 36 h 87"/>
                <a:gd name="T30" fmla="*/ 1 w 19"/>
                <a:gd name="T31" fmla="*/ 23 h 87"/>
                <a:gd name="T32" fmla="*/ 6 w 19"/>
                <a:gd name="T33" fmla="*/ 17 h 87"/>
                <a:gd name="T34" fmla="*/ 8 w 19"/>
                <a:gd name="T35" fmla="*/ 11 h 87"/>
                <a:gd name="T36" fmla="*/ 6 w 19"/>
                <a:gd name="T37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87">
                  <a:moveTo>
                    <a:pt x="6" y="10"/>
                  </a:moveTo>
                  <a:cubicBezTo>
                    <a:pt x="14" y="0"/>
                    <a:pt x="7" y="20"/>
                    <a:pt x="10" y="23"/>
                  </a:cubicBezTo>
                  <a:cubicBezTo>
                    <a:pt x="13" y="25"/>
                    <a:pt x="8" y="26"/>
                    <a:pt x="12" y="30"/>
                  </a:cubicBezTo>
                  <a:cubicBezTo>
                    <a:pt x="14" y="33"/>
                    <a:pt x="12" y="33"/>
                    <a:pt x="12" y="36"/>
                  </a:cubicBezTo>
                  <a:cubicBezTo>
                    <a:pt x="12" y="38"/>
                    <a:pt x="15" y="43"/>
                    <a:pt x="14" y="51"/>
                  </a:cubicBezTo>
                  <a:cubicBezTo>
                    <a:pt x="13" y="55"/>
                    <a:pt x="16" y="56"/>
                    <a:pt x="19" y="58"/>
                  </a:cubicBezTo>
                  <a:cubicBezTo>
                    <a:pt x="19" y="62"/>
                    <a:pt x="14" y="62"/>
                    <a:pt x="12" y="60"/>
                  </a:cubicBezTo>
                  <a:cubicBezTo>
                    <a:pt x="11" y="65"/>
                    <a:pt x="11" y="73"/>
                    <a:pt x="12" y="73"/>
                  </a:cubicBezTo>
                  <a:cubicBezTo>
                    <a:pt x="12" y="73"/>
                    <a:pt x="8" y="73"/>
                    <a:pt x="8" y="73"/>
                  </a:cubicBezTo>
                  <a:cubicBezTo>
                    <a:pt x="8" y="77"/>
                    <a:pt x="13" y="78"/>
                    <a:pt x="12" y="86"/>
                  </a:cubicBezTo>
                  <a:cubicBezTo>
                    <a:pt x="6" y="84"/>
                    <a:pt x="7" y="87"/>
                    <a:pt x="2" y="84"/>
                  </a:cubicBezTo>
                  <a:cubicBezTo>
                    <a:pt x="6" y="79"/>
                    <a:pt x="2" y="78"/>
                    <a:pt x="4" y="73"/>
                  </a:cubicBezTo>
                  <a:cubicBezTo>
                    <a:pt x="4" y="70"/>
                    <a:pt x="3" y="68"/>
                    <a:pt x="1" y="67"/>
                  </a:cubicBezTo>
                  <a:cubicBezTo>
                    <a:pt x="2" y="63"/>
                    <a:pt x="6" y="55"/>
                    <a:pt x="4" y="45"/>
                  </a:cubicBezTo>
                  <a:cubicBezTo>
                    <a:pt x="4" y="41"/>
                    <a:pt x="1" y="39"/>
                    <a:pt x="1" y="36"/>
                  </a:cubicBezTo>
                  <a:cubicBezTo>
                    <a:pt x="0" y="30"/>
                    <a:pt x="5" y="26"/>
                    <a:pt x="1" y="23"/>
                  </a:cubicBezTo>
                  <a:cubicBezTo>
                    <a:pt x="2" y="20"/>
                    <a:pt x="3" y="18"/>
                    <a:pt x="6" y="17"/>
                  </a:cubicBezTo>
                  <a:cubicBezTo>
                    <a:pt x="6" y="14"/>
                    <a:pt x="6" y="12"/>
                    <a:pt x="8" y="11"/>
                  </a:cubicBezTo>
                  <a:cubicBezTo>
                    <a:pt x="8" y="10"/>
                    <a:pt x="7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6" name="任意多边形: 形状 46"/>
            <p:cNvSpPr/>
            <p:nvPr/>
          </p:nvSpPr>
          <p:spPr bwMode="auto">
            <a:xfrm>
              <a:off x="3023905" y="1260958"/>
              <a:ext cx="9806" cy="18211"/>
            </a:xfrm>
            <a:custGeom>
              <a:avLst/>
              <a:gdLst>
                <a:gd name="T0" fmla="*/ 2 w 5"/>
                <a:gd name="T1" fmla="*/ 1 h 9"/>
                <a:gd name="T2" fmla="*/ 0 w 5"/>
                <a:gd name="T3" fmla="*/ 6 h 9"/>
                <a:gd name="T4" fmla="*/ 0 w 5"/>
                <a:gd name="T5" fmla="*/ 2 h 9"/>
                <a:gd name="T6" fmla="*/ 2 w 5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2" y="1"/>
                  </a:moveTo>
                  <a:cubicBezTo>
                    <a:pt x="5" y="0"/>
                    <a:pt x="4" y="9"/>
                    <a:pt x="0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7" name="任意多边形: 形状 47"/>
            <p:cNvSpPr/>
            <p:nvPr/>
          </p:nvSpPr>
          <p:spPr bwMode="auto">
            <a:xfrm>
              <a:off x="4717451" y="1322593"/>
              <a:ext cx="116265" cy="98055"/>
            </a:xfrm>
            <a:custGeom>
              <a:avLst/>
              <a:gdLst>
                <a:gd name="T0" fmla="*/ 25 w 56"/>
                <a:gd name="T1" fmla="*/ 0 h 47"/>
                <a:gd name="T2" fmla="*/ 30 w 56"/>
                <a:gd name="T3" fmla="*/ 4 h 47"/>
                <a:gd name="T4" fmla="*/ 28 w 56"/>
                <a:gd name="T5" fmla="*/ 12 h 47"/>
                <a:gd name="T6" fmla="*/ 36 w 56"/>
                <a:gd name="T7" fmla="*/ 15 h 47"/>
                <a:gd name="T8" fmla="*/ 47 w 56"/>
                <a:gd name="T9" fmla="*/ 19 h 47"/>
                <a:gd name="T10" fmla="*/ 45 w 56"/>
                <a:gd name="T11" fmla="*/ 26 h 47"/>
                <a:gd name="T12" fmla="*/ 51 w 56"/>
                <a:gd name="T13" fmla="*/ 28 h 47"/>
                <a:gd name="T14" fmla="*/ 54 w 56"/>
                <a:gd name="T15" fmla="*/ 34 h 47"/>
                <a:gd name="T16" fmla="*/ 51 w 56"/>
                <a:gd name="T17" fmla="*/ 43 h 47"/>
                <a:gd name="T18" fmla="*/ 49 w 56"/>
                <a:gd name="T19" fmla="*/ 40 h 47"/>
                <a:gd name="T20" fmla="*/ 38 w 56"/>
                <a:gd name="T21" fmla="*/ 40 h 47"/>
                <a:gd name="T22" fmla="*/ 30 w 56"/>
                <a:gd name="T23" fmla="*/ 47 h 47"/>
                <a:gd name="T24" fmla="*/ 26 w 56"/>
                <a:gd name="T25" fmla="*/ 41 h 47"/>
                <a:gd name="T26" fmla="*/ 21 w 56"/>
                <a:gd name="T27" fmla="*/ 40 h 47"/>
                <a:gd name="T28" fmla="*/ 13 w 56"/>
                <a:gd name="T29" fmla="*/ 34 h 47"/>
                <a:gd name="T30" fmla="*/ 0 w 56"/>
                <a:gd name="T31" fmla="*/ 36 h 47"/>
                <a:gd name="T32" fmla="*/ 2 w 56"/>
                <a:gd name="T33" fmla="*/ 28 h 47"/>
                <a:gd name="T34" fmla="*/ 10 w 56"/>
                <a:gd name="T35" fmla="*/ 25 h 47"/>
                <a:gd name="T36" fmla="*/ 13 w 56"/>
                <a:gd name="T37" fmla="*/ 17 h 47"/>
                <a:gd name="T38" fmla="*/ 15 w 56"/>
                <a:gd name="T39" fmla="*/ 8 h 47"/>
                <a:gd name="T40" fmla="*/ 19 w 56"/>
                <a:gd name="T41" fmla="*/ 8 h 47"/>
                <a:gd name="T42" fmla="*/ 19 w 56"/>
                <a:gd name="T43" fmla="*/ 4 h 47"/>
                <a:gd name="T44" fmla="*/ 25 w 56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47">
                  <a:moveTo>
                    <a:pt x="25" y="0"/>
                  </a:moveTo>
                  <a:cubicBezTo>
                    <a:pt x="27" y="1"/>
                    <a:pt x="27" y="4"/>
                    <a:pt x="30" y="4"/>
                  </a:cubicBezTo>
                  <a:cubicBezTo>
                    <a:pt x="29" y="8"/>
                    <a:pt x="24" y="8"/>
                    <a:pt x="28" y="12"/>
                  </a:cubicBezTo>
                  <a:cubicBezTo>
                    <a:pt x="27" y="16"/>
                    <a:pt x="33" y="14"/>
                    <a:pt x="36" y="15"/>
                  </a:cubicBezTo>
                  <a:cubicBezTo>
                    <a:pt x="37" y="16"/>
                    <a:pt x="40" y="22"/>
                    <a:pt x="47" y="19"/>
                  </a:cubicBezTo>
                  <a:cubicBezTo>
                    <a:pt x="47" y="24"/>
                    <a:pt x="50" y="25"/>
                    <a:pt x="45" y="26"/>
                  </a:cubicBezTo>
                  <a:cubicBezTo>
                    <a:pt x="45" y="29"/>
                    <a:pt x="49" y="27"/>
                    <a:pt x="51" y="28"/>
                  </a:cubicBezTo>
                  <a:cubicBezTo>
                    <a:pt x="52" y="30"/>
                    <a:pt x="49" y="36"/>
                    <a:pt x="54" y="34"/>
                  </a:cubicBezTo>
                  <a:cubicBezTo>
                    <a:pt x="56" y="40"/>
                    <a:pt x="49" y="38"/>
                    <a:pt x="51" y="43"/>
                  </a:cubicBezTo>
                  <a:cubicBezTo>
                    <a:pt x="49" y="43"/>
                    <a:pt x="49" y="41"/>
                    <a:pt x="49" y="40"/>
                  </a:cubicBezTo>
                  <a:cubicBezTo>
                    <a:pt x="42" y="40"/>
                    <a:pt x="43" y="42"/>
                    <a:pt x="38" y="40"/>
                  </a:cubicBezTo>
                  <a:cubicBezTo>
                    <a:pt x="35" y="42"/>
                    <a:pt x="30" y="42"/>
                    <a:pt x="30" y="47"/>
                  </a:cubicBezTo>
                  <a:cubicBezTo>
                    <a:pt x="27" y="47"/>
                    <a:pt x="28" y="43"/>
                    <a:pt x="26" y="41"/>
                  </a:cubicBezTo>
                  <a:cubicBezTo>
                    <a:pt x="25" y="40"/>
                    <a:pt x="22" y="41"/>
                    <a:pt x="21" y="40"/>
                  </a:cubicBezTo>
                  <a:cubicBezTo>
                    <a:pt x="19" y="38"/>
                    <a:pt x="18" y="35"/>
                    <a:pt x="13" y="34"/>
                  </a:cubicBezTo>
                  <a:cubicBezTo>
                    <a:pt x="7" y="33"/>
                    <a:pt x="7" y="37"/>
                    <a:pt x="0" y="36"/>
                  </a:cubicBezTo>
                  <a:cubicBezTo>
                    <a:pt x="2" y="34"/>
                    <a:pt x="2" y="32"/>
                    <a:pt x="2" y="28"/>
                  </a:cubicBezTo>
                  <a:cubicBezTo>
                    <a:pt x="8" y="31"/>
                    <a:pt x="4" y="22"/>
                    <a:pt x="10" y="25"/>
                  </a:cubicBezTo>
                  <a:cubicBezTo>
                    <a:pt x="7" y="20"/>
                    <a:pt x="12" y="19"/>
                    <a:pt x="13" y="17"/>
                  </a:cubicBezTo>
                  <a:cubicBezTo>
                    <a:pt x="14" y="15"/>
                    <a:pt x="13" y="11"/>
                    <a:pt x="15" y="8"/>
                  </a:cubicBezTo>
                  <a:cubicBezTo>
                    <a:pt x="16" y="7"/>
                    <a:pt x="18" y="8"/>
                    <a:pt x="19" y="8"/>
                  </a:cubicBezTo>
                  <a:cubicBezTo>
                    <a:pt x="20" y="7"/>
                    <a:pt x="18" y="5"/>
                    <a:pt x="19" y="4"/>
                  </a:cubicBezTo>
                  <a:cubicBezTo>
                    <a:pt x="21" y="3"/>
                    <a:pt x="25" y="4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8" name="任意多边形: 形状 48"/>
            <p:cNvSpPr/>
            <p:nvPr/>
          </p:nvSpPr>
          <p:spPr bwMode="auto">
            <a:xfrm>
              <a:off x="4654415" y="1353410"/>
              <a:ext cx="29417" cy="25214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6 h 12"/>
                <a:gd name="T4" fmla="*/ 0 w 1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cubicBezTo>
                    <a:pt x="7" y="0"/>
                    <a:pt x="7" y="6"/>
                    <a:pt x="14" y="6"/>
                  </a:cubicBezTo>
                  <a:cubicBezTo>
                    <a:pt x="12" y="12"/>
                    <a:pt x="1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89" name="任意多边形: 形状 49"/>
            <p:cNvSpPr/>
            <p:nvPr/>
          </p:nvSpPr>
          <p:spPr bwMode="auto">
            <a:xfrm>
              <a:off x="7886020" y="1451465"/>
              <a:ext cx="81245" cy="58833"/>
            </a:xfrm>
            <a:custGeom>
              <a:avLst/>
              <a:gdLst>
                <a:gd name="T0" fmla="*/ 11 w 39"/>
                <a:gd name="T1" fmla="*/ 0 h 28"/>
                <a:gd name="T2" fmla="*/ 13 w 39"/>
                <a:gd name="T3" fmla="*/ 2 h 28"/>
                <a:gd name="T4" fmla="*/ 21 w 39"/>
                <a:gd name="T5" fmla="*/ 9 h 28"/>
                <a:gd name="T6" fmla="*/ 39 w 39"/>
                <a:gd name="T7" fmla="*/ 7 h 28"/>
                <a:gd name="T8" fmla="*/ 32 w 39"/>
                <a:gd name="T9" fmla="*/ 19 h 28"/>
                <a:gd name="T10" fmla="*/ 26 w 39"/>
                <a:gd name="T11" fmla="*/ 17 h 28"/>
                <a:gd name="T12" fmla="*/ 19 w 39"/>
                <a:gd name="T13" fmla="*/ 20 h 28"/>
                <a:gd name="T14" fmla="*/ 17 w 39"/>
                <a:gd name="T15" fmla="*/ 26 h 28"/>
                <a:gd name="T16" fmla="*/ 8 w 39"/>
                <a:gd name="T17" fmla="*/ 22 h 28"/>
                <a:gd name="T18" fmla="*/ 11 w 3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8">
                  <a:moveTo>
                    <a:pt x="11" y="0"/>
                  </a:moveTo>
                  <a:cubicBezTo>
                    <a:pt x="13" y="0"/>
                    <a:pt x="13" y="1"/>
                    <a:pt x="13" y="2"/>
                  </a:cubicBezTo>
                  <a:cubicBezTo>
                    <a:pt x="13" y="7"/>
                    <a:pt x="20" y="4"/>
                    <a:pt x="21" y="9"/>
                  </a:cubicBezTo>
                  <a:cubicBezTo>
                    <a:pt x="27" y="7"/>
                    <a:pt x="32" y="10"/>
                    <a:pt x="39" y="7"/>
                  </a:cubicBezTo>
                  <a:cubicBezTo>
                    <a:pt x="39" y="13"/>
                    <a:pt x="32" y="13"/>
                    <a:pt x="32" y="19"/>
                  </a:cubicBezTo>
                  <a:cubicBezTo>
                    <a:pt x="29" y="19"/>
                    <a:pt x="29" y="17"/>
                    <a:pt x="26" y="17"/>
                  </a:cubicBezTo>
                  <a:cubicBezTo>
                    <a:pt x="22" y="16"/>
                    <a:pt x="20" y="25"/>
                    <a:pt x="19" y="20"/>
                  </a:cubicBezTo>
                  <a:cubicBezTo>
                    <a:pt x="17" y="21"/>
                    <a:pt x="17" y="24"/>
                    <a:pt x="17" y="26"/>
                  </a:cubicBezTo>
                  <a:cubicBezTo>
                    <a:pt x="12" y="28"/>
                    <a:pt x="12" y="15"/>
                    <a:pt x="8" y="22"/>
                  </a:cubicBezTo>
                  <a:cubicBezTo>
                    <a:pt x="0" y="17"/>
                    <a:pt x="6" y="3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0" name="任意多边形: 形状 50"/>
            <p:cNvSpPr/>
            <p:nvPr/>
          </p:nvSpPr>
          <p:spPr bwMode="auto">
            <a:xfrm>
              <a:off x="7743140" y="1520103"/>
              <a:ext cx="156888" cy="137277"/>
            </a:xfrm>
            <a:custGeom>
              <a:avLst/>
              <a:gdLst>
                <a:gd name="T0" fmla="*/ 67 w 76"/>
                <a:gd name="T1" fmla="*/ 0 h 66"/>
                <a:gd name="T2" fmla="*/ 73 w 76"/>
                <a:gd name="T3" fmla="*/ 2 h 66"/>
                <a:gd name="T4" fmla="*/ 73 w 76"/>
                <a:gd name="T5" fmla="*/ 30 h 66"/>
                <a:gd name="T6" fmla="*/ 71 w 76"/>
                <a:gd name="T7" fmla="*/ 27 h 66"/>
                <a:gd name="T8" fmla="*/ 71 w 76"/>
                <a:gd name="T9" fmla="*/ 38 h 66"/>
                <a:gd name="T10" fmla="*/ 67 w 76"/>
                <a:gd name="T11" fmla="*/ 36 h 66"/>
                <a:gd name="T12" fmla="*/ 67 w 76"/>
                <a:gd name="T13" fmla="*/ 55 h 66"/>
                <a:gd name="T14" fmla="*/ 64 w 76"/>
                <a:gd name="T15" fmla="*/ 53 h 66"/>
                <a:gd name="T16" fmla="*/ 58 w 76"/>
                <a:gd name="T17" fmla="*/ 56 h 66"/>
                <a:gd name="T18" fmla="*/ 54 w 76"/>
                <a:gd name="T19" fmla="*/ 55 h 66"/>
                <a:gd name="T20" fmla="*/ 47 w 76"/>
                <a:gd name="T21" fmla="*/ 56 h 66"/>
                <a:gd name="T22" fmla="*/ 37 w 76"/>
                <a:gd name="T23" fmla="*/ 58 h 66"/>
                <a:gd name="T24" fmla="*/ 34 w 76"/>
                <a:gd name="T25" fmla="*/ 66 h 66"/>
                <a:gd name="T26" fmla="*/ 26 w 76"/>
                <a:gd name="T27" fmla="*/ 56 h 66"/>
                <a:gd name="T28" fmla="*/ 23 w 76"/>
                <a:gd name="T29" fmla="*/ 60 h 66"/>
                <a:gd name="T30" fmla="*/ 19 w 76"/>
                <a:gd name="T31" fmla="*/ 58 h 66"/>
                <a:gd name="T32" fmla="*/ 0 w 76"/>
                <a:gd name="T33" fmla="*/ 62 h 66"/>
                <a:gd name="T34" fmla="*/ 2 w 76"/>
                <a:gd name="T35" fmla="*/ 55 h 66"/>
                <a:gd name="T36" fmla="*/ 6 w 76"/>
                <a:gd name="T37" fmla="*/ 56 h 66"/>
                <a:gd name="T38" fmla="*/ 8 w 76"/>
                <a:gd name="T39" fmla="*/ 53 h 66"/>
                <a:gd name="T40" fmla="*/ 34 w 76"/>
                <a:gd name="T41" fmla="*/ 51 h 66"/>
                <a:gd name="T42" fmla="*/ 37 w 76"/>
                <a:gd name="T43" fmla="*/ 38 h 66"/>
                <a:gd name="T44" fmla="*/ 41 w 76"/>
                <a:gd name="T45" fmla="*/ 34 h 66"/>
                <a:gd name="T46" fmla="*/ 52 w 76"/>
                <a:gd name="T47" fmla="*/ 36 h 66"/>
                <a:gd name="T48" fmla="*/ 52 w 76"/>
                <a:gd name="T49" fmla="*/ 28 h 66"/>
                <a:gd name="T50" fmla="*/ 54 w 76"/>
                <a:gd name="T51" fmla="*/ 32 h 66"/>
                <a:gd name="T52" fmla="*/ 56 w 76"/>
                <a:gd name="T53" fmla="*/ 23 h 66"/>
                <a:gd name="T54" fmla="*/ 62 w 76"/>
                <a:gd name="T55" fmla="*/ 8 h 66"/>
                <a:gd name="T56" fmla="*/ 67 w 76"/>
                <a:gd name="T5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66">
                  <a:moveTo>
                    <a:pt x="67" y="0"/>
                  </a:moveTo>
                  <a:cubicBezTo>
                    <a:pt x="70" y="0"/>
                    <a:pt x="70" y="2"/>
                    <a:pt x="73" y="2"/>
                  </a:cubicBezTo>
                  <a:cubicBezTo>
                    <a:pt x="73" y="16"/>
                    <a:pt x="76" y="22"/>
                    <a:pt x="73" y="30"/>
                  </a:cubicBezTo>
                  <a:cubicBezTo>
                    <a:pt x="71" y="30"/>
                    <a:pt x="71" y="28"/>
                    <a:pt x="71" y="27"/>
                  </a:cubicBezTo>
                  <a:cubicBezTo>
                    <a:pt x="66" y="28"/>
                    <a:pt x="71" y="34"/>
                    <a:pt x="71" y="38"/>
                  </a:cubicBezTo>
                  <a:cubicBezTo>
                    <a:pt x="69" y="37"/>
                    <a:pt x="69" y="36"/>
                    <a:pt x="67" y="36"/>
                  </a:cubicBezTo>
                  <a:cubicBezTo>
                    <a:pt x="67" y="42"/>
                    <a:pt x="67" y="48"/>
                    <a:pt x="67" y="55"/>
                  </a:cubicBezTo>
                  <a:cubicBezTo>
                    <a:pt x="66" y="54"/>
                    <a:pt x="65" y="53"/>
                    <a:pt x="64" y="53"/>
                  </a:cubicBezTo>
                  <a:cubicBezTo>
                    <a:pt x="60" y="51"/>
                    <a:pt x="59" y="56"/>
                    <a:pt x="58" y="56"/>
                  </a:cubicBezTo>
                  <a:cubicBezTo>
                    <a:pt x="57" y="57"/>
                    <a:pt x="56" y="55"/>
                    <a:pt x="54" y="55"/>
                  </a:cubicBezTo>
                  <a:cubicBezTo>
                    <a:pt x="54" y="54"/>
                    <a:pt x="49" y="56"/>
                    <a:pt x="47" y="56"/>
                  </a:cubicBezTo>
                  <a:cubicBezTo>
                    <a:pt x="46" y="57"/>
                    <a:pt x="42" y="59"/>
                    <a:pt x="37" y="58"/>
                  </a:cubicBezTo>
                  <a:cubicBezTo>
                    <a:pt x="34" y="58"/>
                    <a:pt x="36" y="65"/>
                    <a:pt x="34" y="66"/>
                  </a:cubicBezTo>
                  <a:cubicBezTo>
                    <a:pt x="30" y="64"/>
                    <a:pt x="26" y="62"/>
                    <a:pt x="26" y="56"/>
                  </a:cubicBezTo>
                  <a:cubicBezTo>
                    <a:pt x="23" y="54"/>
                    <a:pt x="23" y="60"/>
                    <a:pt x="23" y="60"/>
                  </a:cubicBezTo>
                  <a:cubicBezTo>
                    <a:pt x="20" y="61"/>
                    <a:pt x="19" y="58"/>
                    <a:pt x="19" y="58"/>
                  </a:cubicBezTo>
                  <a:cubicBezTo>
                    <a:pt x="12" y="59"/>
                    <a:pt x="5" y="65"/>
                    <a:pt x="0" y="62"/>
                  </a:cubicBezTo>
                  <a:cubicBezTo>
                    <a:pt x="2" y="60"/>
                    <a:pt x="2" y="58"/>
                    <a:pt x="2" y="55"/>
                  </a:cubicBezTo>
                  <a:cubicBezTo>
                    <a:pt x="4" y="53"/>
                    <a:pt x="6" y="56"/>
                    <a:pt x="6" y="56"/>
                  </a:cubicBezTo>
                  <a:cubicBezTo>
                    <a:pt x="8" y="56"/>
                    <a:pt x="7" y="53"/>
                    <a:pt x="8" y="53"/>
                  </a:cubicBezTo>
                  <a:cubicBezTo>
                    <a:pt x="14" y="52"/>
                    <a:pt x="26" y="54"/>
                    <a:pt x="34" y="51"/>
                  </a:cubicBezTo>
                  <a:cubicBezTo>
                    <a:pt x="31" y="42"/>
                    <a:pt x="39" y="45"/>
                    <a:pt x="37" y="38"/>
                  </a:cubicBezTo>
                  <a:cubicBezTo>
                    <a:pt x="41" y="40"/>
                    <a:pt x="42" y="39"/>
                    <a:pt x="41" y="34"/>
                  </a:cubicBezTo>
                  <a:cubicBezTo>
                    <a:pt x="45" y="38"/>
                    <a:pt x="49" y="31"/>
                    <a:pt x="52" y="36"/>
                  </a:cubicBezTo>
                  <a:cubicBezTo>
                    <a:pt x="53" y="35"/>
                    <a:pt x="51" y="29"/>
                    <a:pt x="52" y="28"/>
                  </a:cubicBezTo>
                  <a:cubicBezTo>
                    <a:pt x="54" y="27"/>
                    <a:pt x="54" y="32"/>
                    <a:pt x="54" y="32"/>
                  </a:cubicBezTo>
                  <a:cubicBezTo>
                    <a:pt x="56" y="33"/>
                    <a:pt x="60" y="31"/>
                    <a:pt x="56" y="23"/>
                  </a:cubicBezTo>
                  <a:cubicBezTo>
                    <a:pt x="63" y="21"/>
                    <a:pt x="59" y="13"/>
                    <a:pt x="62" y="8"/>
                  </a:cubicBezTo>
                  <a:cubicBezTo>
                    <a:pt x="63" y="5"/>
                    <a:pt x="70" y="5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1" name="任意多边形: 形状 51"/>
            <p:cNvSpPr/>
            <p:nvPr/>
          </p:nvSpPr>
          <p:spPr bwMode="auto">
            <a:xfrm>
              <a:off x="5794652" y="1528507"/>
              <a:ext cx="28016" cy="30817"/>
            </a:xfrm>
            <a:custGeom>
              <a:avLst/>
              <a:gdLst>
                <a:gd name="T0" fmla="*/ 4 w 13"/>
                <a:gd name="T1" fmla="*/ 0 h 15"/>
                <a:gd name="T2" fmla="*/ 0 w 13"/>
                <a:gd name="T3" fmla="*/ 13 h 15"/>
                <a:gd name="T4" fmla="*/ 4 w 1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cubicBezTo>
                    <a:pt x="13" y="0"/>
                    <a:pt x="10" y="15"/>
                    <a:pt x="0" y="13"/>
                  </a:cubicBezTo>
                  <a:cubicBezTo>
                    <a:pt x="4" y="12"/>
                    <a:pt x="0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2" name="任意多边形: 形状 52"/>
            <p:cNvSpPr/>
            <p:nvPr/>
          </p:nvSpPr>
          <p:spPr bwMode="auto">
            <a:xfrm>
              <a:off x="5861889" y="1571932"/>
              <a:ext cx="39222" cy="29417"/>
            </a:xfrm>
            <a:custGeom>
              <a:avLst/>
              <a:gdLst>
                <a:gd name="T0" fmla="*/ 15 w 19"/>
                <a:gd name="T1" fmla="*/ 3 h 14"/>
                <a:gd name="T2" fmla="*/ 19 w 19"/>
                <a:gd name="T3" fmla="*/ 13 h 14"/>
                <a:gd name="T4" fmla="*/ 9 w 19"/>
                <a:gd name="T5" fmla="*/ 13 h 14"/>
                <a:gd name="T6" fmla="*/ 9 w 19"/>
                <a:gd name="T7" fmla="*/ 11 h 14"/>
                <a:gd name="T8" fmla="*/ 2 w 19"/>
                <a:gd name="T9" fmla="*/ 9 h 14"/>
                <a:gd name="T10" fmla="*/ 15 w 19"/>
                <a:gd name="T1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3"/>
                  </a:moveTo>
                  <a:cubicBezTo>
                    <a:pt x="18" y="5"/>
                    <a:pt x="19" y="8"/>
                    <a:pt x="19" y="13"/>
                  </a:cubicBezTo>
                  <a:cubicBezTo>
                    <a:pt x="17" y="12"/>
                    <a:pt x="11" y="14"/>
                    <a:pt x="9" y="13"/>
                  </a:cubicBezTo>
                  <a:cubicBezTo>
                    <a:pt x="9" y="13"/>
                    <a:pt x="10" y="11"/>
                    <a:pt x="9" y="11"/>
                  </a:cubicBezTo>
                  <a:cubicBezTo>
                    <a:pt x="7" y="10"/>
                    <a:pt x="2" y="12"/>
                    <a:pt x="2" y="9"/>
                  </a:cubicBezTo>
                  <a:cubicBezTo>
                    <a:pt x="0" y="0"/>
                    <a:pt x="15" y="9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3" name="任意多边形: 形状 53"/>
            <p:cNvSpPr/>
            <p:nvPr/>
          </p:nvSpPr>
          <p:spPr bwMode="auto">
            <a:xfrm>
              <a:off x="6175664" y="1627963"/>
              <a:ext cx="29417" cy="15409"/>
            </a:xfrm>
            <a:custGeom>
              <a:avLst/>
              <a:gdLst>
                <a:gd name="T0" fmla="*/ 0 w 14"/>
                <a:gd name="T1" fmla="*/ 6 h 7"/>
                <a:gd name="T2" fmla="*/ 8 w 14"/>
                <a:gd name="T3" fmla="*/ 1 h 7"/>
                <a:gd name="T4" fmla="*/ 6 w 14"/>
                <a:gd name="T5" fmla="*/ 3 h 7"/>
                <a:gd name="T6" fmla="*/ 0 w 14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6"/>
                  </a:moveTo>
                  <a:cubicBezTo>
                    <a:pt x="0" y="1"/>
                    <a:pt x="3" y="0"/>
                    <a:pt x="8" y="1"/>
                  </a:cubicBezTo>
                  <a:cubicBezTo>
                    <a:pt x="14" y="0"/>
                    <a:pt x="10" y="4"/>
                    <a:pt x="6" y="3"/>
                  </a:cubicBezTo>
                  <a:cubicBezTo>
                    <a:pt x="4" y="4"/>
                    <a:pt x="4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4" name="任意多边形: 形状 54"/>
            <p:cNvSpPr/>
            <p:nvPr/>
          </p:nvSpPr>
          <p:spPr bwMode="auto">
            <a:xfrm>
              <a:off x="7757148" y="1651776"/>
              <a:ext cx="29417" cy="18211"/>
            </a:xfrm>
            <a:custGeom>
              <a:avLst/>
              <a:gdLst>
                <a:gd name="T0" fmla="*/ 12 w 14"/>
                <a:gd name="T1" fmla="*/ 1 h 9"/>
                <a:gd name="T2" fmla="*/ 8 w 14"/>
                <a:gd name="T3" fmla="*/ 8 h 9"/>
                <a:gd name="T4" fmla="*/ 1 w 14"/>
                <a:gd name="T5" fmla="*/ 3 h 9"/>
                <a:gd name="T6" fmla="*/ 12 w 14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12" y="1"/>
                  </a:moveTo>
                  <a:cubicBezTo>
                    <a:pt x="14" y="7"/>
                    <a:pt x="6" y="2"/>
                    <a:pt x="8" y="8"/>
                  </a:cubicBezTo>
                  <a:cubicBezTo>
                    <a:pt x="3" y="9"/>
                    <a:pt x="0" y="8"/>
                    <a:pt x="1" y="3"/>
                  </a:cubicBezTo>
                  <a:cubicBezTo>
                    <a:pt x="5" y="8"/>
                    <a:pt x="6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5" name="任意多边形: 形状 55"/>
            <p:cNvSpPr/>
            <p:nvPr/>
          </p:nvSpPr>
          <p:spPr bwMode="auto">
            <a:xfrm>
              <a:off x="7706720" y="1653177"/>
              <a:ext cx="42023" cy="43425"/>
            </a:xfrm>
            <a:custGeom>
              <a:avLst/>
              <a:gdLst>
                <a:gd name="T0" fmla="*/ 17 w 20"/>
                <a:gd name="T1" fmla="*/ 4 h 21"/>
                <a:gd name="T2" fmla="*/ 17 w 20"/>
                <a:gd name="T3" fmla="*/ 17 h 21"/>
                <a:gd name="T4" fmla="*/ 6 w 20"/>
                <a:gd name="T5" fmla="*/ 18 h 21"/>
                <a:gd name="T6" fmla="*/ 0 w 20"/>
                <a:gd name="T7" fmla="*/ 11 h 21"/>
                <a:gd name="T8" fmla="*/ 17 w 20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7" y="4"/>
                  </a:moveTo>
                  <a:cubicBezTo>
                    <a:pt x="20" y="9"/>
                    <a:pt x="12" y="14"/>
                    <a:pt x="17" y="17"/>
                  </a:cubicBezTo>
                  <a:cubicBezTo>
                    <a:pt x="17" y="21"/>
                    <a:pt x="9" y="17"/>
                    <a:pt x="6" y="18"/>
                  </a:cubicBezTo>
                  <a:cubicBezTo>
                    <a:pt x="6" y="11"/>
                    <a:pt x="7" y="8"/>
                    <a:pt x="0" y="11"/>
                  </a:cubicBezTo>
                  <a:cubicBezTo>
                    <a:pt x="0" y="2"/>
                    <a:pt x="10" y="0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6" name="任意多边形: 形状 56"/>
            <p:cNvSpPr/>
            <p:nvPr/>
          </p:nvSpPr>
          <p:spPr bwMode="auto">
            <a:xfrm>
              <a:off x="7561038" y="1807263"/>
              <a:ext cx="25214" cy="39222"/>
            </a:xfrm>
            <a:custGeom>
              <a:avLst/>
              <a:gdLst>
                <a:gd name="T0" fmla="*/ 11 w 12"/>
                <a:gd name="T1" fmla="*/ 8 h 19"/>
                <a:gd name="T2" fmla="*/ 7 w 12"/>
                <a:gd name="T3" fmla="*/ 19 h 19"/>
                <a:gd name="T4" fmla="*/ 0 w 12"/>
                <a:gd name="T5" fmla="*/ 19 h 19"/>
                <a:gd name="T6" fmla="*/ 1 w 12"/>
                <a:gd name="T7" fmla="*/ 6 h 19"/>
                <a:gd name="T8" fmla="*/ 11 w 12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11" y="8"/>
                  </a:moveTo>
                  <a:cubicBezTo>
                    <a:pt x="11" y="13"/>
                    <a:pt x="4" y="11"/>
                    <a:pt x="7" y="19"/>
                  </a:cubicBezTo>
                  <a:cubicBezTo>
                    <a:pt x="5" y="19"/>
                    <a:pt x="2" y="19"/>
                    <a:pt x="0" y="19"/>
                  </a:cubicBezTo>
                  <a:cubicBezTo>
                    <a:pt x="0" y="16"/>
                    <a:pt x="6" y="9"/>
                    <a:pt x="1" y="6"/>
                  </a:cubicBezTo>
                  <a:cubicBezTo>
                    <a:pt x="3" y="2"/>
                    <a:pt x="12" y="0"/>
                    <a:pt x="1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7" name="任意多边形: 形状 57"/>
            <p:cNvSpPr/>
            <p:nvPr/>
          </p:nvSpPr>
          <p:spPr bwMode="auto">
            <a:xfrm>
              <a:off x="3912000" y="1825473"/>
              <a:ext cx="16809" cy="12607"/>
            </a:xfrm>
            <a:custGeom>
              <a:avLst/>
              <a:gdLst>
                <a:gd name="T0" fmla="*/ 0 w 8"/>
                <a:gd name="T1" fmla="*/ 3 h 6"/>
                <a:gd name="T2" fmla="*/ 7 w 8"/>
                <a:gd name="T3" fmla="*/ 1 h 6"/>
                <a:gd name="T4" fmla="*/ 5 w 8"/>
                <a:gd name="T5" fmla="*/ 6 h 6"/>
                <a:gd name="T6" fmla="*/ 1 w 8"/>
                <a:gd name="T7" fmla="*/ 6 h 6"/>
                <a:gd name="T8" fmla="*/ 0 w 8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0" y="0"/>
                    <a:pt x="4" y="1"/>
                    <a:pt x="7" y="1"/>
                  </a:cubicBezTo>
                  <a:cubicBezTo>
                    <a:pt x="8" y="4"/>
                    <a:pt x="5" y="4"/>
                    <a:pt x="5" y="6"/>
                  </a:cubicBezTo>
                  <a:cubicBezTo>
                    <a:pt x="4" y="6"/>
                    <a:pt x="3" y="6"/>
                    <a:pt x="1" y="6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8" name="任意多边形: 形状 58"/>
            <p:cNvSpPr/>
            <p:nvPr/>
          </p:nvSpPr>
          <p:spPr bwMode="auto">
            <a:xfrm>
              <a:off x="4322430" y="1838081"/>
              <a:ext cx="158289" cy="63036"/>
            </a:xfrm>
            <a:custGeom>
              <a:avLst/>
              <a:gdLst>
                <a:gd name="T0" fmla="*/ 75 w 76"/>
                <a:gd name="T1" fmla="*/ 21 h 30"/>
                <a:gd name="T2" fmla="*/ 58 w 76"/>
                <a:gd name="T3" fmla="*/ 26 h 30"/>
                <a:gd name="T4" fmla="*/ 54 w 76"/>
                <a:gd name="T5" fmla="*/ 17 h 30"/>
                <a:gd name="T6" fmla="*/ 34 w 76"/>
                <a:gd name="T7" fmla="*/ 13 h 30"/>
                <a:gd name="T8" fmla="*/ 32 w 76"/>
                <a:gd name="T9" fmla="*/ 8 h 30"/>
                <a:gd name="T10" fmla="*/ 13 w 76"/>
                <a:gd name="T11" fmla="*/ 8 h 30"/>
                <a:gd name="T12" fmla="*/ 0 w 76"/>
                <a:gd name="T13" fmla="*/ 11 h 30"/>
                <a:gd name="T14" fmla="*/ 8 w 76"/>
                <a:gd name="T15" fmla="*/ 2 h 30"/>
                <a:gd name="T16" fmla="*/ 24 w 76"/>
                <a:gd name="T17" fmla="*/ 0 h 30"/>
                <a:gd name="T18" fmla="*/ 30 w 76"/>
                <a:gd name="T19" fmla="*/ 4 h 30"/>
                <a:gd name="T20" fmla="*/ 36 w 76"/>
                <a:gd name="T21" fmla="*/ 6 h 30"/>
                <a:gd name="T22" fmla="*/ 50 w 76"/>
                <a:gd name="T23" fmla="*/ 8 h 30"/>
                <a:gd name="T24" fmla="*/ 56 w 76"/>
                <a:gd name="T25" fmla="*/ 17 h 30"/>
                <a:gd name="T26" fmla="*/ 62 w 76"/>
                <a:gd name="T27" fmla="*/ 19 h 30"/>
                <a:gd name="T28" fmla="*/ 75 w 76"/>
                <a:gd name="T2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30">
                  <a:moveTo>
                    <a:pt x="75" y="21"/>
                  </a:moveTo>
                  <a:cubicBezTo>
                    <a:pt x="76" y="30"/>
                    <a:pt x="59" y="20"/>
                    <a:pt x="58" y="26"/>
                  </a:cubicBezTo>
                  <a:cubicBezTo>
                    <a:pt x="54" y="26"/>
                    <a:pt x="57" y="18"/>
                    <a:pt x="54" y="17"/>
                  </a:cubicBezTo>
                  <a:cubicBezTo>
                    <a:pt x="48" y="15"/>
                    <a:pt x="41" y="15"/>
                    <a:pt x="34" y="13"/>
                  </a:cubicBezTo>
                  <a:cubicBezTo>
                    <a:pt x="33" y="12"/>
                    <a:pt x="32" y="10"/>
                    <a:pt x="32" y="8"/>
                  </a:cubicBezTo>
                  <a:cubicBezTo>
                    <a:pt x="24" y="8"/>
                    <a:pt x="19" y="7"/>
                    <a:pt x="13" y="8"/>
                  </a:cubicBezTo>
                  <a:cubicBezTo>
                    <a:pt x="9" y="8"/>
                    <a:pt x="5" y="13"/>
                    <a:pt x="0" y="11"/>
                  </a:cubicBezTo>
                  <a:cubicBezTo>
                    <a:pt x="0" y="6"/>
                    <a:pt x="8" y="8"/>
                    <a:pt x="8" y="2"/>
                  </a:cubicBezTo>
                  <a:cubicBezTo>
                    <a:pt x="13" y="1"/>
                    <a:pt x="22" y="4"/>
                    <a:pt x="24" y="0"/>
                  </a:cubicBezTo>
                  <a:cubicBezTo>
                    <a:pt x="33" y="2"/>
                    <a:pt x="22" y="2"/>
                    <a:pt x="30" y="4"/>
                  </a:cubicBezTo>
                  <a:cubicBezTo>
                    <a:pt x="30" y="4"/>
                    <a:pt x="35" y="6"/>
                    <a:pt x="36" y="6"/>
                  </a:cubicBezTo>
                  <a:cubicBezTo>
                    <a:pt x="37" y="8"/>
                    <a:pt x="43" y="8"/>
                    <a:pt x="50" y="8"/>
                  </a:cubicBezTo>
                  <a:cubicBezTo>
                    <a:pt x="49" y="14"/>
                    <a:pt x="60" y="9"/>
                    <a:pt x="56" y="17"/>
                  </a:cubicBezTo>
                  <a:cubicBezTo>
                    <a:pt x="59" y="15"/>
                    <a:pt x="61" y="15"/>
                    <a:pt x="62" y="19"/>
                  </a:cubicBezTo>
                  <a:cubicBezTo>
                    <a:pt x="66" y="20"/>
                    <a:pt x="74" y="17"/>
                    <a:pt x="7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9" name="任意多边形: 形状 59"/>
            <p:cNvSpPr/>
            <p:nvPr/>
          </p:nvSpPr>
          <p:spPr bwMode="auto">
            <a:xfrm>
              <a:off x="4508734" y="1892711"/>
              <a:ext cx="64436" cy="35020"/>
            </a:xfrm>
            <a:custGeom>
              <a:avLst/>
              <a:gdLst>
                <a:gd name="T0" fmla="*/ 1 w 31"/>
                <a:gd name="T1" fmla="*/ 0 h 17"/>
                <a:gd name="T2" fmla="*/ 16 w 31"/>
                <a:gd name="T3" fmla="*/ 2 h 17"/>
                <a:gd name="T4" fmla="*/ 24 w 31"/>
                <a:gd name="T5" fmla="*/ 4 h 17"/>
                <a:gd name="T6" fmla="*/ 31 w 31"/>
                <a:gd name="T7" fmla="*/ 8 h 17"/>
                <a:gd name="T8" fmla="*/ 5 w 31"/>
                <a:gd name="T9" fmla="*/ 12 h 17"/>
                <a:gd name="T10" fmla="*/ 9 w 31"/>
                <a:gd name="T11" fmla="*/ 10 h 17"/>
                <a:gd name="T12" fmla="*/ 1 w 3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7">
                  <a:moveTo>
                    <a:pt x="1" y="0"/>
                  </a:moveTo>
                  <a:cubicBezTo>
                    <a:pt x="5" y="3"/>
                    <a:pt x="12" y="1"/>
                    <a:pt x="16" y="2"/>
                  </a:cubicBezTo>
                  <a:cubicBezTo>
                    <a:pt x="17" y="2"/>
                    <a:pt x="22" y="9"/>
                    <a:pt x="24" y="4"/>
                  </a:cubicBezTo>
                  <a:cubicBezTo>
                    <a:pt x="27" y="5"/>
                    <a:pt x="25" y="10"/>
                    <a:pt x="31" y="8"/>
                  </a:cubicBezTo>
                  <a:cubicBezTo>
                    <a:pt x="31" y="17"/>
                    <a:pt x="11" y="13"/>
                    <a:pt x="5" y="12"/>
                  </a:cubicBezTo>
                  <a:cubicBezTo>
                    <a:pt x="4" y="10"/>
                    <a:pt x="9" y="10"/>
                    <a:pt x="9" y="10"/>
                  </a:cubicBezTo>
                  <a:cubicBezTo>
                    <a:pt x="9" y="7"/>
                    <a:pt x="0" y="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0" name="任意多边形: 形状 60"/>
            <p:cNvSpPr/>
            <p:nvPr/>
          </p:nvSpPr>
          <p:spPr bwMode="auto">
            <a:xfrm>
              <a:off x="7378937" y="1896914"/>
              <a:ext cx="30817" cy="22413"/>
            </a:xfrm>
            <a:custGeom>
              <a:avLst/>
              <a:gdLst>
                <a:gd name="T0" fmla="*/ 13 w 15"/>
                <a:gd name="T1" fmla="*/ 0 h 11"/>
                <a:gd name="T2" fmla="*/ 9 w 15"/>
                <a:gd name="T3" fmla="*/ 11 h 11"/>
                <a:gd name="T4" fmla="*/ 0 w 15"/>
                <a:gd name="T5" fmla="*/ 4 h 11"/>
                <a:gd name="T6" fmla="*/ 4 w 15"/>
                <a:gd name="T7" fmla="*/ 0 h 11"/>
                <a:gd name="T8" fmla="*/ 13 w 1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15" y="7"/>
                    <a:pt x="8" y="6"/>
                    <a:pt x="9" y="11"/>
                  </a:cubicBezTo>
                  <a:cubicBezTo>
                    <a:pt x="5" y="10"/>
                    <a:pt x="0" y="10"/>
                    <a:pt x="0" y="4"/>
                  </a:cubicBezTo>
                  <a:cubicBezTo>
                    <a:pt x="3" y="5"/>
                    <a:pt x="3" y="2"/>
                    <a:pt x="4" y="0"/>
                  </a:cubicBezTo>
                  <a:cubicBezTo>
                    <a:pt x="7" y="0"/>
                    <a:pt x="1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1" name="任意多边形: 形状 61"/>
            <p:cNvSpPr/>
            <p:nvPr/>
          </p:nvSpPr>
          <p:spPr bwMode="auto">
            <a:xfrm>
              <a:off x="4484921" y="1905318"/>
              <a:ext cx="23814" cy="18211"/>
            </a:xfrm>
            <a:custGeom>
              <a:avLst/>
              <a:gdLst>
                <a:gd name="T0" fmla="*/ 10 w 12"/>
                <a:gd name="T1" fmla="*/ 9 h 9"/>
                <a:gd name="T2" fmla="*/ 0 w 12"/>
                <a:gd name="T3" fmla="*/ 7 h 9"/>
                <a:gd name="T4" fmla="*/ 10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10" y="9"/>
                  </a:moveTo>
                  <a:cubicBezTo>
                    <a:pt x="8" y="8"/>
                    <a:pt x="5" y="7"/>
                    <a:pt x="0" y="7"/>
                  </a:cubicBezTo>
                  <a:cubicBezTo>
                    <a:pt x="1" y="4"/>
                    <a:pt x="12" y="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2" name="任意多边形: 形状 62"/>
            <p:cNvSpPr/>
            <p:nvPr/>
          </p:nvSpPr>
          <p:spPr bwMode="auto">
            <a:xfrm>
              <a:off x="4420485" y="1910921"/>
              <a:ext cx="30817" cy="19611"/>
            </a:xfrm>
            <a:custGeom>
              <a:avLst/>
              <a:gdLst>
                <a:gd name="T0" fmla="*/ 2 w 15"/>
                <a:gd name="T1" fmla="*/ 3 h 9"/>
                <a:gd name="T2" fmla="*/ 13 w 15"/>
                <a:gd name="T3" fmla="*/ 6 h 9"/>
                <a:gd name="T4" fmla="*/ 2 w 15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">
                  <a:moveTo>
                    <a:pt x="2" y="3"/>
                  </a:moveTo>
                  <a:cubicBezTo>
                    <a:pt x="5" y="4"/>
                    <a:pt x="15" y="0"/>
                    <a:pt x="13" y="6"/>
                  </a:cubicBezTo>
                  <a:cubicBezTo>
                    <a:pt x="9" y="5"/>
                    <a:pt x="0" y="9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3" name="任意多边形: 形状 63"/>
            <p:cNvSpPr/>
            <p:nvPr/>
          </p:nvSpPr>
          <p:spPr bwMode="auto">
            <a:xfrm>
              <a:off x="7551232" y="1919326"/>
              <a:ext cx="43425" cy="77043"/>
            </a:xfrm>
            <a:custGeom>
              <a:avLst/>
              <a:gdLst>
                <a:gd name="T0" fmla="*/ 10 w 21"/>
                <a:gd name="T1" fmla="*/ 0 h 37"/>
                <a:gd name="T2" fmla="*/ 18 w 21"/>
                <a:gd name="T3" fmla="*/ 0 h 37"/>
                <a:gd name="T4" fmla="*/ 21 w 21"/>
                <a:gd name="T5" fmla="*/ 13 h 37"/>
                <a:gd name="T6" fmla="*/ 16 w 21"/>
                <a:gd name="T7" fmla="*/ 19 h 37"/>
                <a:gd name="T8" fmla="*/ 14 w 21"/>
                <a:gd name="T9" fmla="*/ 25 h 37"/>
                <a:gd name="T10" fmla="*/ 12 w 21"/>
                <a:gd name="T11" fmla="*/ 34 h 37"/>
                <a:gd name="T12" fmla="*/ 6 w 21"/>
                <a:gd name="T13" fmla="*/ 28 h 37"/>
                <a:gd name="T14" fmla="*/ 1 w 21"/>
                <a:gd name="T15" fmla="*/ 21 h 37"/>
                <a:gd name="T16" fmla="*/ 5 w 21"/>
                <a:gd name="T17" fmla="*/ 10 h 37"/>
                <a:gd name="T18" fmla="*/ 10 w 21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7">
                  <a:moveTo>
                    <a:pt x="10" y="0"/>
                  </a:moveTo>
                  <a:cubicBezTo>
                    <a:pt x="13" y="0"/>
                    <a:pt x="15" y="0"/>
                    <a:pt x="18" y="0"/>
                  </a:cubicBezTo>
                  <a:cubicBezTo>
                    <a:pt x="20" y="4"/>
                    <a:pt x="20" y="9"/>
                    <a:pt x="21" y="13"/>
                  </a:cubicBezTo>
                  <a:cubicBezTo>
                    <a:pt x="18" y="14"/>
                    <a:pt x="20" y="20"/>
                    <a:pt x="16" y="19"/>
                  </a:cubicBezTo>
                  <a:cubicBezTo>
                    <a:pt x="16" y="22"/>
                    <a:pt x="16" y="24"/>
                    <a:pt x="14" y="25"/>
                  </a:cubicBezTo>
                  <a:cubicBezTo>
                    <a:pt x="13" y="27"/>
                    <a:pt x="16" y="34"/>
                    <a:pt x="12" y="34"/>
                  </a:cubicBezTo>
                  <a:cubicBezTo>
                    <a:pt x="6" y="37"/>
                    <a:pt x="11" y="29"/>
                    <a:pt x="6" y="28"/>
                  </a:cubicBezTo>
                  <a:cubicBezTo>
                    <a:pt x="4" y="28"/>
                    <a:pt x="3" y="23"/>
                    <a:pt x="1" y="21"/>
                  </a:cubicBezTo>
                  <a:cubicBezTo>
                    <a:pt x="0" y="16"/>
                    <a:pt x="7" y="17"/>
                    <a:pt x="5" y="10"/>
                  </a:cubicBezTo>
                  <a:cubicBezTo>
                    <a:pt x="9" y="14"/>
                    <a:pt x="9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4" name="任意多边形: 形状 64"/>
            <p:cNvSpPr/>
            <p:nvPr/>
          </p:nvSpPr>
          <p:spPr bwMode="auto">
            <a:xfrm>
              <a:off x="7594657" y="1983762"/>
              <a:ext cx="58833" cy="60234"/>
            </a:xfrm>
            <a:custGeom>
              <a:avLst/>
              <a:gdLst>
                <a:gd name="T0" fmla="*/ 15 w 28"/>
                <a:gd name="T1" fmla="*/ 3 h 29"/>
                <a:gd name="T2" fmla="*/ 21 w 28"/>
                <a:gd name="T3" fmla="*/ 9 h 29"/>
                <a:gd name="T4" fmla="*/ 19 w 28"/>
                <a:gd name="T5" fmla="*/ 10 h 29"/>
                <a:gd name="T6" fmla="*/ 21 w 28"/>
                <a:gd name="T7" fmla="*/ 14 h 29"/>
                <a:gd name="T8" fmla="*/ 28 w 28"/>
                <a:gd name="T9" fmla="*/ 23 h 29"/>
                <a:gd name="T10" fmla="*/ 25 w 28"/>
                <a:gd name="T11" fmla="*/ 29 h 29"/>
                <a:gd name="T12" fmla="*/ 19 w 28"/>
                <a:gd name="T13" fmla="*/ 29 h 29"/>
                <a:gd name="T14" fmla="*/ 10 w 28"/>
                <a:gd name="T15" fmla="*/ 20 h 29"/>
                <a:gd name="T16" fmla="*/ 13 w 28"/>
                <a:gd name="T17" fmla="*/ 16 h 29"/>
                <a:gd name="T18" fmla="*/ 0 w 28"/>
                <a:gd name="T19" fmla="*/ 5 h 29"/>
                <a:gd name="T20" fmla="*/ 15 w 28"/>
                <a:gd name="T2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9">
                  <a:moveTo>
                    <a:pt x="15" y="3"/>
                  </a:moveTo>
                  <a:cubicBezTo>
                    <a:pt x="10" y="9"/>
                    <a:pt x="20" y="7"/>
                    <a:pt x="21" y="9"/>
                  </a:cubicBezTo>
                  <a:cubicBezTo>
                    <a:pt x="22" y="10"/>
                    <a:pt x="19" y="10"/>
                    <a:pt x="19" y="10"/>
                  </a:cubicBezTo>
                  <a:cubicBezTo>
                    <a:pt x="19" y="11"/>
                    <a:pt x="21" y="14"/>
                    <a:pt x="21" y="14"/>
                  </a:cubicBezTo>
                  <a:cubicBezTo>
                    <a:pt x="23" y="18"/>
                    <a:pt x="28" y="18"/>
                    <a:pt x="28" y="23"/>
                  </a:cubicBezTo>
                  <a:cubicBezTo>
                    <a:pt x="24" y="23"/>
                    <a:pt x="25" y="26"/>
                    <a:pt x="25" y="29"/>
                  </a:cubicBezTo>
                  <a:cubicBezTo>
                    <a:pt x="23" y="28"/>
                    <a:pt x="19" y="26"/>
                    <a:pt x="19" y="29"/>
                  </a:cubicBezTo>
                  <a:cubicBezTo>
                    <a:pt x="14" y="28"/>
                    <a:pt x="15" y="21"/>
                    <a:pt x="10" y="20"/>
                  </a:cubicBezTo>
                  <a:cubicBezTo>
                    <a:pt x="10" y="18"/>
                    <a:pt x="13" y="18"/>
                    <a:pt x="13" y="16"/>
                  </a:cubicBezTo>
                  <a:cubicBezTo>
                    <a:pt x="9" y="13"/>
                    <a:pt x="6" y="7"/>
                    <a:pt x="0" y="5"/>
                  </a:cubicBezTo>
                  <a:cubicBezTo>
                    <a:pt x="5" y="0"/>
                    <a:pt x="9" y="2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5" name="任意多边形: 形状 65"/>
            <p:cNvSpPr/>
            <p:nvPr/>
          </p:nvSpPr>
          <p:spPr bwMode="auto">
            <a:xfrm>
              <a:off x="7572245" y="2008976"/>
              <a:ext cx="12607" cy="840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6 w 6"/>
                <a:gd name="T5" fmla="*/ 4 h 4"/>
                <a:gd name="T6" fmla="*/ 0 w 6"/>
                <a:gd name="T7" fmla="*/ 4 h 4"/>
                <a:gd name="T8" fmla="*/ 0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4" y="4"/>
                    <a:pt x="2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6" name="任意多边形: 形状 66"/>
            <p:cNvSpPr/>
            <p:nvPr/>
          </p:nvSpPr>
          <p:spPr bwMode="auto">
            <a:xfrm>
              <a:off x="7590454" y="2018781"/>
              <a:ext cx="33619" cy="50428"/>
            </a:xfrm>
            <a:custGeom>
              <a:avLst/>
              <a:gdLst>
                <a:gd name="T0" fmla="*/ 15 w 16"/>
                <a:gd name="T1" fmla="*/ 20 h 24"/>
                <a:gd name="T2" fmla="*/ 6 w 16"/>
                <a:gd name="T3" fmla="*/ 21 h 24"/>
                <a:gd name="T4" fmla="*/ 0 w 16"/>
                <a:gd name="T5" fmla="*/ 12 h 24"/>
                <a:gd name="T6" fmla="*/ 15 w 16"/>
                <a:gd name="T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5" y="20"/>
                  </a:moveTo>
                  <a:cubicBezTo>
                    <a:pt x="16" y="24"/>
                    <a:pt x="9" y="20"/>
                    <a:pt x="6" y="21"/>
                  </a:cubicBezTo>
                  <a:cubicBezTo>
                    <a:pt x="6" y="16"/>
                    <a:pt x="8" y="10"/>
                    <a:pt x="0" y="12"/>
                  </a:cubicBezTo>
                  <a:cubicBezTo>
                    <a:pt x="7" y="0"/>
                    <a:pt x="7" y="21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7" name="任意多边形: 形状 67"/>
            <p:cNvSpPr/>
            <p:nvPr/>
          </p:nvSpPr>
          <p:spPr bwMode="auto">
            <a:xfrm>
              <a:off x="6922282" y="2060805"/>
              <a:ext cx="33619" cy="56031"/>
            </a:xfrm>
            <a:custGeom>
              <a:avLst/>
              <a:gdLst>
                <a:gd name="T0" fmla="*/ 3 w 16"/>
                <a:gd name="T1" fmla="*/ 1 h 27"/>
                <a:gd name="T2" fmla="*/ 8 w 16"/>
                <a:gd name="T3" fmla="*/ 7 h 27"/>
                <a:gd name="T4" fmla="*/ 10 w 16"/>
                <a:gd name="T5" fmla="*/ 9 h 27"/>
                <a:gd name="T6" fmla="*/ 14 w 16"/>
                <a:gd name="T7" fmla="*/ 13 h 27"/>
                <a:gd name="T8" fmla="*/ 12 w 16"/>
                <a:gd name="T9" fmla="*/ 14 h 27"/>
                <a:gd name="T10" fmla="*/ 14 w 16"/>
                <a:gd name="T11" fmla="*/ 24 h 27"/>
                <a:gd name="T12" fmla="*/ 10 w 16"/>
                <a:gd name="T13" fmla="*/ 27 h 27"/>
                <a:gd name="T14" fmla="*/ 3 w 16"/>
                <a:gd name="T1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3" y="1"/>
                  </a:moveTo>
                  <a:cubicBezTo>
                    <a:pt x="6" y="0"/>
                    <a:pt x="7" y="5"/>
                    <a:pt x="8" y="7"/>
                  </a:cubicBezTo>
                  <a:cubicBezTo>
                    <a:pt x="9" y="8"/>
                    <a:pt x="10" y="7"/>
                    <a:pt x="10" y="9"/>
                  </a:cubicBezTo>
                  <a:cubicBezTo>
                    <a:pt x="10" y="11"/>
                    <a:pt x="13" y="11"/>
                    <a:pt x="14" y="13"/>
                  </a:cubicBezTo>
                  <a:cubicBezTo>
                    <a:pt x="15" y="15"/>
                    <a:pt x="12" y="14"/>
                    <a:pt x="12" y="14"/>
                  </a:cubicBezTo>
                  <a:cubicBezTo>
                    <a:pt x="12" y="16"/>
                    <a:pt x="16" y="18"/>
                    <a:pt x="14" y="24"/>
                  </a:cubicBezTo>
                  <a:cubicBezTo>
                    <a:pt x="11" y="23"/>
                    <a:pt x="10" y="25"/>
                    <a:pt x="10" y="27"/>
                  </a:cubicBezTo>
                  <a:cubicBezTo>
                    <a:pt x="0" y="24"/>
                    <a:pt x="1" y="1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8" name="任意多边形: 形状 68"/>
            <p:cNvSpPr/>
            <p:nvPr/>
          </p:nvSpPr>
          <p:spPr bwMode="auto">
            <a:xfrm>
              <a:off x="7619871" y="2063606"/>
              <a:ext cx="42023" cy="64436"/>
            </a:xfrm>
            <a:custGeom>
              <a:avLst/>
              <a:gdLst>
                <a:gd name="T0" fmla="*/ 16 w 20"/>
                <a:gd name="T1" fmla="*/ 0 h 31"/>
                <a:gd name="T2" fmla="*/ 20 w 20"/>
                <a:gd name="T3" fmla="*/ 15 h 31"/>
                <a:gd name="T4" fmla="*/ 14 w 20"/>
                <a:gd name="T5" fmla="*/ 17 h 31"/>
                <a:gd name="T6" fmla="*/ 14 w 20"/>
                <a:gd name="T7" fmla="*/ 30 h 31"/>
                <a:gd name="T8" fmla="*/ 5 w 20"/>
                <a:gd name="T9" fmla="*/ 25 h 31"/>
                <a:gd name="T10" fmla="*/ 7 w 20"/>
                <a:gd name="T11" fmla="*/ 17 h 31"/>
                <a:gd name="T12" fmla="*/ 7 w 20"/>
                <a:gd name="T13" fmla="*/ 13 h 31"/>
                <a:gd name="T14" fmla="*/ 5 w 20"/>
                <a:gd name="T15" fmla="*/ 13 h 31"/>
                <a:gd name="T16" fmla="*/ 9 w 20"/>
                <a:gd name="T17" fmla="*/ 8 h 31"/>
                <a:gd name="T18" fmla="*/ 13 w 20"/>
                <a:gd name="T19" fmla="*/ 2 h 31"/>
                <a:gd name="T20" fmla="*/ 16 w 20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1">
                  <a:moveTo>
                    <a:pt x="16" y="0"/>
                  </a:moveTo>
                  <a:cubicBezTo>
                    <a:pt x="16" y="7"/>
                    <a:pt x="16" y="13"/>
                    <a:pt x="20" y="15"/>
                  </a:cubicBezTo>
                  <a:cubicBezTo>
                    <a:pt x="20" y="17"/>
                    <a:pt x="17" y="17"/>
                    <a:pt x="14" y="17"/>
                  </a:cubicBezTo>
                  <a:cubicBezTo>
                    <a:pt x="18" y="20"/>
                    <a:pt x="13" y="23"/>
                    <a:pt x="14" y="30"/>
                  </a:cubicBezTo>
                  <a:cubicBezTo>
                    <a:pt x="9" y="31"/>
                    <a:pt x="10" y="25"/>
                    <a:pt x="5" y="25"/>
                  </a:cubicBezTo>
                  <a:cubicBezTo>
                    <a:pt x="4" y="21"/>
                    <a:pt x="7" y="20"/>
                    <a:pt x="7" y="17"/>
                  </a:cubicBezTo>
                  <a:cubicBezTo>
                    <a:pt x="7" y="16"/>
                    <a:pt x="4" y="14"/>
                    <a:pt x="7" y="13"/>
                  </a:cubicBezTo>
                  <a:cubicBezTo>
                    <a:pt x="7" y="11"/>
                    <a:pt x="5" y="12"/>
                    <a:pt x="5" y="13"/>
                  </a:cubicBezTo>
                  <a:cubicBezTo>
                    <a:pt x="0" y="13"/>
                    <a:pt x="5" y="6"/>
                    <a:pt x="9" y="8"/>
                  </a:cubicBezTo>
                  <a:cubicBezTo>
                    <a:pt x="9" y="5"/>
                    <a:pt x="11" y="3"/>
                    <a:pt x="13" y="2"/>
                  </a:cubicBezTo>
                  <a:cubicBezTo>
                    <a:pt x="13" y="2"/>
                    <a:pt x="14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9" name="任意多边形: 形状 69"/>
            <p:cNvSpPr/>
            <p:nvPr/>
          </p:nvSpPr>
          <p:spPr bwMode="auto">
            <a:xfrm>
              <a:off x="7589054" y="2074812"/>
              <a:ext cx="30817" cy="28016"/>
            </a:xfrm>
            <a:custGeom>
              <a:avLst/>
              <a:gdLst>
                <a:gd name="T0" fmla="*/ 9 w 15"/>
                <a:gd name="T1" fmla="*/ 0 h 13"/>
                <a:gd name="T2" fmla="*/ 15 w 15"/>
                <a:gd name="T3" fmla="*/ 6 h 13"/>
                <a:gd name="T4" fmla="*/ 13 w 15"/>
                <a:gd name="T5" fmla="*/ 7 h 13"/>
                <a:gd name="T6" fmla="*/ 1 w 15"/>
                <a:gd name="T7" fmla="*/ 13 h 13"/>
                <a:gd name="T8" fmla="*/ 9 w 1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9" y="0"/>
                  </a:moveTo>
                  <a:cubicBezTo>
                    <a:pt x="13" y="0"/>
                    <a:pt x="15" y="2"/>
                    <a:pt x="15" y="6"/>
                  </a:cubicBezTo>
                  <a:cubicBezTo>
                    <a:pt x="11" y="5"/>
                    <a:pt x="11" y="7"/>
                    <a:pt x="13" y="7"/>
                  </a:cubicBezTo>
                  <a:cubicBezTo>
                    <a:pt x="11" y="9"/>
                    <a:pt x="6" y="12"/>
                    <a:pt x="1" y="13"/>
                  </a:cubicBezTo>
                  <a:cubicBezTo>
                    <a:pt x="0" y="5"/>
                    <a:pt x="9" y="7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0" name="任意多边形: 形状 70"/>
            <p:cNvSpPr/>
            <p:nvPr/>
          </p:nvSpPr>
          <p:spPr bwMode="auto">
            <a:xfrm>
              <a:off x="7675902" y="2175669"/>
              <a:ext cx="21012" cy="39222"/>
            </a:xfrm>
            <a:custGeom>
              <a:avLst/>
              <a:gdLst>
                <a:gd name="T0" fmla="*/ 2 w 10"/>
                <a:gd name="T1" fmla="*/ 0 h 19"/>
                <a:gd name="T2" fmla="*/ 10 w 10"/>
                <a:gd name="T3" fmla="*/ 6 h 19"/>
                <a:gd name="T4" fmla="*/ 0 w 10"/>
                <a:gd name="T5" fmla="*/ 17 h 19"/>
                <a:gd name="T6" fmla="*/ 4 w 10"/>
                <a:gd name="T7" fmla="*/ 15 h 19"/>
                <a:gd name="T8" fmla="*/ 2 w 1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9">
                  <a:moveTo>
                    <a:pt x="2" y="0"/>
                  </a:moveTo>
                  <a:cubicBezTo>
                    <a:pt x="7" y="0"/>
                    <a:pt x="4" y="8"/>
                    <a:pt x="10" y="6"/>
                  </a:cubicBezTo>
                  <a:cubicBezTo>
                    <a:pt x="8" y="11"/>
                    <a:pt x="9" y="19"/>
                    <a:pt x="0" y="17"/>
                  </a:cubicBezTo>
                  <a:cubicBezTo>
                    <a:pt x="0" y="15"/>
                    <a:pt x="3" y="16"/>
                    <a:pt x="4" y="15"/>
                  </a:cubicBezTo>
                  <a:cubicBezTo>
                    <a:pt x="1" y="8"/>
                    <a:pt x="1" y="1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1" name="任意多边形: 形状 71"/>
            <p:cNvSpPr/>
            <p:nvPr/>
          </p:nvSpPr>
          <p:spPr bwMode="auto">
            <a:xfrm>
              <a:off x="7556835" y="2185475"/>
              <a:ext cx="79845" cy="25214"/>
            </a:xfrm>
            <a:custGeom>
              <a:avLst/>
              <a:gdLst>
                <a:gd name="T0" fmla="*/ 37 w 38"/>
                <a:gd name="T1" fmla="*/ 5 h 12"/>
                <a:gd name="T2" fmla="*/ 26 w 38"/>
                <a:gd name="T3" fmla="*/ 10 h 12"/>
                <a:gd name="T4" fmla="*/ 0 w 38"/>
                <a:gd name="T5" fmla="*/ 12 h 12"/>
                <a:gd name="T6" fmla="*/ 31 w 38"/>
                <a:gd name="T7" fmla="*/ 3 h 12"/>
                <a:gd name="T8" fmla="*/ 37 w 38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">
                  <a:moveTo>
                    <a:pt x="37" y="5"/>
                  </a:moveTo>
                  <a:cubicBezTo>
                    <a:pt x="38" y="10"/>
                    <a:pt x="30" y="10"/>
                    <a:pt x="26" y="10"/>
                  </a:cubicBezTo>
                  <a:cubicBezTo>
                    <a:pt x="18" y="11"/>
                    <a:pt x="7" y="9"/>
                    <a:pt x="0" y="12"/>
                  </a:cubicBezTo>
                  <a:cubicBezTo>
                    <a:pt x="1" y="0"/>
                    <a:pt x="27" y="12"/>
                    <a:pt x="31" y="3"/>
                  </a:cubicBezTo>
                  <a:cubicBezTo>
                    <a:pt x="33" y="4"/>
                    <a:pt x="34" y="5"/>
                    <a:pt x="3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2" name="任意多边形: 形状 72"/>
            <p:cNvSpPr/>
            <p:nvPr/>
          </p:nvSpPr>
          <p:spPr bwMode="auto">
            <a:xfrm>
              <a:off x="7727731" y="2216292"/>
              <a:ext cx="50428" cy="32218"/>
            </a:xfrm>
            <a:custGeom>
              <a:avLst/>
              <a:gdLst>
                <a:gd name="T0" fmla="*/ 24 w 24"/>
                <a:gd name="T1" fmla="*/ 10 h 15"/>
                <a:gd name="T2" fmla="*/ 20 w 24"/>
                <a:gd name="T3" fmla="*/ 14 h 15"/>
                <a:gd name="T4" fmla="*/ 9 w 24"/>
                <a:gd name="T5" fmla="*/ 14 h 15"/>
                <a:gd name="T6" fmla="*/ 7 w 24"/>
                <a:gd name="T7" fmla="*/ 12 h 15"/>
                <a:gd name="T8" fmla="*/ 0 w 24"/>
                <a:gd name="T9" fmla="*/ 7 h 15"/>
                <a:gd name="T10" fmla="*/ 9 w 24"/>
                <a:gd name="T11" fmla="*/ 3 h 15"/>
                <a:gd name="T12" fmla="*/ 15 w 24"/>
                <a:gd name="T13" fmla="*/ 1 h 15"/>
                <a:gd name="T14" fmla="*/ 15 w 24"/>
                <a:gd name="T15" fmla="*/ 3 h 15"/>
                <a:gd name="T16" fmla="*/ 16 w 24"/>
                <a:gd name="T17" fmla="*/ 1 h 15"/>
                <a:gd name="T18" fmla="*/ 24 w 24"/>
                <a:gd name="T1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5">
                  <a:moveTo>
                    <a:pt x="24" y="10"/>
                  </a:moveTo>
                  <a:cubicBezTo>
                    <a:pt x="22" y="11"/>
                    <a:pt x="21" y="12"/>
                    <a:pt x="20" y="14"/>
                  </a:cubicBezTo>
                  <a:cubicBezTo>
                    <a:pt x="16" y="11"/>
                    <a:pt x="13" y="15"/>
                    <a:pt x="9" y="14"/>
                  </a:cubicBezTo>
                  <a:cubicBezTo>
                    <a:pt x="8" y="14"/>
                    <a:pt x="9" y="12"/>
                    <a:pt x="7" y="12"/>
                  </a:cubicBezTo>
                  <a:cubicBezTo>
                    <a:pt x="5" y="12"/>
                    <a:pt x="3" y="8"/>
                    <a:pt x="0" y="7"/>
                  </a:cubicBezTo>
                  <a:cubicBezTo>
                    <a:pt x="0" y="4"/>
                    <a:pt x="6" y="5"/>
                    <a:pt x="9" y="3"/>
                  </a:cubicBezTo>
                  <a:cubicBezTo>
                    <a:pt x="9" y="3"/>
                    <a:pt x="14" y="0"/>
                    <a:pt x="15" y="1"/>
                  </a:cubicBezTo>
                  <a:cubicBezTo>
                    <a:pt x="15" y="1"/>
                    <a:pt x="15" y="3"/>
                    <a:pt x="15" y="3"/>
                  </a:cubicBezTo>
                  <a:cubicBezTo>
                    <a:pt x="16" y="3"/>
                    <a:pt x="17" y="1"/>
                    <a:pt x="16" y="1"/>
                  </a:cubicBezTo>
                  <a:cubicBezTo>
                    <a:pt x="20" y="2"/>
                    <a:pt x="23" y="6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3" name="任意多边形: 形状 73"/>
            <p:cNvSpPr/>
            <p:nvPr/>
          </p:nvSpPr>
          <p:spPr bwMode="auto">
            <a:xfrm>
              <a:off x="7754346" y="2233101"/>
              <a:ext cx="282958" cy="149884"/>
            </a:xfrm>
            <a:custGeom>
              <a:avLst/>
              <a:gdLst>
                <a:gd name="T0" fmla="*/ 44 w 136"/>
                <a:gd name="T1" fmla="*/ 36 h 72"/>
                <a:gd name="T2" fmla="*/ 37 w 136"/>
                <a:gd name="T3" fmla="*/ 32 h 72"/>
                <a:gd name="T4" fmla="*/ 33 w 136"/>
                <a:gd name="T5" fmla="*/ 25 h 72"/>
                <a:gd name="T6" fmla="*/ 13 w 136"/>
                <a:gd name="T7" fmla="*/ 19 h 72"/>
                <a:gd name="T8" fmla="*/ 2 w 136"/>
                <a:gd name="T9" fmla="*/ 19 h 72"/>
                <a:gd name="T10" fmla="*/ 0 w 136"/>
                <a:gd name="T11" fmla="*/ 12 h 72"/>
                <a:gd name="T12" fmla="*/ 5 w 136"/>
                <a:gd name="T13" fmla="*/ 12 h 72"/>
                <a:gd name="T14" fmla="*/ 11 w 136"/>
                <a:gd name="T15" fmla="*/ 10 h 72"/>
                <a:gd name="T16" fmla="*/ 20 w 136"/>
                <a:gd name="T17" fmla="*/ 13 h 72"/>
                <a:gd name="T18" fmla="*/ 28 w 136"/>
                <a:gd name="T19" fmla="*/ 8 h 72"/>
                <a:gd name="T20" fmla="*/ 43 w 136"/>
                <a:gd name="T21" fmla="*/ 2 h 72"/>
                <a:gd name="T22" fmla="*/ 46 w 136"/>
                <a:gd name="T23" fmla="*/ 6 h 72"/>
                <a:gd name="T24" fmla="*/ 61 w 136"/>
                <a:gd name="T25" fmla="*/ 12 h 72"/>
                <a:gd name="T26" fmla="*/ 65 w 136"/>
                <a:gd name="T27" fmla="*/ 10 h 72"/>
                <a:gd name="T28" fmla="*/ 69 w 136"/>
                <a:gd name="T29" fmla="*/ 13 h 72"/>
                <a:gd name="T30" fmla="*/ 78 w 136"/>
                <a:gd name="T31" fmla="*/ 13 h 72"/>
                <a:gd name="T32" fmla="*/ 85 w 136"/>
                <a:gd name="T33" fmla="*/ 17 h 72"/>
                <a:gd name="T34" fmla="*/ 85 w 136"/>
                <a:gd name="T35" fmla="*/ 23 h 72"/>
                <a:gd name="T36" fmla="*/ 89 w 136"/>
                <a:gd name="T37" fmla="*/ 21 h 72"/>
                <a:gd name="T38" fmla="*/ 91 w 136"/>
                <a:gd name="T39" fmla="*/ 27 h 72"/>
                <a:gd name="T40" fmla="*/ 100 w 136"/>
                <a:gd name="T41" fmla="*/ 32 h 72"/>
                <a:gd name="T42" fmla="*/ 115 w 136"/>
                <a:gd name="T43" fmla="*/ 38 h 72"/>
                <a:gd name="T44" fmla="*/ 113 w 136"/>
                <a:gd name="T45" fmla="*/ 43 h 72"/>
                <a:gd name="T46" fmla="*/ 119 w 136"/>
                <a:gd name="T47" fmla="*/ 47 h 72"/>
                <a:gd name="T48" fmla="*/ 119 w 136"/>
                <a:gd name="T49" fmla="*/ 51 h 72"/>
                <a:gd name="T50" fmla="*/ 126 w 136"/>
                <a:gd name="T51" fmla="*/ 58 h 72"/>
                <a:gd name="T52" fmla="*/ 136 w 136"/>
                <a:gd name="T53" fmla="*/ 68 h 72"/>
                <a:gd name="T54" fmla="*/ 123 w 136"/>
                <a:gd name="T55" fmla="*/ 68 h 72"/>
                <a:gd name="T56" fmla="*/ 112 w 136"/>
                <a:gd name="T57" fmla="*/ 60 h 72"/>
                <a:gd name="T58" fmla="*/ 108 w 136"/>
                <a:gd name="T59" fmla="*/ 56 h 72"/>
                <a:gd name="T60" fmla="*/ 106 w 136"/>
                <a:gd name="T61" fmla="*/ 54 h 72"/>
                <a:gd name="T62" fmla="*/ 100 w 136"/>
                <a:gd name="T63" fmla="*/ 49 h 72"/>
                <a:gd name="T64" fmla="*/ 85 w 136"/>
                <a:gd name="T65" fmla="*/ 47 h 72"/>
                <a:gd name="T66" fmla="*/ 78 w 136"/>
                <a:gd name="T67" fmla="*/ 64 h 72"/>
                <a:gd name="T68" fmla="*/ 67 w 136"/>
                <a:gd name="T69" fmla="*/ 60 h 72"/>
                <a:gd name="T70" fmla="*/ 61 w 136"/>
                <a:gd name="T71" fmla="*/ 58 h 72"/>
                <a:gd name="T72" fmla="*/ 54 w 136"/>
                <a:gd name="T73" fmla="*/ 49 h 72"/>
                <a:gd name="T74" fmla="*/ 46 w 136"/>
                <a:gd name="T75" fmla="*/ 56 h 72"/>
                <a:gd name="T76" fmla="*/ 41 w 136"/>
                <a:gd name="T77" fmla="*/ 53 h 72"/>
                <a:gd name="T78" fmla="*/ 46 w 136"/>
                <a:gd name="T79" fmla="*/ 47 h 72"/>
                <a:gd name="T80" fmla="*/ 50 w 136"/>
                <a:gd name="T81" fmla="*/ 40 h 72"/>
                <a:gd name="T82" fmla="*/ 48 w 136"/>
                <a:gd name="T83" fmla="*/ 43 h 72"/>
                <a:gd name="T84" fmla="*/ 44 w 136"/>
                <a:gd name="T8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72">
                  <a:moveTo>
                    <a:pt x="44" y="36"/>
                  </a:moveTo>
                  <a:cubicBezTo>
                    <a:pt x="41" y="36"/>
                    <a:pt x="42" y="31"/>
                    <a:pt x="37" y="32"/>
                  </a:cubicBezTo>
                  <a:cubicBezTo>
                    <a:pt x="36" y="29"/>
                    <a:pt x="34" y="27"/>
                    <a:pt x="33" y="25"/>
                  </a:cubicBezTo>
                  <a:cubicBezTo>
                    <a:pt x="25" y="24"/>
                    <a:pt x="17" y="23"/>
                    <a:pt x="13" y="19"/>
                  </a:cubicBezTo>
                  <a:cubicBezTo>
                    <a:pt x="7" y="21"/>
                    <a:pt x="9" y="19"/>
                    <a:pt x="2" y="19"/>
                  </a:cubicBezTo>
                  <a:cubicBezTo>
                    <a:pt x="1" y="16"/>
                    <a:pt x="3" y="12"/>
                    <a:pt x="0" y="12"/>
                  </a:cubicBezTo>
                  <a:cubicBezTo>
                    <a:pt x="1" y="8"/>
                    <a:pt x="3" y="12"/>
                    <a:pt x="5" y="12"/>
                  </a:cubicBezTo>
                  <a:cubicBezTo>
                    <a:pt x="8" y="11"/>
                    <a:pt x="9" y="9"/>
                    <a:pt x="11" y="10"/>
                  </a:cubicBezTo>
                  <a:cubicBezTo>
                    <a:pt x="15" y="10"/>
                    <a:pt x="17" y="13"/>
                    <a:pt x="20" y="13"/>
                  </a:cubicBezTo>
                  <a:cubicBezTo>
                    <a:pt x="24" y="15"/>
                    <a:pt x="25" y="9"/>
                    <a:pt x="28" y="8"/>
                  </a:cubicBezTo>
                  <a:cubicBezTo>
                    <a:pt x="32" y="5"/>
                    <a:pt x="39" y="6"/>
                    <a:pt x="43" y="2"/>
                  </a:cubicBezTo>
                  <a:cubicBezTo>
                    <a:pt x="46" y="0"/>
                    <a:pt x="45" y="5"/>
                    <a:pt x="46" y="6"/>
                  </a:cubicBezTo>
                  <a:cubicBezTo>
                    <a:pt x="50" y="8"/>
                    <a:pt x="61" y="5"/>
                    <a:pt x="61" y="12"/>
                  </a:cubicBezTo>
                  <a:cubicBezTo>
                    <a:pt x="63" y="13"/>
                    <a:pt x="65" y="10"/>
                    <a:pt x="65" y="10"/>
                  </a:cubicBezTo>
                  <a:cubicBezTo>
                    <a:pt x="67" y="10"/>
                    <a:pt x="67" y="13"/>
                    <a:pt x="69" y="13"/>
                  </a:cubicBezTo>
                  <a:cubicBezTo>
                    <a:pt x="71" y="15"/>
                    <a:pt x="75" y="12"/>
                    <a:pt x="78" y="13"/>
                  </a:cubicBezTo>
                  <a:cubicBezTo>
                    <a:pt x="79" y="14"/>
                    <a:pt x="80" y="19"/>
                    <a:pt x="85" y="17"/>
                  </a:cubicBezTo>
                  <a:cubicBezTo>
                    <a:pt x="88" y="20"/>
                    <a:pt x="86" y="20"/>
                    <a:pt x="85" y="23"/>
                  </a:cubicBezTo>
                  <a:cubicBezTo>
                    <a:pt x="88" y="23"/>
                    <a:pt x="89" y="22"/>
                    <a:pt x="89" y="21"/>
                  </a:cubicBezTo>
                  <a:cubicBezTo>
                    <a:pt x="91" y="21"/>
                    <a:pt x="91" y="24"/>
                    <a:pt x="91" y="27"/>
                  </a:cubicBezTo>
                  <a:cubicBezTo>
                    <a:pt x="93" y="30"/>
                    <a:pt x="97" y="30"/>
                    <a:pt x="100" y="32"/>
                  </a:cubicBezTo>
                  <a:cubicBezTo>
                    <a:pt x="102" y="33"/>
                    <a:pt x="109" y="38"/>
                    <a:pt x="115" y="38"/>
                  </a:cubicBezTo>
                  <a:cubicBezTo>
                    <a:pt x="116" y="41"/>
                    <a:pt x="114" y="41"/>
                    <a:pt x="113" y="43"/>
                  </a:cubicBezTo>
                  <a:cubicBezTo>
                    <a:pt x="114" y="46"/>
                    <a:pt x="118" y="45"/>
                    <a:pt x="119" y="47"/>
                  </a:cubicBezTo>
                  <a:cubicBezTo>
                    <a:pt x="120" y="48"/>
                    <a:pt x="118" y="50"/>
                    <a:pt x="119" y="51"/>
                  </a:cubicBezTo>
                  <a:cubicBezTo>
                    <a:pt x="121" y="53"/>
                    <a:pt x="124" y="55"/>
                    <a:pt x="126" y="58"/>
                  </a:cubicBezTo>
                  <a:cubicBezTo>
                    <a:pt x="129" y="62"/>
                    <a:pt x="131" y="67"/>
                    <a:pt x="136" y="68"/>
                  </a:cubicBezTo>
                  <a:cubicBezTo>
                    <a:pt x="132" y="72"/>
                    <a:pt x="125" y="68"/>
                    <a:pt x="123" y="68"/>
                  </a:cubicBezTo>
                  <a:cubicBezTo>
                    <a:pt x="119" y="67"/>
                    <a:pt x="117" y="65"/>
                    <a:pt x="112" y="60"/>
                  </a:cubicBezTo>
                  <a:cubicBezTo>
                    <a:pt x="110" y="59"/>
                    <a:pt x="109" y="57"/>
                    <a:pt x="108" y="56"/>
                  </a:cubicBezTo>
                  <a:cubicBezTo>
                    <a:pt x="107" y="55"/>
                    <a:pt x="106" y="57"/>
                    <a:pt x="106" y="54"/>
                  </a:cubicBezTo>
                  <a:cubicBezTo>
                    <a:pt x="106" y="54"/>
                    <a:pt x="101" y="49"/>
                    <a:pt x="100" y="49"/>
                  </a:cubicBezTo>
                  <a:cubicBezTo>
                    <a:pt x="96" y="47"/>
                    <a:pt x="90" y="50"/>
                    <a:pt x="85" y="47"/>
                  </a:cubicBezTo>
                  <a:cubicBezTo>
                    <a:pt x="81" y="51"/>
                    <a:pt x="80" y="58"/>
                    <a:pt x="78" y="64"/>
                  </a:cubicBezTo>
                  <a:cubicBezTo>
                    <a:pt x="77" y="61"/>
                    <a:pt x="70" y="62"/>
                    <a:pt x="67" y="60"/>
                  </a:cubicBezTo>
                  <a:cubicBezTo>
                    <a:pt x="65" y="58"/>
                    <a:pt x="68" y="55"/>
                    <a:pt x="61" y="58"/>
                  </a:cubicBezTo>
                  <a:cubicBezTo>
                    <a:pt x="65" y="49"/>
                    <a:pt x="52" y="56"/>
                    <a:pt x="54" y="49"/>
                  </a:cubicBezTo>
                  <a:cubicBezTo>
                    <a:pt x="49" y="50"/>
                    <a:pt x="45" y="50"/>
                    <a:pt x="46" y="56"/>
                  </a:cubicBezTo>
                  <a:cubicBezTo>
                    <a:pt x="44" y="55"/>
                    <a:pt x="44" y="52"/>
                    <a:pt x="41" y="53"/>
                  </a:cubicBezTo>
                  <a:cubicBezTo>
                    <a:pt x="41" y="49"/>
                    <a:pt x="44" y="49"/>
                    <a:pt x="46" y="47"/>
                  </a:cubicBezTo>
                  <a:cubicBezTo>
                    <a:pt x="49" y="45"/>
                    <a:pt x="51" y="45"/>
                    <a:pt x="50" y="40"/>
                  </a:cubicBezTo>
                  <a:cubicBezTo>
                    <a:pt x="49" y="38"/>
                    <a:pt x="48" y="43"/>
                    <a:pt x="48" y="43"/>
                  </a:cubicBezTo>
                  <a:cubicBezTo>
                    <a:pt x="45" y="42"/>
                    <a:pt x="46" y="31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4" name="任意多边形: 形状 74"/>
            <p:cNvSpPr/>
            <p:nvPr/>
          </p:nvSpPr>
          <p:spPr bwMode="auto">
            <a:xfrm>
              <a:off x="7688509" y="2252712"/>
              <a:ext cx="29417" cy="23814"/>
            </a:xfrm>
            <a:custGeom>
              <a:avLst/>
              <a:gdLst>
                <a:gd name="T0" fmla="*/ 13 w 14"/>
                <a:gd name="T1" fmla="*/ 4 h 12"/>
                <a:gd name="T2" fmla="*/ 0 w 14"/>
                <a:gd name="T3" fmla="*/ 6 h 12"/>
                <a:gd name="T4" fmla="*/ 13 w 14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2">
                  <a:moveTo>
                    <a:pt x="13" y="4"/>
                  </a:moveTo>
                  <a:cubicBezTo>
                    <a:pt x="14" y="12"/>
                    <a:pt x="3" y="6"/>
                    <a:pt x="0" y="6"/>
                  </a:cubicBezTo>
                  <a:cubicBezTo>
                    <a:pt x="2" y="4"/>
                    <a:pt x="11" y="0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5" name="任意多边形: 形状 75"/>
            <p:cNvSpPr/>
            <p:nvPr/>
          </p:nvSpPr>
          <p:spPr bwMode="auto">
            <a:xfrm>
              <a:off x="7653490" y="2258315"/>
              <a:ext cx="18211" cy="9806"/>
            </a:xfrm>
            <a:custGeom>
              <a:avLst/>
              <a:gdLst>
                <a:gd name="T0" fmla="*/ 0 w 9"/>
                <a:gd name="T1" fmla="*/ 3 h 5"/>
                <a:gd name="T2" fmla="*/ 6 w 9"/>
                <a:gd name="T3" fmla="*/ 5 h 5"/>
                <a:gd name="T4" fmla="*/ 2 w 9"/>
                <a:gd name="T5" fmla="*/ 5 h 5"/>
                <a:gd name="T6" fmla="*/ 0 w 9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0"/>
                    <a:pt x="9" y="1"/>
                    <a:pt x="6" y="5"/>
                  </a:cubicBezTo>
                  <a:cubicBezTo>
                    <a:pt x="5" y="5"/>
                    <a:pt x="3" y="5"/>
                    <a:pt x="2" y="5"/>
                  </a:cubicBezTo>
                  <a:cubicBezTo>
                    <a:pt x="2" y="4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6" name="任意多边形: 形状 76"/>
            <p:cNvSpPr/>
            <p:nvPr/>
          </p:nvSpPr>
          <p:spPr bwMode="auto">
            <a:xfrm>
              <a:off x="8013490" y="2280728"/>
              <a:ext cx="56031" cy="40623"/>
            </a:xfrm>
            <a:custGeom>
              <a:avLst/>
              <a:gdLst>
                <a:gd name="T0" fmla="*/ 21 w 27"/>
                <a:gd name="T1" fmla="*/ 0 h 19"/>
                <a:gd name="T2" fmla="*/ 27 w 27"/>
                <a:gd name="T3" fmla="*/ 0 h 19"/>
                <a:gd name="T4" fmla="*/ 27 w 27"/>
                <a:gd name="T5" fmla="*/ 5 h 19"/>
                <a:gd name="T6" fmla="*/ 23 w 27"/>
                <a:gd name="T7" fmla="*/ 7 h 19"/>
                <a:gd name="T8" fmla="*/ 23 w 27"/>
                <a:gd name="T9" fmla="*/ 13 h 19"/>
                <a:gd name="T10" fmla="*/ 19 w 27"/>
                <a:gd name="T11" fmla="*/ 15 h 19"/>
                <a:gd name="T12" fmla="*/ 2 w 27"/>
                <a:gd name="T13" fmla="*/ 9 h 19"/>
                <a:gd name="T14" fmla="*/ 21 w 27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9">
                  <a:moveTo>
                    <a:pt x="21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6" y="1"/>
                    <a:pt x="27" y="4"/>
                    <a:pt x="27" y="5"/>
                  </a:cubicBezTo>
                  <a:cubicBezTo>
                    <a:pt x="26" y="7"/>
                    <a:pt x="23" y="6"/>
                    <a:pt x="23" y="7"/>
                  </a:cubicBezTo>
                  <a:cubicBezTo>
                    <a:pt x="22" y="9"/>
                    <a:pt x="26" y="11"/>
                    <a:pt x="23" y="13"/>
                  </a:cubicBezTo>
                  <a:cubicBezTo>
                    <a:pt x="21" y="11"/>
                    <a:pt x="19" y="11"/>
                    <a:pt x="19" y="15"/>
                  </a:cubicBezTo>
                  <a:cubicBezTo>
                    <a:pt x="13" y="13"/>
                    <a:pt x="0" y="19"/>
                    <a:pt x="2" y="9"/>
                  </a:cubicBezTo>
                  <a:cubicBezTo>
                    <a:pt x="12" y="13"/>
                    <a:pt x="18" y="8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7" name="任意多边形: 形状 77"/>
            <p:cNvSpPr/>
            <p:nvPr/>
          </p:nvSpPr>
          <p:spPr bwMode="auto">
            <a:xfrm>
              <a:off x="7509209" y="2340961"/>
              <a:ext cx="30817" cy="15409"/>
            </a:xfrm>
            <a:custGeom>
              <a:avLst/>
              <a:gdLst>
                <a:gd name="T0" fmla="*/ 15 w 15"/>
                <a:gd name="T1" fmla="*/ 1 h 7"/>
                <a:gd name="T2" fmla="*/ 0 w 15"/>
                <a:gd name="T3" fmla="*/ 6 h 7"/>
                <a:gd name="T4" fmla="*/ 15 w 15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2" y="4"/>
                    <a:pt x="8" y="7"/>
                    <a:pt x="0" y="6"/>
                  </a:cubicBezTo>
                  <a:cubicBezTo>
                    <a:pt x="1" y="0"/>
                    <a:pt x="9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8" name="任意多边形: 形状 78"/>
            <p:cNvSpPr/>
            <p:nvPr/>
          </p:nvSpPr>
          <p:spPr bwMode="auto">
            <a:xfrm>
              <a:off x="7556835" y="2340961"/>
              <a:ext cx="32218" cy="11206"/>
            </a:xfrm>
            <a:custGeom>
              <a:avLst/>
              <a:gdLst>
                <a:gd name="T0" fmla="*/ 15 w 15"/>
                <a:gd name="T1" fmla="*/ 1 h 5"/>
                <a:gd name="T2" fmla="*/ 0 w 15"/>
                <a:gd name="T3" fmla="*/ 4 h 5"/>
                <a:gd name="T4" fmla="*/ 15 w 15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15" y="1"/>
                  </a:moveTo>
                  <a:cubicBezTo>
                    <a:pt x="13" y="5"/>
                    <a:pt x="6" y="4"/>
                    <a:pt x="0" y="4"/>
                  </a:cubicBezTo>
                  <a:cubicBezTo>
                    <a:pt x="2" y="0"/>
                    <a:pt x="8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9" name="任意多边形: 形状 79"/>
            <p:cNvSpPr/>
            <p:nvPr/>
          </p:nvSpPr>
          <p:spPr bwMode="auto">
            <a:xfrm>
              <a:off x="7615668" y="2340961"/>
              <a:ext cx="51829" cy="33619"/>
            </a:xfrm>
            <a:custGeom>
              <a:avLst/>
              <a:gdLst>
                <a:gd name="T0" fmla="*/ 24 w 25"/>
                <a:gd name="T1" fmla="*/ 1 h 16"/>
                <a:gd name="T2" fmla="*/ 22 w 25"/>
                <a:gd name="T3" fmla="*/ 8 h 16"/>
                <a:gd name="T4" fmla="*/ 18 w 25"/>
                <a:gd name="T5" fmla="*/ 8 h 16"/>
                <a:gd name="T6" fmla="*/ 2 w 25"/>
                <a:gd name="T7" fmla="*/ 16 h 16"/>
                <a:gd name="T8" fmla="*/ 7 w 25"/>
                <a:gd name="T9" fmla="*/ 10 h 16"/>
                <a:gd name="T10" fmla="*/ 11 w 25"/>
                <a:gd name="T11" fmla="*/ 6 h 16"/>
                <a:gd name="T12" fmla="*/ 15 w 25"/>
                <a:gd name="T13" fmla="*/ 2 h 16"/>
                <a:gd name="T14" fmla="*/ 24 w 25"/>
                <a:gd name="T1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24" y="1"/>
                  </a:moveTo>
                  <a:cubicBezTo>
                    <a:pt x="25" y="4"/>
                    <a:pt x="23" y="7"/>
                    <a:pt x="22" y="8"/>
                  </a:cubicBezTo>
                  <a:cubicBezTo>
                    <a:pt x="21" y="9"/>
                    <a:pt x="19" y="7"/>
                    <a:pt x="18" y="8"/>
                  </a:cubicBezTo>
                  <a:cubicBezTo>
                    <a:pt x="16" y="11"/>
                    <a:pt x="10" y="16"/>
                    <a:pt x="2" y="16"/>
                  </a:cubicBezTo>
                  <a:cubicBezTo>
                    <a:pt x="0" y="11"/>
                    <a:pt x="5" y="11"/>
                    <a:pt x="7" y="10"/>
                  </a:cubicBezTo>
                  <a:cubicBezTo>
                    <a:pt x="8" y="9"/>
                    <a:pt x="10" y="7"/>
                    <a:pt x="11" y="6"/>
                  </a:cubicBezTo>
                  <a:cubicBezTo>
                    <a:pt x="12" y="5"/>
                    <a:pt x="14" y="5"/>
                    <a:pt x="15" y="2"/>
                  </a:cubicBezTo>
                  <a:cubicBezTo>
                    <a:pt x="20" y="4"/>
                    <a:pt x="19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0" name="任意多边形: 形状 80"/>
            <p:cNvSpPr/>
            <p:nvPr/>
          </p:nvSpPr>
          <p:spPr bwMode="auto">
            <a:xfrm>
              <a:off x="8401508" y="2785009"/>
              <a:ext cx="28016" cy="39222"/>
            </a:xfrm>
            <a:custGeom>
              <a:avLst/>
              <a:gdLst>
                <a:gd name="T0" fmla="*/ 2 w 13"/>
                <a:gd name="T1" fmla="*/ 0 h 19"/>
                <a:gd name="T2" fmla="*/ 4 w 13"/>
                <a:gd name="T3" fmla="*/ 4 h 19"/>
                <a:gd name="T4" fmla="*/ 9 w 13"/>
                <a:gd name="T5" fmla="*/ 9 h 19"/>
                <a:gd name="T6" fmla="*/ 11 w 13"/>
                <a:gd name="T7" fmla="*/ 19 h 19"/>
                <a:gd name="T8" fmla="*/ 6 w 13"/>
                <a:gd name="T9" fmla="*/ 19 h 19"/>
                <a:gd name="T10" fmla="*/ 0 w 13"/>
                <a:gd name="T11" fmla="*/ 4 h 19"/>
                <a:gd name="T12" fmla="*/ 2 w 13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9">
                  <a:moveTo>
                    <a:pt x="2" y="0"/>
                  </a:moveTo>
                  <a:cubicBezTo>
                    <a:pt x="4" y="0"/>
                    <a:pt x="3" y="2"/>
                    <a:pt x="4" y="4"/>
                  </a:cubicBezTo>
                  <a:cubicBezTo>
                    <a:pt x="2" y="6"/>
                    <a:pt x="12" y="7"/>
                    <a:pt x="9" y="9"/>
                  </a:cubicBezTo>
                  <a:cubicBezTo>
                    <a:pt x="6" y="13"/>
                    <a:pt x="13" y="10"/>
                    <a:pt x="11" y="19"/>
                  </a:cubicBezTo>
                  <a:cubicBezTo>
                    <a:pt x="8" y="19"/>
                    <a:pt x="6" y="16"/>
                    <a:pt x="6" y="19"/>
                  </a:cubicBezTo>
                  <a:cubicBezTo>
                    <a:pt x="3" y="16"/>
                    <a:pt x="2" y="8"/>
                    <a:pt x="0" y="4"/>
                  </a:cubicBezTo>
                  <a:cubicBezTo>
                    <a:pt x="2" y="4"/>
                    <a:pt x="1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1" name="任意多边形: 形状 81"/>
            <p:cNvSpPr/>
            <p:nvPr/>
          </p:nvSpPr>
          <p:spPr bwMode="auto">
            <a:xfrm>
              <a:off x="8408511" y="2820029"/>
              <a:ext cx="64436" cy="85448"/>
            </a:xfrm>
            <a:custGeom>
              <a:avLst/>
              <a:gdLst>
                <a:gd name="T0" fmla="*/ 10 w 31"/>
                <a:gd name="T1" fmla="*/ 0 h 41"/>
                <a:gd name="T2" fmla="*/ 12 w 31"/>
                <a:gd name="T3" fmla="*/ 2 h 41"/>
                <a:gd name="T4" fmla="*/ 16 w 31"/>
                <a:gd name="T5" fmla="*/ 2 h 41"/>
                <a:gd name="T6" fmla="*/ 31 w 31"/>
                <a:gd name="T7" fmla="*/ 9 h 41"/>
                <a:gd name="T8" fmla="*/ 31 w 31"/>
                <a:gd name="T9" fmla="*/ 19 h 41"/>
                <a:gd name="T10" fmla="*/ 25 w 31"/>
                <a:gd name="T11" fmla="*/ 19 h 41"/>
                <a:gd name="T12" fmla="*/ 23 w 31"/>
                <a:gd name="T13" fmla="*/ 22 h 41"/>
                <a:gd name="T14" fmla="*/ 21 w 31"/>
                <a:gd name="T15" fmla="*/ 33 h 41"/>
                <a:gd name="T16" fmla="*/ 19 w 31"/>
                <a:gd name="T17" fmla="*/ 37 h 41"/>
                <a:gd name="T18" fmla="*/ 10 w 31"/>
                <a:gd name="T19" fmla="*/ 39 h 41"/>
                <a:gd name="T20" fmla="*/ 8 w 31"/>
                <a:gd name="T21" fmla="*/ 33 h 41"/>
                <a:gd name="T22" fmla="*/ 12 w 31"/>
                <a:gd name="T23" fmla="*/ 30 h 41"/>
                <a:gd name="T24" fmla="*/ 1 w 31"/>
                <a:gd name="T25" fmla="*/ 24 h 41"/>
                <a:gd name="T26" fmla="*/ 8 w 31"/>
                <a:gd name="T27" fmla="*/ 17 h 41"/>
                <a:gd name="T28" fmla="*/ 10 w 31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1">
                  <a:moveTo>
                    <a:pt x="10" y="0"/>
                  </a:moveTo>
                  <a:cubicBezTo>
                    <a:pt x="12" y="0"/>
                    <a:pt x="12" y="1"/>
                    <a:pt x="12" y="2"/>
                  </a:cubicBezTo>
                  <a:cubicBezTo>
                    <a:pt x="12" y="5"/>
                    <a:pt x="16" y="2"/>
                    <a:pt x="16" y="2"/>
                  </a:cubicBezTo>
                  <a:cubicBezTo>
                    <a:pt x="21" y="5"/>
                    <a:pt x="19" y="12"/>
                    <a:pt x="31" y="9"/>
                  </a:cubicBezTo>
                  <a:cubicBezTo>
                    <a:pt x="31" y="12"/>
                    <a:pt x="31" y="15"/>
                    <a:pt x="31" y="19"/>
                  </a:cubicBezTo>
                  <a:cubicBezTo>
                    <a:pt x="29" y="19"/>
                    <a:pt x="27" y="19"/>
                    <a:pt x="25" y="19"/>
                  </a:cubicBezTo>
                  <a:cubicBezTo>
                    <a:pt x="25" y="21"/>
                    <a:pt x="25" y="22"/>
                    <a:pt x="23" y="22"/>
                  </a:cubicBezTo>
                  <a:cubicBezTo>
                    <a:pt x="27" y="27"/>
                    <a:pt x="22" y="28"/>
                    <a:pt x="21" y="33"/>
                  </a:cubicBezTo>
                  <a:cubicBezTo>
                    <a:pt x="21" y="35"/>
                    <a:pt x="15" y="36"/>
                    <a:pt x="19" y="37"/>
                  </a:cubicBezTo>
                  <a:cubicBezTo>
                    <a:pt x="20" y="41"/>
                    <a:pt x="13" y="38"/>
                    <a:pt x="10" y="39"/>
                  </a:cubicBezTo>
                  <a:cubicBezTo>
                    <a:pt x="11" y="36"/>
                    <a:pt x="8" y="36"/>
                    <a:pt x="8" y="33"/>
                  </a:cubicBezTo>
                  <a:cubicBezTo>
                    <a:pt x="8" y="30"/>
                    <a:pt x="10" y="30"/>
                    <a:pt x="12" y="30"/>
                  </a:cubicBezTo>
                  <a:cubicBezTo>
                    <a:pt x="9" y="27"/>
                    <a:pt x="8" y="22"/>
                    <a:pt x="1" y="24"/>
                  </a:cubicBezTo>
                  <a:cubicBezTo>
                    <a:pt x="0" y="19"/>
                    <a:pt x="6" y="19"/>
                    <a:pt x="8" y="17"/>
                  </a:cubicBezTo>
                  <a:cubicBezTo>
                    <a:pt x="9" y="7"/>
                    <a:pt x="8" y="7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2" name="任意多边形: 形状 82"/>
            <p:cNvSpPr/>
            <p:nvPr/>
          </p:nvSpPr>
          <p:spPr bwMode="auto">
            <a:xfrm>
              <a:off x="7957459" y="2890068"/>
              <a:ext cx="51829" cy="56031"/>
            </a:xfrm>
            <a:custGeom>
              <a:avLst/>
              <a:gdLst>
                <a:gd name="T0" fmla="*/ 24 w 25"/>
                <a:gd name="T1" fmla="*/ 1 h 27"/>
                <a:gd name="T2" fmla="*/ 24 w 25"/>
                <a:gd name="T3" fmla="*/ 12 h 27"/>
                <a:gd name="T4" fmla="*/ 22 w 25"/>
                <a:gd name="T5" fmla="*/ 9 h 27"/>
                <a:gd name="T6" fmla="*/ 20 w 25"/>
                <a:gd name="T7" fmla="*/ 11 h 27"/>
                <a:gd name="T8" fmla="*/ 20 w 25"/>
                <a:gd name="T9" fmla="*/ 20 h 27"/>
                <a:gd name="T10" fmla="*/ 16 w 25"/>
                <a:gd name="T11" fmla="*/ 20 h 27"/>
                <a:gd name="T12" fmla="*/ 16 w 25"/>
                <a:gd name="T13" fmla="*/ 24 h 27"/>
                <a:gd name="T14" fmla="*/ 11 w 25"/>
                <a:gd name="T15" fmla="*/ 27 h 27"/>
                <a:gd name="T16" fmla="*/ 7 w 25"/>
                <a:gd name="T17" fmla="*/ 22 h 27"/>
                <a:gd name="T18" fmla="*/ 3 w 25"/>
                <a:gd name="T19" fmla="*/ 18 h 27"/>
                <a:gd name="T20" fmla="*/ 0 w 25"/>
                <a:gd name="T21" fmla="*/ 7 h 27"/>
                <a:gd name="T22" fmla="*/ 15 w 25"/>
                <a:gd name="T23" fmla="*/ 3 h 27"/>
                <a:gd name="T24" fmla="*/ 24 w 25"/>
                <a:gd name="T2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7">
                  <a:moveTo>
                    <a:pt x="24" y="1"/>
                  </a:moveTo>
                  <a:cubicBezTo>
                    <a:pt x="23" y="5"/>
                    <a:pt x="25" y="8"/>
                    <a:pt x="24" y="12"/>
                  </a:cubicBezTo>
                  <a:cubicBezTo>
                    <a:pt x="24" y="13"/>
                    <a:pt x="22" y="10"/>
                    <a:pt x="22" y="9"/>
                  </a:cubicBezTo>
                  <a:cubicBezTo>
                    <a:pt x="22" y="9"/>
                    <a:pt x="21" y="9"/>
                    <a:pt x="20" y="11"/>
                  </a:cubicBezTo>
                  <a:cubicBezTo>
                    <a:pt x="19" y="13"/>
                    <a:pt x="21" y="17"/>
                    <a:pt x="20" y="20"/>
                  </a:cubicBezTo>
                  <a:cubicBezTo>
                    <a:pt x="20" y="20"/>
                    <a:pt x="17" y="19"/>
                    <a:pt x="16" y="20"/>
                  </a:cubicBezTo>
                  <a:cubicBezTo>
                    <a:pt x="16" y="20"/>
                    <a:pt x="17" y="23"/>
                    <a:pt x="16" y="24"/>
                  </a:cubicBezTo>
                  <a:cubicBezTo>
                    <a:pt x="15" y="25"/>
                    <a:pt x="11" y="24"/>
                    <a:pt x="11" y="27"/>
                  </a:cubicBezTo>
                  <a:cubicBezTo>
                    <a:pt x="9" y="26"/>
                    <a:pt x="8" y="24"/>
                    <a:pt x="7" y="22"/>
                  </a:cubicBezTo>
                  <a:cubicBezTo>
                    <a:pt x="6" y="21"/>
                    <a:pt x="4" y="19"/>
                    <a:pt x="3" y="18"/>
                  </a:cubicBezTo>
                  <a:cubicBezTo>
                    <a:pt x="2" y="14"/>
                    <a:pt x="4" y="9"/>
                    <a:pt x="0" y="7"/>
                  </a:cubicBezTo>
                  <a:cubicBezTo>
                    <a:pt x="2" y="4"/>
                    <a:pt x="9" y="4"/>
                    <a:pt x="15" y="3"/>
                  </a:cubicBezTo>
                  <a:cubicBezTo>
                    <a:pt x="18" y="2"/>
                    <a:pt x="20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3" name="任意多边形: 形状 83"/>
            <p:cNvSpPr/>
            <p:nvPr/>
          </p:nvSpPr>
          <p:spPr bwMode="auto">
            <a:xfrm>
              <a:off x="4511535" y="414885"/>
              <a:ext cx="952532" cy="710197"/>
            </a:xfrm>
            <a:custGeom>
              <a:avLst/>
              <a:gdLst>
                <a:gd name="T0" fmla="*/ 325 w 458"/>
                <a:gd name="T1" fmla="*/ 39 h 342"/>
                <a:gd name="T2" fmla="*/ 343 w 458"/>
                <a:gd name="T3" fmla="*/ 40 h 342"/>
                <a:gd name="T4" fmla="*/ 370 w 458"/>
                <a:gd name="T5" fmla="*/ 35 h 342"/>
                <a:gd name="T6" fmla="*/ 384 w 458"/>
                <a:gd name="T7" fmla="*/ 37 h 342"/>
                <a:gd name="T8" fmla="*/ 383 w 458"/>
                <a:gd name="T9" fmla="*/ 42 h 342"/>
                <a:gd name="T10" fmla="*/ 431 w 458"/>
                <a:gd name="T11" fmla="*/ 33 h 342"/>
                <a:gd name="T12" fmla="*/ 457 w 458"/>
                <a:gd name="T13" fmla="*/ 39 h 342"/>
                <a:gd name="T14" fmla="*/ 424 w 458"/>
                <a:gd name="T15" fmla="*/ 55 h 342"/>
                <a:gd name="T16" fmla="*/ 414 w 458"/>
                <a:gd name="T17" fmla="*/ 68 h 342"/>
                <a:gd name="T18" fmla="*/ 397 w 458"/>
                <a:gd name="T19" fmla="*/ 87 h 342"/>
                <a:gd name="T20" fmla="*/ 401 w 458"/>
                <a:gd name="T21" fmla="*/ 104 h 342"/>
                <a:gd name="T22" fmla="*/ 390 w 458"/>
                <a:gd name="T23" fmla="*/ 121 h 342"/>
                <a:gd name="T24" fmla="*/ 403 w 458"/>
                <a:gd name="T25" fmla="*/ 143 h 342"/>
                <a:gd name="T26" fmla="*/ 392 w 458"/>
                <a:gd name="T27" fmla="*/ 160 h 342"/>
                <a:gd name="T28" fmla="*/ 379 w 458"/>
                <a:gd name="T29" fmla="*/ 175 h 342"/>
                <a:gd name="T30" fmla="*/ 397 w 458"/>
                <a:gd name="T31" fmla="*/ 208 h 342"/>
                <a:gd name="T32" fmla="*/ 368 w 458"/>
                <a:gd name="T33" fmla="*/ 204 h 342"/>
                <a:gd name="T34" fmla="*/ 366 w 458"/>
                <a:gd name="T35" fmla="*/ 216 h 342"/>
                <a:gd name="T36" fmla="*/ 353 w 458"/>
                <a:gd name="T37" fmla="*/ 234 h 342"/>
                <a:gd name="T38" fmla="*/ 323 w 458"/>
                <a:gd name="T39" fmla="*/ 242 h 342"/>
                <a:gd name="T40" fmla="*/ 308 w 458"/>
                <a:gd name="T41" fmla="*/ 251 h 342"/>
                <a:gd name="T42" fmla="*/ 299 w 458"/>
                <a:gd name="T43" fmla="*/ 262 h 342"/>
                <a:gd name="T44" fmla="*/ 258 w 458"/>
                <a:gd name="T45" fmla="*/ 273 h 342"/>
                <a:gd name="T46" fmla="*/ 247 w 458"/>
                <a:gd name="T47" fmla="*/ 290 h 342"/>
                <a:gd name="T48" fmla="*/ 235 w 458"/>
                <a:gd name="T49" fmla="*/ 305 h 342"/>
                <a:gd name="T50" fmla="*/ 232 w 458"/>
                <a:gd name="T51" fmla="*/ 320 h 342"/>
                <a:gd name="T52" fmla="*/ 207 w 458"/>
                <a:gd name="T53" fmla="*/ 335 h 342"/>
                <a:gd name="T54" fmla="*/ 181 w 458"/>
                <a:gd name="T55" fmla="*/ 322 h 342"/>
                <a:gd name="T56" fmla="*/ 166 w 458"/>
                <a:gd name="T57" fmla="*/ 303 h 342"/>
                <a:gd name="T58" fmla="*/ 157 w 458"/>
                <a:gd name="T59" fmla="*/ 290 h 342"/>
                <a:gd name="T60" fmla="*/ 150 w 458"/>
                <a:gd name="T61" fmla="*/ 262 h 342"/>
                <a:gd name="T62" fmla="*/ 153 w 458"/>
                <a:gd name="T63" fmla="*/ 253 h 342"/>
                <a:gd name="T64" fmla="*/ 166 w 458"/>
                <a:gd name="T65" fmla="*/ 238 h 342"/>
                <a:gd name="T66" fmla="*/ 159 w 458"/>
                <a:gd name="T67" fmla="*/ 219 h 342"/>
                <a:gd name="T68" fmla="*/ 163 w 458"/>
                <a:gd name="T69" fmla="*/ 204 h 342"/>
                <a:gd name="T70" fmla="*/ 144 w 458"/>
                <a:gd name="T71" fmla="*/ 199 h 342"/>
                <a:gd name="T72" fmla="*/ 131 w 458"/>
                <a:gd name="T73" fmla="*/ 175 h 342"/>
                <a:gd name="T74" fmla="*/ 118 w 458"/>
                <a:gd name="T75" fmla="*/ 148 h 342"/>
                <a:gd name="T76" fmla="*/ 84 w 458"/>
                <a:gd name="T77" fmla="*/ 132 h 342"/>
                <a:gd name="T78" fmla="*/ 38 w 458"/>
                <a:gd name="T79" fmla="*/ 134 h 342"/>
                <a:gd name="T80" fmla="*/ 38 w 458"/>
                <a:gd name="T81" fmla="*/ 122 h 342"/>
                <a:gd name="T82" fmla="*/ 19 w 458"/>
                <a:gd name="T83" fmla="*/ 106 h 342"/>
                <a:gd name="T84" fmla="*/ 28 w 458"/>
                <a:gd name="T85" fmla="*/ 89 h 342"/>
                <a:gd name="T86" fmla="*/ 51 w 458"/>
                <a:gd name="T87" fmla="*/ 80 h 342"/>
                <a:gd name="T88" fmla="*/ 55 w 458"/>
                <a:gd name="T89" fmla="*/ 68 h 342"/>
                <a:gd name="T90" fmla="*/ 49 w 458"/>
                <a:gd name="T91" fmla="*/ 61 h 342"/>
                <a:gd name="T92" fmla="*/ 66 w 458"/>
                <a:gd name="T93" fmla="*/ 55 h 342"/>
                <a:gd name="T94" fmla="*/ 84 w 458"/>
                <a:gd name="T95" fmla="*/ 37 h 342"/>
                <a:gd name="T96" fmla="*/ 140 w 458"/>
                <a:gd name="T97" fmla="*/ 29 h 342"/>
                <a:gd name="T98" fmla="*/ 166 w 458"/>
                <a:gd name="T99" fmla="*/ 37 h 342"/>
                <a:gd name="T100" fmla="*/ 191 w 458"/>
                <a:gd name="T101" fmla="*/ 24 h 342"/>
                <a:gd name="T102" fmla="*/ 213 w 458"/>
                <a:gd name="T103" fmla="*/ 25 h 342"/>
                <a:gd name="T104" fmla="*/ 220 w 458"/>
                <a:gd name="T105" fmla="*/ 12 h 342"/>
                <a:gd name="T106" fmla="*/ 263 w 458"/>
                <a:gd name="T107" fmla="*/ 3 h 342"/>
                <a:gd name="T108" fmla="*/ 323 w 458"/>
                <a:gd name="T109" fmla="*/ 1 h 342"/>
                <a:gd name="T110" fmla="*/ 368 w 458"/>
                <a:gd name="T111" fmla="*/ 16 h 342"/>
                <a:gd name="T112" fmla="*/ 383 w 458"/>
                <a:gd name="T113" fmla="*/ 27 h 342"/>
                <a:gd name="T114" fmla="*/ 319 w 458"/>
                <a:gd name="T115" fmla="*/ 2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8" h="342">
                  <a:moveTo>
                    <a:pt x="310" y="35"/>
                  </a:moveTo>
                  <a:cubicBezTo>
                    <a:pt x="310" y="37"/>
                    <a:pt x="314" y="36"/>
                    <a:pt x="314" y="39"/>
                  </a:cubicBezTo>
                  <a:cubicBezTo>
                    <a:pt x="316" y="40"/>
                    <a:pt x="319" y="37"/>
                    <a:pt x="319" y="37"/>
                  </a:cubicBezTo>
                  <a:cubicBezTo>
                    <a:pt x="322" y="36"/>
                    <a:pt x="322" y="39"/>
                    <a:pt x="325" y="39"/>
                  </a:cubicBezTo>
                  <a:cubicBezTo>
                    <a:pt x="326" y="38"/>
                    <a:pt x="327" y="37"/>
                    <a:pt x="329" y="37"/>
                  </a:cubicBezTo>
                  <a:cubicBezTo>
                    <a:pt x="330" y="36"/>
                    <a:pt x="332" y="37"/>
                    <a:pt x="334" y="37"/>
                  </a:cubicBezTo>
                  <a:cubicBezTo>
                    <a:pt x="341" y="35"/>
                    <a:pt x="349" y="32"/>
                    <a:pt x="355" y="35"/>
                  </a:cubicBezTo>
                  <a:cubicBezTo>
                    <a:pt x="353" y="39"/>
                    <a:pt x="345" y="36"/>
                    <a:pt x="343" y="40"/>
                  </a:cubicBezTo>
                  <a:cubicBezTo>
                    <a:pt x="344" y="44"/>
                    <a:pt x="347" y="40"/>
                    <a:pt x="347" y="40"/>
                  </a:cubicBezTo>
                  <a:cubicBezTo>
                    <a:pt x="351" y="41"/>
                    <a:pt x="351" y="43"/>
                    <a:pt x="356" y="40"/>
                  </a:cubicBezTo>
                  <a:cubicBezTo>
                    <a:pt x="358" y="40"/>
                    <a:pt x="359" y="39"/>
                    <a:pt x="360" y="39"/>
                  </a:cubicBezTo>
                  <a:cubicBezTo>
                    <a:pt x="361" y="38"/>
                    <a:pt x="369" y="35"/>
                    <a:pt x="370" y="35"/>
                  </a:cubicBezTo>
                  <a:cubicBezTo>
                    <a:pt x="373" y="40"/>
                    <a:pt x="368" y="33"/>
                    <a:pt x="371" y="33"/>
                  </a:cubicBezTo>
                  <a:cubicBezTo>
                    <a:pt x="372" y="33"/>
                    <a:pt x="377" y="33"/>
                    <a:pt x="377" y="33"/>
                  </a:cubicBezTo>
                  <a:cubicBezTo>
                    <a:pt x="378" y="32"/>
                    <a:pt x="381" y="30"/>
                    <a:pt x="386" y="31"/>
                  </a:cubicBezTo>
                  <a:cubicBezTo>
                    <a:pt x="386" y="34"/>
                    <a:pt x="387" y="36"/>
                    <a:pt x="384" y="37"/>
                  </a:cubicBezTo>
                  <a:cubicBezTo>
                    <a:pt x="384" y="38"/>
                    <a:pt x="382" y="39"/>
                    <a:pt x="381" y="40"/>
                  </a:cubicBezTo>
                  <a:cubicBezTo>
                    <a:pt x="379" y="43"/>
                    <a:pt x="378" y="47"/>
                    <a:pt x="373" y="46"/>
                  </a:cubicBezTo>
                  <a:cubicBezTo>
                    <a:pt x="374" y="52"/>
                    <a:pt x="377" y="44"/>
                    <a:pt x="381" y="46"/>
                  </a:cubicBezTo>
                  <a:cubicBezTo>
                    <a:pt x="383" y="47"/>
                    <a:pt x="382" y="43"/>
                    <a:pt x="383" y="42"/>
                  </a:cubicBezTo>
                  <a:cubicBezTo>
                    <a:pt x="385" y="41"/>
                    <a:pt x="392" y="43"/>
                    <a:pt x="392" y="39"/>
                  </a:cubicBezTo>
                  <a:cubicBezTo>
                    <a:pt x="396" y="45"/>
                    <a:pt x="408" y="36"/>
                    <a:pt x="411" y="40"/>
                  </a:cubicBezTo>
                  <a:cubicBezTo>
                    <a:pt x="412" y="39"/>
                    <a:pt x="414" y="37"/>
                    <a:pt x="416" y="35"/>
                  </a:cubicBezTo>
                  <a:cubicBezTo>
                    <a:pt x="422" y="37"/>
                    <a:pt x="426" y="33"/>
                    <a:pt x="431" y="33"/>
                  </a:cubicBezTo>
                  <a:cubicBezTo>
                    <a:pt x="430" y="33"/>
                    <a:pt x="432" y="35"/>
                    <a:pt x="433" y="35"/>
                  </a:cubicBezTo>
                  <a:cubicBezTo>
                    <a:pt x="434" y="35"/>
                    <a:pt x="441" y="34"/>
                    <a:pt x="442" y="35"/>
                  </a:cubicBezTo>
                  <a:cubicBezTo>
                    <a:pt x="444" y="37"/>
                    <a:pt x="443" y="34"/>
                    <a:pt x="446" y="35"/>
                  </a:cubicBezTo>
                  <a:cubicBezTo>
                    <a:pt x="449" y="36"/>
                    <a:pt x="453" y="39"/>
                    <a:pt x="457" y="39"/>
                  </a:cubicBezTo>
                  <a:cubicBezTo>
                    <a:pt x="458" y="42"/>
                    <a:pt x="455" y="41"/>
                    <a:pt x="453" y="42"/>
                  </a:cubicBezTo>
                  <a:cubicBezTo>
                    <a:pt x="452" y="43"/>
                    <a:pt x="451" y="45"/>
                    <a:pt x="450" y="46"/>
                  </a:cubicBezTo>
                  <a:cubicBezTo>
                    <a:pt x="445" y="48"/>
                    <a:pt x="437" y="47"/>
                    <a:pt x="437" y="53"/>
                  </a:cubicBezTo>
                  <a:cubicBezTo>
                    <a:pt x="432" y="53"/>
                    <a:pt x="426" y="53"/>
                    <a:pt x="424" y="55"/>
                  </a:cubicBezTo>
                  <a:cubicBezTo>
                    <a:pt x="426" y="58"/>
                    <a:pt x="430" y="59"/>
                    <a:pt x="422" y="59"/>
                  </a:cubicBezTo>
                  <a:cubicBezTo>
                    <a:pt x="422" y="61"/>
                    <a:pt x="425" y="61"/>
                    <a:pt x="427" y="61"/>
                  </a:cubicBezTo>
                  <a:cubicBezTo>
                    <a:pt x="424" y="66"/>
                    <a:pt x="415" y="65"/>
                    <a:pt x="414" y="72"/>
                  </a:cubicBezTo>
                  <a:cubicBezTo>
                    <a:pt x="411" y="72"/>
                    <a:pt x="415" y="69"/>
                    <a:pt x="414" y="68"/>
                  </a:cubicBezTo>
                  <a:cubicBezTo>
                    <a:pt x="413" y="68"/>
                    <a:pt x="408" y="71"/>
                    <a:pt x="405" y="72"/>
                  </a:cubicBezTo>
                  <a:cubicBezTo>
                    <a:pt x="405" y="74"/>
                    <a:pt x="407" y="73"/>
                    <a:pt x="409" y="74"/>
                  </a:cubicBezTo>
                  <a:cubicBezTo>
                    <a:pt x="404" y="78"/>
                    <a:pt x="407" y="77"/>
                    <a:pt x="405" y="83"/>
                  </a:cubicBezTo>
                  <a:cubicBezTo>
                    <a:pt x="405" y="85"/>
                    <a:pt x="398" y="86"/>
                    <a:pt x="397" y="87"/>
                  </a:cubicBezTo>
                  <a:cubicBezTo>
                    <a:pt x="397" y="88"/>
                    <a:pt x="398" y="92"/>
                    <a:pt x="397" y="93"/>
                  </a:cubicBezTo>
                  <a:cubicBezTo>
                    <a:pt x="396" y="94"/>
                    <a:pt x="392" y="93"/>
                    <a:pt x="390" y="94"/>
                  </a:cubicBezTo>
                  <a:cubicBezTo>
                    <a:pt x="391" y="97"/>
                    <a:pt x="393" y="97"/>
                    <a:pt x="394" y="100"/>
                  </a:cubicBezTo>
                  <a:cubicBezTo>
                    <a:pt x="395" y="104"/>
                    <a:pt x="399" y="102"/>
                    <a:pt x="401" y="104"/>
                  </a:cubicBezTo>
                  <a:cubicBezTo>
                    <a:pt x="402" y="104"/>
                    <a:pt x="401" y="107"/>
                    <a:pt x="401" y="107"/>
                  </a:cubicBezTo>
                  <a:cubicBezTo>
                    <a:pt x="403" y="109"/>
                    <a:pt x="406" y="108"/>
                    <a:pt x="407" y="109"/>
                  </a:cubicBezTo>
                  <a:cubicBezTo>
                    <a:pt x="407" y="113"/>
                    <a:pt x="409" y="113"/>
                    <a:pt x="409" y="117"/>
                  </a:cubicBezTo>
                  <a:cubicBezTo>
                    <a:pt x="403" y="119"/>
                    <a:pt x="397" y="117"/>
                    <a:pt x="390" y="121"/>
                  </a:cubicBezTo>
                  <a:cubicBezTo>
                    <a:pt x="395" y="125"/>
                    <a:pt x="399" y="131"/>
                    <a:pt x="409" y="130"/>
                  </a:cubicBezTo>
                  <a:cubicBezTo>
                    <a:pt x="408" y="133"/>
                    <a:pt x="410" y="133"/>
                    <a:pt x="412" y="134"/>
                  </a:cubicBezTo>
                  <a:cubicBezTo>
                    <a:pt x="413" y="138"/>
                    <a:pt x="409" y="136"/>
                    <a:pt x="409" y="139"/>
                  </a:cubicBezTo>
                  <a:cubicBezTo>
                    <a:pt x="409" y="141"/>
                    <a:pt x="406" y="143"/>
                    <a:pt x="403" y="143"/>
                  </a:cubicBezTo>
                  <a:cubicBezTo>
                    <a:pt x="401" y="150"/>
                    <a:pt x="410" y="146"/>
                    <a:pt x="409" y="152"/>
                  </a:cubicBezTo>
                  <a:cubicBezTo>
                    <a:pt x="405" y="152"/>
                    <a:pt x="405" y="154"/>
                    <a:pt x="407" y="154"/>
                  </a:cubicBezTo>
                  <a:cubicBezTo>
                    <a:pt x="405" y="160"/>
                    <a:pt x="401" y="153"/>
                    <a:pt x="397" y="154"/>
                  </a:cubicBezTo>
                  <a:cubicBezTo>
                    <a:pt x="394" y="154"/>
                    <a:pt x="396" y="160"/>
                    <a:pt x="392" y="160"/>
                  </a:cubicBezTo>
                  <a:cubicBezTo>
                    <a:pt x="392" y="163"/>
                    <a:pt x="393" y="164"/>
                    <a:pt x="396" y="165"/>
                  </a:cubicBezTo>
                  <a:cubicBezTo>
                    <a:pt x="395" y="168"/>
                    <a:pt x="391" y="166"/>
                    <a:pt x="388" y="167"/>
                  </a:cubicBezTo>
                  <a:cubicBezTo>
                    <a:pt x="383" y="168"/>
                    <a:pt x="378" y="172"/>
                    <a:pt x="373" y="173"/>
                  </a:cubicBezTo>
                  <a:cubicBezTo>
                    <a:pt x="373" y="175"/>
                    <a:pt x="377" y="174"/>
                    <a:pt x="379" y="175"/>
                  </a:cubicBezTo>
                  <a:cubicBezTo>
                    <a:pt x="381" y="176"/>
                    <a:pt x="382" y="182"/>
                    <a:pt x="386" y="180"/>
                  </a:cubicBezTo>
                  <a:cubicBezTo>
                    <a:pt x="388" y="184"/>
                    <a:pt x="383" y="184"/>
                    <a:pt x="383" y="186"/>
                  </a:cubicBezTo>
                  <a:cubicBezTo>
                    <a:pt x="382" y="188"/>
                    <a:pt x="385" y="194"/>
                    <a:pt x="381" y="195"/>
                  </a:cubicBezTo>
                  <a:cubicBezTo>
                    <a:pt x="383" y="202"/>
                    <a:pt x="396" y="200"/>
                    <a:pt x="397" y="208"/>
                  </a:cubicBezTo>
                  <a:cubicBezTo>
                    <a:pt x="395" y="208"/>
                    <a:pt x="390" y="209"/>
                    <a:pt x="390" y="206"/>
                  </a:cubicBezTo>
                  <a:cubicBezTo>
                    <a:pt x="388" y="207"/>
                    <a:pt x="389" y="208"/>
                    <a:pt x="390" y="208"/>
                  </a:cubicBezTo>
                  <a:cubicBezTo>
                    <a:pt x="385" y="214"/>
                    <a:pt x="382" y="213"/>
                    <a:pt x="373" y="212"/>
                  </a:cubicBezTo>
                  <a:cubicBezTo>
                    <a:pt x="376" y="205"/>
                    <a:pt x="365" y="211"/>
                    <a:pt x="368" y="204"/>
                  </a:cubicBezTo>
                  <a:cubicBezTo>
                    <a:pt x="362" y="203"/>
                    <a:pt x="362" y="208"/>
                    <a:pt x="356" y="206"/>
                  </a:cubicBezTo>
                  <a:cubicBezTo>
                    <a:pt x="359" y="209"/>
                    <a:pt x="358" y="210"/>
                    <a:pt x="355" y="210"/>
                  </a:cubicBezTo>
                  <a:cubicBezTo>
                    <a:pt x="355" y="213"/>
                    <a:pt x="366" y="213"/>
                    <a:pt x="356" y="214"/>
                  </a:cubicBezTo>
                  <a:cubicBezTo>
                    <a:pt x="358" y="218"/>
                    <a:pt x="363" y="215"/>
                    <a:pt x="366" y="216"/>
                  </a:cubicBezTo>
                  <a:cubicBezTo>
                    <a:pt x="370" y="216"/>
                    <a:pt x="375" y="219"/>
                    <a:pt x="381" y="217"/>
                  </a:cubicBezTo>
                  <a:cubicBezTo>
                    <a:pt x="377" y="223"/>
                    <a:pt x="372" y="228"/>
                    <a:pt x="368" y="232"/>
                  </a:cubicBezTo>
                  <a:cubicBezTo>
                    <a:pt x="363" y="231"/>
                    <a:pt x="360" y="233"/>
                    <a:pt x="356" y="234"/>
                  </a:cubicBezTo>
                  <a:cubicBezTo>
                    <a:pt x="356" y="234"/>
                    <a:pt x="353" y="234"/>
                    <a:pt x="353" y="234"/>
                  </a:cubicBezTo>
                  <a:cubicBezTo>
                    <a:pt x="351" y="236"/>
                    <a:pt x="352" y="234"/>
                    <a:pt x="349" y="234"/>
                  </a:cubicBezTo>
                  <a:cubicBezTo>
                    <a:pt x="344" y="234"/>
                    <a:pt x="339" y="238"/>
                    <a:pt x="332" y="238"/>
                  </a:cubicBezTo>
                  <a:cubicBezTo>
                    <a:pt x="329" y="238"/>
                    <a:pt x="332" y="240"/>
                    <a:pt x="332" y="240"/>
                  </a:cubicBezTo>
                  <a:cubicBezTo>
                    <a:pt x="330" y="244"/>
                    <a:pt x="329" y="241"/>
                    <a:pt x="323" y="242"/>
                  </a:cubicBezTo>
                  <a:cubicBezTo>
                    <a:pt x="323" y="243"/>
                    <a:pt x="325" y="243"/>
                    <a:pt x="327" y="244"/>
                  </a:cubicBezTo>
                  <a:cubicBezTo>
                    <a:pt x="327" y="246"/>
                    <a:pt x="313" y="248"/>
                    <a:pt x="315" y="242"/>
                  </a:cubicBezTo>
                  <a:cubicBezTo>
                    <a:pt x="314" y="243"/>
                    <a:pt x="309" y="242"/>
                    <a:pt x="308" y="244"/>
                  </a:cubicBezTo>
                  <a:cubicBezTo>
                    <a:pt x="307" y="245"/>
                    <a:pt x="309" y="249"/>
                    <a:pt x="308" y="251"/>
                  </a:cubicBezTo>
                  <a:cubicBezTo>
                    <a:pt x="308" y="251"/>
                    <a:pt x="303" y="249"/>
                    <a:pt x="302" y="251"/>
                  </a:cubicBezTo>
                  <a:cubicBezTo>
                    <a:pt x="302" y="252"/>
                    <a:pt x="305" y="254"/>
                    <a:pt x="304" y="257"/>
                  </a:cubicBezTo>
                  <a:cubicBezTo>
                    <a:pt x="302" y="259"/>
                    <a:pt x="301" y="257"/>
                    <a:pt x="299" y="257"/>
                  </a:cubicBezTo>
                  <a:cubicBezTo>
                    <a:pt x="299" y="258"/>
                    <a:pt x="299" y="260"/>
                    <a:pt x="299" y="262"/>
                  </a:cubicBezTo>
                  <a:cubicBezTo>
                    <a:pt x="298" y="262"/>
                    <a:pt x="296" y="262"/>
                    <a:pt x="295" y="262"/>
                  </a:cubicBezTo>
                  <a:cubicBezTo>
                    <a:pt x="293" y="263"/>
                    <a:pt x="295" y="265"/>
                    <a:pt x="293" y="266"/>
                  </a:cubicBezTo>
                  <a:cubicBezTo>
                    <a:pt x="290" y="267"/>
                    <a:pt x="282" y="265"/>
                    <a:pt x="284" y="271"/>
                  </a:cubicBezTo>
                  <a:cubicBezTo>
                    <a:pt x="276" y="273"/>
                    <a:pt x="267" y="274"/>
                    <a:pt x="258" y="273"/>
                  </a:cubicBezTo>
                  <a:cubicBezTo>
                    <a:pt x="254" y="276"/>
                    <a:pt x="252" y="285"/>
                    <a:pt x="247" y="281"/>
                  </a:cubicBezTo>
                  <a:cubicBezTo>
                    <a:pt x="247" y="282"/>
                    <a:pt x="249" y="284"/>
                    <a:pt x="248" y="286"/>
                  </a:cubicBezTo>
                  <a:cubicBezTo>
                    <a:pt x="248" y="287"/>
                    <a:pt x="245" y="286"/>
                    <a:pt x="245" y="286"/>
                  </a:cubicBezTo>
                  <a:cubicBezTo>
                    <a:pt x="244" y="287"/>
                    <a:pt x="247" y="289"/>
                    <a:pt x="247" y="290"/>
                  </a:cubicBezTo>
                  <a:cubicBezTo>
                    <a:pt x="247" y="290"/>
                    <a:pt x="245" y="291"/>
                    <a:pt x="245" y="292"/>
                  </a:cubicBezTo>
                  <a:cubicBezTo>
                    <a:pt x="245" y="294"/>
                    <a:pt x="239" y="298"/>
                    <a:pt x="243" y="299"/>
                  </a:cubicBezTo>
                  <a:cubicBezTo>
                    <a:pt x="243" y="302"/>
                    <a:pt x="240" y="300"/>
                    <a:pt x="239" y="301"/>
                  </a:cubicBezTo>
                  <a:cubicBezTo>
                    <a:pt x="238" y="302"/>
                    <a:pt x="236" y="304"/>
                    <a:pt x="235" y="305"/>
                  </a:cubicBezTo>
                  <a:cubicBezTo>
                    <a:pt x="235" y="306"/>
                    <a:pt x="236" y="308"/>
                    <a:pt x="235" y="309"/>
                  </a:cubicBezTo>
                  <a:cubicBezTo>
                    <a:pt x="233" y="311"/>
                    <a:pt x="235" y="313"/>
                    <a:pt x="233" y="316"/>
                  </a:cubicBezTo>
                  <a:cubicBezTo>
                    <a:pt x="233" y="317"/>
                    <a:pt x="230" y="316"/>
                    <a:pt x="230" y="316"/>
                  </a:cubicBezTo>
                  <a:cubicBezTo>
                    <a:pt x="230" y="317"/>
                    <a:pt x="231" y="319"/>
                    <a:pt x="232" y="320"/>
                  </a:cubicBezTo>
                  <a:cubicBezTo>
                    <a:pt x="232" y="323"/>
                    <a:pt x="230" y="323"/>
                    <a:pt x="230" y="326"/>
                  </a:cubicBezTo>
                  <a:cubicBezTo>
                    <a:pt x="230" y="327"/>
                    <a:pt x="231" y="330"/>
                    <a:pt x="232" y="329"/>
                  </a:cubicBezTo>
                  <a:cubicBezTo>
                    <a:pt x="229" y="336"/>
                    <a:pt x="226" y="338"/>
                    <a:pt x="220" y="342"/>
                  </a:cubicBezTo>
                  <a:cubicBezTo>
                    <a:pt x="214" y="342"/>
                    <a:pt x="211" y="338"/>
                    <a:pt x="207" y="335"/>
                  </a:cubicBezTo>
                  <a:cubicBezTo>
                    <a:pt x="202" y="342"/>
                    <a:pt x="191" y="331"/>
                    <a:pt x="192" y="331"/>
                  </a:cubicBezTo>
                  <a:cubicBezTo>
                    <a:pt x="191" y="331"/>
                    <a:pt x="190" y="335"/>
                    <a:pt x="191" y="335"/>
                  </a:cubicBezTo>
                  <a:cubicBezTo>
                    <a:pt x="188" y="334"/>
                    <a:pt x="188" y="331"/>
                    <a:pt x="187" y="329"/>
                  </a:cubicBezTo>
                  <a:cubicBezTo>
                    <a:pt x="185" y="327"/>
                    <a:pt x="180" y="327"/>
                    <a:pt x="181" y="322"/>
                  </a:cubicBezTo>
                  <a:cubicBezTo>
                    <a:pt x="179" y="319"/>
                    <a:pt x="176" y="318"/>
                    <a:pt x="174" y="316"/>
                  </a:cubicBezTo>
                  <a:cubicBezTo>
                    <a:pt x="174" y="314"/>
                    <a:pt x="176" y="315"/>
                    <a:pt x="178" y="314"/>
                  </a:cubicBezTo>
                  <a:cubicBezTo>
                    <a:pt x="177" y="310"/>
                    <a:pt x="173" y="312"/>
                    <a:pt x="170" y="309"/>
                  </a:cubicBezTo>
                  <a:cubicBezTo>
                    <a:pt x="169" y="307"/>
                    <a:pt x="169" y="304"/>
                    <a:pt x="166" y="303"/>
                  </a:cubicBezTo>
                  <a:cubicBezTo>
                    <a:pt x="163" y="307"/>
                    <a:pt x="166" y="300"/>
                    <a:pt x="166" y="301"/>
                  </a:cubicBezTo>
                  <a:cubicBezTo>
                    <a:pt x="166" y="299"/>
                    <a:pt x="164" y="301"/>
                    <a:pt x="163" y="299"/>
                  </a:cubicBezTo>
                  <a:cubicBezTo>
                    <a:pt x="161" y="297"/>
                    <a:pt x="164" y="294"/>
                    <a:pt x="161" y="294"/>
                  </a:cubicBezTo>
                  <a:cubicBezTo>
                    <a:pt x="157" y="294"/>
                    <a:pt x="160" y="286"/>
                    <a:pt x="157" y="290"/>
                  </a:cubicBezTo>
                  <a:cubicBezTo>
                    <a:pt x="155" y="289"/>
                    <a:pt x="155" y="286"/>
                    <a:pt x="151" y="286"/>
                  </a:cubicBezTo>
                  <a:cubicBezTo>
                    <a:pt x="152" y="284"/>
                    <a:pt x="155" y="283"/>
                    <a:pt x="155" y="281"/>
                  </a:cubicBezTo>
                  <a:cubicBezTo>
                    <a:pt x="155" y="278"/>
                    <a:pt x="151" y="279"/>
                    <a:pt x="148" y="279"/>
                  </a:cubicBezTo>
                  <a:cubicBezTo>
                    <a:pt x="146" y="272"/>
                    <a:pt x="147" y="269"/>
                    <a:pt x="150" y="262"/>
                  </a:cubicBezTo>
                  <a:cubicBezTo>
                    <a:pt x="145" y="259"/>
                    <a:pt x="153" y="256"/>
                    <a:pt x="146" y="257"/>
                  </a:cubicBezTo>
                  <a:cubicBezTo>
                    <a:pt x="145" y="254"/>
                    <a:pt x="149" y="256"/>
                    <a:pt x="150" y="255"/>
                  </a:cubicBezTo>
                  <a:cubicBezTo>
                    <a:pt x="150" y="254"/>
                    <a:pt x="149" y="251"/>
                    <a:pt x="150" y="251"/>
                  </a:cubicBezTo>
                  <a:cubicBezTo>
                    <a:pt x="151" y="251"/>
                    <a:pt x="152" y="253"/>
                    <a:pt x="153" y="253"/>
                  </a:cubicBezTo>
                  <a:cubicBezTo>
                    <a:pt x="153" y="249"/>
                    <a:pt x="153" y="245"/>
                    <a:pt x="153" y="242"/>
                  </a:cubicBezTo>
                  <a:cubicBezTo>
                    <a:pt x="156" y="242"/>
                    <a:pt x="158" y="240"/>
                    <a:pt x="159" y="238"/>
                  </a:cubicBezTo>
                  <a:cubicBezTo>
                    <a:pt x="161" y="238"/>
                    <a:pt x="160" y="240"/>
                    <a:pt x="161" y="242"/>
                  </a:cubicBezTo>
                  <a:cubicBezTo>
                    <a:pt x="163" y="240"/>
                    <a:pt x="163" y="237"/>
                    <a:pt x="166" y="238"/>
                  </a:cubicBezTo>
                  <a:cubicBezTo>
                    <a:pt x="168" y="236"/>
                    <a:pt x="164" y="235"/>
                    <a:pt x="164" y="234"/>
                  </a:cubicBezTo>
                  <a:cubicBezTo>
                    <a:pt x="165" y="232"/>
                    <a:pt x="170" y="232"/>
                    <a:pt x="170" y="230"/>
                  </a:cubicBezTo>
                  <a:cubicBezTo>
                    <a:pt x="171" y="227"/>
                    <a:pt x="164" y="226"/>
                    <a:pt x="168" y="221"/>
                  </a:cubicBezTo>
                  <a:cubicBezTo>
                    <a:pt x="160" y="226"/>
                    <a:pt x="172" y="217"/>
                    <a:pt x="159" y="219"/>
                  </a:cubicBezTo>
                  <a:cubicBezTo>
                    <a:pt x="158" y="213"/>
                    <a:pt x="164" y="214"/>
                    <a:pt x="170" y="214"/>
                  </a:cubicBezTo>
                  <a:cubicBezTo>
                    <a:pt x="170" y="212"/>
                    <a:pt x="166" y="212"/>
                    <a:pt x="166" y="210"/>
                  </a:cubicBezTo>
                  <a:cubicBezTo>
                    <a:pt x="167" y="208"/>
                    <a:pt x="164" y="209"/>
                    <a:pt x="163" y="208"/>
                  </a:cubicBezTo>
                  <a:cubicBezTo>
                    <a:pt x="162" y="208"/>
                    <a:pt x="163" y="205"/>
                    <a:pt x="163" y="204"/>
                  </a:cubicBezTo>
                  <a:cubicBezTo>
                    <a:pt x="162" y="204"/>
                    <a:pt x="158" y="201"/>
                    <a:pt x="157" y="201"/>
                  </a:cubicBezTo>
                  <a:cubicBezTo>
                    <a:pt x="156" y="201"/>
                    <a:pt x="154" y="196"/>
                    <a:pt x="151" y="193"/>
                  </a:cubicBezTo>
                  <a:cubicBezTo>
                    <a:pt x="149" y="196"/>
                    <a:pt x="148" y="199"/>
                    <a:pt x="146" y="193"/>
                  </a:cubicBezTo>
                  <a:cubicBezTo>
                    <a:pt x="144" y="194"/>
                    <a:pt x="144" y="197"/>
                    <a:pt x="144" y="199"/>
                  </a:cubicBezTo>
                  <a:cubicBezTo>
                    <a:pt x="141" y="199"/>
                    <a:pt x="138" y="199"/>
                    <a:pt x="135" y="199"/>
                  </a:cubicBezTo>
                  <a:cubicBezTo>
                    <a:pt x="129" y="191"/>
                    <a:pt x="133" y="185"/>
                    <a:pt x="135" y="176"/>
                  </a:cubicBezTo>
                  <a:cubicBezTo>
                    <a:pt x="134" y="175"/>
                    <a:pt x="133" y="173"/>
                    <a:pt x="133" y="171"/>
                  </a:cubicBezTo>
                  <a:cubicBezTo>
                    <a:pt x="131" y="171"/>
                    <a:pt x="131" y="173"/>
                    <a:pt x="131" y="175"/>
                  </a:cubicBezTo>
                  <a:cubicBezTo>
                    <a:pt x="126" y="175"/>
                    <a:pt x="133" y="164"/>
                    <a:pt x="125" y="167"/>
                  </a:cubicBezTo>
                  <a:cubicBezTo>
                    <a:pt x="128" y="164"/>
                    <a:pt x="128" y="162"/>
                    <a:pt x="125" y="160"/>
                  </a:cubicBezTo>
                  <a:cubicBezTo>
                    <a:pt x="125" y="157"/>
                    <a:pt x="122" y="158"/>
                    <a:pt x="120" y="158"/>
                  </a:cubicBezTo>
                  <a:cubicBezTo>
                    <a:pt x="118" y="155"/>
                    <a:pt x="119" y="151"/>
                    <a:pt x="118" y="148"/>
                  </a:cubicBezTo>
                  <a:cubicBezTo>
                    <a:pt x="117" y="146"/>
                    <a:pt x="112" y="146"/>
                    <a:pt x="114" y="141"/>
                  </a:cubicBezTo>
                  <a:cubicBezTo>
                    <a:pt x="111" y="142"/>
                    <a:pt x="110" y="140"/>
                    <a:pt x="109" y="139"/>
                  </a:cubicBezTo>
                  <a:cubicBezTo>
                    <a:pt x="108" y="139"/>
                    <a:pt x="105" y="140"/>
                    <a:pt x="105" y="139"/>
                  </a:cubicBezTo>
                  <a:cubicBezTo>
                    <a:pt x="103" y="136"/>
                    <a:pt x="88" y="138"/>
                    <a:pt x="84" y="132"/>
                  </a:cubicBezTo>
                  <a:cubicBezTo>
                    <a:pt x="77" y="135"/>
                    <a:pt x="62" y="127"/>
                    <a:pt x="58" y="132"/>
                  </a:cubicBezTo>
                  <a:cubicBezTo>
                    <a:pt x="56" y="135"/>
                    <a:pt x="56" y="131"/>
                    <a:pt x="53" y="132"/>
                  </a:cubicBezTo>
                  <a:cubicBezTo>
                    <a:pt x="48" y="132"/>
                    <a:pt x="44" y="135"/>
                    <a:pt x="40" y="135"/>
                  </a:cubicBezTo>
                  <a:cubicBezTo>
                    <a:pt x="40" y="135"/>
                    <a:pt x="39" y="134"/>
                    <a:pt x="38" y="134"/>
                  </a:cubicBezTo>
                  <a:cubicBezTo>
                    <a:pt x="36" y="133"/>
                    <a:pt x="34" y="134"/>
                    <a:pt x="32" y="134"/>
                  </a:cubicBezTo>
                  <a:cubicBezTo>
                    <a:pt x="32" y="130"/>
                    <a:pt x="31" y="129"/>
                    <a:pt x="28" y="128"/>
                  </a:cubicBezTo>
                  <a:cubicBezTo>
                    <a:pt x="28" y="125"/>
                    <a:pt x="33" y="127"/>
                    <a:pt x="34" y="126"/>
                  </a:cubicBezTo>
                  <a:cubicBezTo>
                    <a:pt x="35" y="125"/>
                    <a:pt x="29" y="121"/>
                    <a:pt x="38" y="122"/>
                  </a:cubicBezTo>
                  <a:cubicBezTo>
                    <a:pt x="35" y="117"/>
                    <a:pt x="21" y="123"/>
                    <a:pt x="17" y="119"/>
                  </a:cubicBezTo>
                  <a:cubicBezTo>
                    <a:pt x="21" y="109"/>
                    <a:pt x="33" y="119"/>
                    <a:pt x="40" y="111"/>
                  </a:cubicBezTo>
                  <a:cubicBezTo>
                    <a:pt x="36" y="107"/>
                    <a:pt x="24" y="110"/>
                    <a:pt x="19" y="111"/>
                  </a:cubicBezTo>
                  <a:cubicBezTo>
                    <a:pt x="17" y="109"/>
                    <a:pt x="18" y="108"/>
                    <a:pt x="19" y="106"/>
                  </a:cubicBezTo>
                  <a:cubicBezTo>
                    <a:pt x="18" y="105"/>
                    <a:pt x="17" y="106"/>
                    <a:pt x="17" y="107"/>
                  </a:cubicBezTo>
                  <a:cubicBezTo>
                    <a:pt x="15" y="107"/>
                    <a:pt x="16" y="105"/>
                    <a:pt x="15" y="104"/>
                  </a:cubicBezTo>
                  <a:cubicBezTo>
                    <a:pt x="8" y="105"/>
                    <a:pt x="5" y="102"/>
                    <a:pt x="0" y="100"/>
                  </a:cubicBezTo>
                  <a:cubicBezTo>
                    <a:pt x="4" y="88"/>
                    <a:pt x="19" y="91"/>
                    <a:pt x="28" y="89"/>
                  </a:cubicBezTo>
                  <a:cubicBezTo>
                    <a:pt x="31" y="88"/>
                    <a:pt x="30" y="89"/>
                    <a:pt x="32" y="87"/>
                  </a:cubicBezTo>
                  <a:cubicBezTo>
                    <a:pt x="32" y="87"/>
                    <a:pt x="35" y="85"/>
                    <a:pt x="34" y="85"/>
                  </a:cubicBezTo>
                  <a:cubicBezTo>
                    <a:pt x="39" y="83"/>
                    <a:pt x="46" y="85"/>
                    <a:pt x="49" y="83"/>
                  </a:cubicBezTo>
                  <a:cubicBezTo>
                    <a:pt x="51" y="82"/>
                    <a:pt x="49" y="81"/>
                    <a:pt x="51" y="80"/>
                  </a:cubicBezTo>
                  <a:cubicBezTo>
                    <a:pt x="52" y="78"/>
                    <a:pt x="55" y="79"/>
                    <a:pt x="56" y="78"/>
                  </a:cubicBezTo>
                  <a:cubicBezTo>
                    <a:pt x="58" y="76"/>
                    <a:pt x="59" y="74"/>
                    <a:pt x="62" y="72"/>
                  </a:cubicBezTo>
                  <a:cubicBezTo>
                    <a:pt x="64" y="66"/>
                    <a:pt x="56" y="71"/>
                    <a:pt x="58" y="65"/>
                  </a:cubicBezTo>
                  <a:cubicBezTo>
                    <a:pt x="55" y="62"/>
                    <a:pt x="55" y="68"/>
                    <a:pt x="55" y="68"/>
                  </a:cubicBezTo>
                  <a:cubicBezTo>
                    <a:pt x="53" y="69"/>
                    <a:pt x="45" y="64"/>
                    <a:pt x="40" y="66"/>
                  </a:cubicBezTo>
                  <a:cubicBezTo>
                    <a:pt x="37" y="61"/>
                    <a:pt x="44" y="64"/>
                    <a:pt x="45" y="63"/>
                  </a:cubicBezTo>
                  <a:cubicBezTo>
                    <a:pt x="45" y="62"/>
                    <a:pt x="45" y="61"/>
                    <a:pt x="45" y="61"/>
                  </a:cubicBezTo>
                  <a:cubicBezTo>
                    <a:pt x="46" y="60"/>
                    <a:pt x="48" y="61"/>
                    <a:pt x="49" y="61"/>
                  </a:cubicBezTo>
                  <a:cubicBezTo>
                    <a:pt x="49" y="60"/>
                    <a:pt x="50" y="57"/>
                    <a:pt x="51" y="57"/>
                  </a:cubicBezTo>
                  <a:cubicBezTo>
                    <a:pt x="53" y="56"/>
                    <a:pt x="52" y="59"/>
                    <a:pt x="53" y="59"/>
                  </a:cubicBezTo>
                  <a:cubicBezTo>
                    <a:pt x="53" y="59"/>
                    <a:pt x="59" y="58"/>
                    <a:pt x="58" y="53"/>
                  </a:cubicBezTo>
                  <a:cubicBezTo>
                    <a:pt x="62" y="53"/>
                    <a:pt x="62" y="56"/>
                    <a:pt x="66" y="55"/>
                  </a:cubicBezTo>
                  <a:cubicBezTo>
                    <a:pt x="69" y="55"/>
                    <a:pt x="66" y="53"/>
                    <a:pt x="66" y="53"/>
                  </a:cubicBezTo>
                  <a:cubicBezTo>
                    <a:pt x="66" y="51"/>
                    <a:pt x="70" y="52"/>
                    <a:pt x="69" y="48"/>
                  </a:cubicBezTo>
                  <a:cubicBezTo>
                    <a:pt x="74" y="48"/>
                    <a:pt x="78" y="48"/>
                    <a:pt x="83" y="48"/>
                  </a:cubicBezTo>
                  <a:cubicBezTo>
                    <a:pt x="87" y="48"/>
                    <a:pt x="83" y="40"/>
                    <a:pt x="84" y="37"/>
                  </a:cubicBezTo>
                  <a:cubicBezTo>
                    <a:pt x="91" y="38"/>
                    <a:pt x="97" y="40"/>
                    <a:pt x="103" y="37"/>
                  </a:cubicBezTo>
                  <a:cubicBezTo>
                    <a:pt x="103" y="35"/>
                    <a:pt x="101" y="35"/>
                    <a:pt x="99" y="35"/>
                  </a:cubicBezTo>
                  <a:cubicBezTo>
                    <a:pt x="101" y="32"/>
                    <a:pt x="107" y="33"/>
                    <a:pt x="110" y="31"/>
                  </a:cubicBezTo>
                  <a:cubicBezTo>
                    <a:pt x="115" y="28"/>
                    <a:pt x="129" y="30"/>
                    <a:pt x="140" y="29"/>
                  </a:cubicBezTo>
                  <a:cubicBezTo>
                    <a:pt x="143" y="29"/>
                    <a:pt x="144" y="27"/>
                    <a:pt x="146" y="27"/>
                  </a:cubicBezTo>
                  <a:cubicBezTo>
                    <a:pt x="151" y="27"/>
                    <a:pt x="155" y="29"/>
                    <a:pt x="159" y="27"/>
                  </a:cubicBezTo>
                  <a:cubicBezTo>
                    <a:pt x="158" y="29"/>
                    <a:pt x="160" y="34"/>
                    <a:pt x="161" y="33"/>
                  </a:cubicBezTo>
                  <a:cubicBezTo>
                    <a:pt x="163" y="30"/>
                    <a:pt x="161" y="32"/>
                    <a:pt x="166" y="37"/>
                  </a:cubicBezTo>
                  <a:cubicBezTo>
                    <a:pt x="170" y="36"/>
                    <a:pt x="163" y="31"/>
                    <a:pt x="172" y="33"/>
                  </a:cubicBezTo>
                  <a:cubicBezTo>
                    <a:pt x="169" y="30"/>
                    <a:pt x="175" y="26"/>
                    <a:pt x="166" y="25"/>
                  </a:cubicBezTo>
                  <a:cubicBezTo>
                    <a:pt x="167" y="22"/>
                    <a:pt x="181" y="16"/>
                    <a:pt x="181" y="24"/>
                  </a:cubicBezTo>
                  <a:cubicBezTo>
                    <a:pt x="187" y="24"/>
                    <a:pt x="186" y="21"/>
                    <a:pt x="191" y="24"/>
                  </a:cubicBezTo>
                  <a:cubicBezTo>
                    <a:pt x="193" y="25"/>
                    <a:pt x="194" y="26"/>
                    <a:pt x="196" y="27"/>
                  </a:cubicBezTo>
                  <a:cubicBezTo>
                    <a:pt x="198" y="29"/>
                    <a:pt x="204" y="29"/>
                    <a:pt x="211" y="31"/>
                  </a:cubicBezTo>
                  <a:cubicBezTo>
                    <a:pt x="211" y="29"/>
                    <a:pt x="209" y="30"/>
                    <a:pt x="207" y="29"/>
                  </a:cubicBezTo>
                  <a:cubicBezTo>
                    <a:pt x="208" y="27"/>
                    <a:pt x="210" y="25"/>
                    <a:pt x="213" y="25"/>
                  </a:cubicBezTo>
                  <a:cubicBezTo>
                    <a:pt x="210" y="21"/>
                    <a:pt x="202" y="21"/>
                    <a:pt x="196" y="20"/>
                  </a:cubicBezTo>
                  <a:cubicBezTo>
                    <a:pt x="196" y="15"/>
                    <a:pt x="204" y="16"/>
                    <a:pt x="209" y="16"/>
                  </a:cubicBezTo>
                  <a:cubicBezTo>
                    <a:pt x="210" y="12"/>
                    <a:pt x="207" y="13"/>
                    <a:pt x="204" y="12"/>
                  </a:cubicBezTo>
                  <a:cubicBezTo>
                    <a:pt x="208" y="5"/>
                    <a:pt x="215" y="12"/>
                    <a:pt x="220" y="12"/>
                  </a:cubicBezTo>
                  <a:cubicBezTo>
                    <a:pt x="224" y="13"/>
                    <a:pt x="224" y="10"/>
                    <a:pt x="228" y="11"/>
                  </a:cubicBezTo>
                  <a:cubicBezTo>
                    <a:pt x="237" y="11"/>
                    <a:pt x="243" y="15"/>
                    <a:pt x="250" y="11"/>
                  </a:cubicBezTo>
                  <a:cubicBezTo>
                    <a:pt x="253" y="9"/>
                    <a:pt x="257" y="10"/>
                    <a:pt x="261" y="9"/>
                  </a:cubicBezTo>
                  <a:cubicBezTo>
                    <a:pt x="264" y="8"/>
                    <a:pt x="263" y="5"/>
                    <a:pt x="263" y="3"/>
                  </a:cubicBezTo>
                  <a:cubicBezTo>
                    <a:pt x="266" y="3"/>
                    <a:pt x="270" y="4"/>
                    <a:pt x="273" y="3"/>
                  </a:cubicBezTo>
                  <a:cubicBezTo>
                    <a:pt x="275" y="3"/>
                    <a:pt x="276" y="1"/>
                    <a:pt x="278" y="1"/>
                  </a:cubicBezTo>
                  <a:cubicBezTo>
                    <a:pt x="282" y="1"/>
                    <a:pt x="287" y="4"/>
                    <a:pt x="295" y="3"/>
                  </a:cubicBezTo>
                  <a:cubicBezTo>
                    <a:pt x="300" y="2"/>
                    <a:pt x="312" y="0"/>
                    <a:pt x="323" y="1"/>
                  </a:cubicBezTo>
                  <a:cubicBezTo>
                    <a:pt x="326" y="1"/>
                    <a:pt x="326" y="3"/>
                    <a:pt x="329" y="3"/>
                  </a:cubicBezTo>
                  <a:cubicBezTo>
                    <a:pt x="339" y="5"/>
                    <a:pt x="349" y="1"/>
                    <a:pt x="349" y="11"/>
                  </a:cubicBezTo>
                  <a:cubicBezTo>
                    <a:pt x="354" y="12"/>
                    <a:pt x="354" y="8"/>
                    <a:pt x="358" y="9"/>
                  </a:cubicBezTo>
                  <a:cubicBezTo>
                    <a:pt x="358" y="15"/>
                    <a:pt x="365" y="13"/>
                    <a:pt x="368" y="16"/>
                  </a:cubicBezTo>
                  <a:cubicBezTo>
                    <a:pt x="373" y="18"/>
                    <a:pt x="373" y="14"/>
                    <a:pt x="377" y="14"/>
                  </a:cubicBezTo>
                  <a:cubicBezTo>
                    <a:pt x="375" y="21"/>
                    <a:pt x="384" y="17"/>
                    <a:pt x="388" y="18"/>
                  </a:cubicBezTo>
                  <a:cubicBezTo>
                    <a:pt x="385" y="22"/>
                    <a:pt x="385" y="19"/>
                    <a:pt x="386" y="25"/>
                  </a:cubicBezTo>
                  <a:cubicBezTo>
                    <a:pt x="384" y="23"/>
                    <a:pt x="382" y="24"/>
                    <a:pt x="383" y="27"/>
                  </a:cubicBezTo>
                  <a:cubicBezTo>
                    <a:pt x="363" y="29"/>
                    <a:pt x="339" y="30"/>
                    <a:pt x="325" y="31"/>
                  </a:cubicBezTo>
                  <a:cubicBezTo>
                    <a:pt x="323" y="31"/>
                    <a:pt x="323" y="32"/>
                    <a:pt x="323" y="33"/>
                  </a:cubicBezTo>
                  <a:cubicBezTo>
                    <a:pt x="321" y="33"/>
                    <a:pt x="322" y="31"/>
                    <a:pt x="323" y="31"/>
                  </a:cubicBezTo>
                  <a:cubicBezTo>
                    <a:pt x="324" y="30"/>
                    <a:pt x="320" y="29"/>
                    <a:pt x="319" y="29"/>
                  </a:cubicBezTo>
                  <a:cubicBezTo>
                    <a:pt x="319" y="30"/>
                    <a:pt x="320" y="33"/>
                    <a:pt x="319" y="33"/>
                  </a:cubicBezTo>
                  <a:cubicBezTo>
                    <a:pt x="316" y="34"/>
                    <a:pt x="312" y="32"/>
                    <a:pt x="31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4" name="任意多边形: 形状 84"/>
            <p:cNvSpPr/>
            <p:nvPr/>
          </p:nvSpPr>
          <p:spPr bwMode="auto">
            <a:xfrm>
              <a:off x="4224375" y="434497"/>
              <a:ext cx="466461" cy="253542"/>
            </a:xfrm>
            <a:custGeom>
              <a:avLst/>
              <a:gdLst>
                <a:gd name="T0" fmla="*/ 209 w 224"/>
                <a:gd name="T1" fmla="*/ 12 h 122"/>
                <a:gd name="T2" fmla="*/ 222 w 224"/>
                <a:gd name="T3" fmla="*/ 19 h 122"/>
                <a:gd name="T4" fmla="*/ 217 w 224"/>
                <a:gd name="T5" fmla="*/ 23 h 122"/>
                <a:gd name="T6" fmla="*/ 207 w 224"/>
                <a:gd name="T7" fmla="*/ 27 h 122"/>
                <a:gd name="T8" fmla="*/ 181 w 224"/>
                <a:gd name="T9" fmla="*/ 32 h 122"/>
                <a:gd name="T10" fmla="*/ 193 w 224"/>
                <a:gd name="T11" fmla="*/ 36 h 122"/>
                <a:gd name="T12" fmla="*/ 170 w 224"/>
                <a:gd name="T13" fmla="*/ 45 h 122"/>
                <a:gd name="T14" fmla="*/ 163 w 224"/>
                <a:gd name="T15" fmla="*/ 49 h 122"/>
                <a:gd name="T16" fmla="*/ 152 w 224"/>
                <a:gd name="T17" fmla="*/ 55 h 122"/>
                <a:gd name="T18" fmla="*/ 133 w 224"/>
                <a:gd name="T19" fmla="*/ 62 h 122"/>
                <a:gd name="T20" fmla="*/ 127 w 224"/>
                <a:gd name="T21" fmla="*/ 68 h 122"/>
                <a:gd name="T22" fmla="*/ 114 w 224"/>
                <a:gd name="T23" fmla="*/ 70 h 122"/>
                <a:gd name="T24" fmla="*/ 122 w 224"/>
                <a:gd name="T25" fmla="*/ 81 h 122"/>
                <a:gd name="T26" fmla="*/ 109 w 224"/>
                <a:gd name="T27" fmla="*/ 90 h 122"/>
                <a:gd name="T28" fmla="*/ 99 w 224"/>
                <a:gd name="T29" fmla="*/ 96 h 122"/>
                <a:gd name="T30" fmla="*/ 83 w 224"/>
                <a:gd name="T31" fmla="*/ 107 h 122"/>
                <a:gd name="T32" fmla="*/ 88 w 224"/>
                <a:gd name="T33" fmla="*/ 116 h 122"/>
                <a:gd name="T34" fmla="*/ 73 w 224"/>
                <a:gd name="T35" fmla="*/ 120 h 122"/>
                <a:gd name="T36" fmla="*/ 45 w 224"/>
                <a:gd name="T37" fmla="*/ 114 h 122"/>
                <a:gd name="T38" fmla="*/ 36 w 224"/>
                <a:gd name="T39" fmla="*/ 116 h 122"/>
                <a:gd name="T40" fmla="*/ 23 w 224"/>
                <a:gd name="T41" fmla="*/ 107 h 122"/>
                <a:gd name="T42" fmla="*/ 36 w 224"/>
                <a:gd name="T43" fmla="*/ 96 h 122"/>
                <a:gd name="T44" fmla="*/ 51 w 224"/>
                <a:gd name="T45" fmla="*/ 96 h 122"/>
                <a:gd name="T46" fmla="*/ 25 w 224"/>
                <a:gd name="T47" fmla="*/ 90 h 122"/>
                <a:gd name="T48" fmla="*/ 40 w 224"/>
                <a:gd name="T49" fmla="*/ 79 h 122"/>
                <a:gd name="T50" fmla="*/ 53 w 224"/>
                <a:gd name="T51" fmla="*/ 79 h 122"/>
                <a:gd name="T52" fmla="*/ 53 w 224"/>
                <a:gd name="T53" fmla="*/ 71 h 122"/>
                <a:gd name="T54" fmla="*/ 49 w 224"/>
                <a:gd name="T55" fmla="*/ 62 h 122"/>
                <a:gd name="T56" fmla="*/ 40 w 224"/>
                <a:gd name="T57" fmla="*/ 58 h 122"/>
                <a:gd name="T58" fmla="*/ 60 w 224"/>
                <a:gd name="T59" fmla="*/ 56 h 122"/>
                <a:gd name="T60" fmla="*/ 68 w 224"/>
                <a:gd name="T61" fmla="*/ 53 h 122"/>
                <a:gd name="T62" fmla="*/ 83 w 224"/>
                <a:gd name="T63" fmla="*/ 42 h 122"/>
                <a:gd name="T64" fmla="*/ 51 w 224"/>
                <a:gd name="T65" fmla="*/ 47 h 122"/>
                <a:gd name="T66" fmla="*/ 29 w 224"/>
                <a:gd name="T67" fmla="*/ 42 h 122"/>
                <a:gd name="T68" fmla="*/ 6 w 224"/>
                <a:gd name="T69" fmla="*/ 36 h 122"/>
                <a:gd name="T70" fmla="*/ 2 w 224"/>
                <a:gd name="T71" fmla="*/ 25 h 122"/>
                <a:gd name="T72" fmla="*/ 40 w 224"/>
                <a:gd name="T73" fmla="*/ 15 h 122"/>
                <a:gd name="T74" fmla="*/ 66 w 224"/>
                <a:gd name="T75" fmla="*/ 10 h 122"/>
                <a:gd name="T76" fmla="*/ 97 w 224"/>
                <a:gd name="T77" fmla="*/ 4 h 122"/>
                <a:gd name="T78" fmla="*/ 129 w 224"/>
                <a:gd name="T79" fmla="*/ 2 h 122"/>
                <a:gd name="T80" fmla="*/ 146 w 224"/>
                <a:gd name="T81" fmla="*/ 2 h 122"/>
                <a:gd name="T82" fmla="*/ 178 w 224"/>
                <a:gd name="T83" fmla="*/ 2 h 122"/>
                <a:gd name="T84" fmla="*/ 209 w 224"/>
                <a:gd name="T85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22">
                  <a:moveTo>
                    <a:pt x="209" y="4"/>
                  </a:moveTo>
                  <a:cubicBezTo>
                    <a:pt x="206" y="8"/>
                    <a:pt x="209" y="7"/>
                    <a:pt x="209" y="12"/>
                  </a:cubicBezTo>
                  <a:cubicBezTo>
                    <a:pt x="214" y="12"/>
                    <a:pt x="219" y="12"/>
                    <a:pt x="224" y="12"/>
                  </a:cubicBezTo>
                  <a:cubicBezTo>
                    <a:pt x="224" y="15"/>
                    <a:pt x="222" y="16"/>
                    <a:pt x="222" y="19"/>
                  </a:cubicBezTo>
                  <a:cubicBezTo>
                    <a:pt x="221" y="20"/>
                    <a:pt x="218" y="18"/>
                    <a:pt x="217" y="19"/>
                  </a:cubicBezTo>
                  <a:cubicBezTo>
                    <a:pt x="216" y="20"/>
                    <a:pt x="217" y="23"/>
                    <a:pt x="217" y="23"/>
                  </a:cubicBezTo>
                  <a:cubicBezTo>
                    <a:pt x="214" y="24"/>
                    <a:pt x="210" y="25"/>
                    <a:pt x="209" y="23"/>
                  </a:cubicBezTo>
                  <a:cubicBezTo>
                    <a:pt x="207" y="22"/>
                    <a:pt x="208" y="26"/>
                    <a:pt x="207" y="27"/>
                  </a:cubicBezTo>
                  <a:cubicBezTo>
                    <a:pt x="205" y="28"/>
                    <a:pt x="200" y="25"/>
                    <a:pt x="200" y="29"/>
                  </a:cubicBezTo>
                  <a:cubicBezTo>
                    <a:pt x="194" y="28"/>
                    <a:pt x="185" y="26"/>
                    <a:pt x="181" y="32"/>
                  </a:cubicBezTo>
                  <a:cubicBezTo>
                    <a:pt x="183" y="37"/>
                    <a:pt x="191" y="32"/>
                    <a:pt x="193" y="30"/>
                  </a:cubicBezTo>
                  <a:cubicBezTo>
                    <a:pt x="195" y="31"/>
                    <a:pt x="192" y="33"/>
                    <a:pt x="193" y="36"/>
                  </a:cubicBezTo>
                  <a:cubicBezTo>
                    <a:pt x="186" y="36"/>
                    <a:pt x="182" y="39"/>
                    <a:pt x="176" y="40"/>
                  </a:cubicBezTo>
                  <a:cubicBezTo>
                    <a:pt x="173" y="41"/>
                    <a:pt x="171" y="43"/>
                    <a:pt x="170" y="45"/>
                  </a:cubicBezTo>
                  <a:cubicBezTo>
                    <a:pt x="169" y="46"/>
                    <a:pt x="166" y="45"/>
                    <a:pt x="165" y="45"/>
                  </a:cubicBezTo>
                  <a:cubicBezTo>
                    <a:pt x="163" y="46"/>
                    <a:pt x="164" y="48"/>
                    <a:pt x="163" y="49"/>
                  </a:cubicBezTo>
                  <a:cubicBezTo>
                    <a:pt x="161" y="50"/>
                    <a:pt x="157" y="47"/>
                    <a:pt x="157" y="51"/>
                  </a:cubicBezTo>
                  <a:cubicBezTo>
                    <a:pt x="157" y="54"/>
                    <a:pt x="152" y="52"/>
                    <a:pt x="152" y="55"/>
                  </a:cubicBezTo>
                  <a:cubicBezTo>
                    <a:pt x="151" y="59"/>
                    <a:pt x="146" y="56"/>
                    <a:pt x="144" y="58"/>
                  </a:cubicBezTo>
                  <a:cubicBezTo>
                    <a:pt x="142" y="61"/>
                    <a:pt x="137" y="60"/>
                    <a:pt x="133" y="62"/>
                  </a:cubicBezTo>
                  <a:cubicBezTo>
                    <a:pt x="132" y="62"/>
                    <a:pt x="133" y="64"/>
                    <a:pt x="131" y="64"/>
                  </a:cubicBezTo>
                  <a:cubicBezTo>
                    <a:pt x="126" y="64"/>
                    <a:pt x="129" y="66"/>
                    <a:pt x="127" y="68"/>
                  </a:cubicBezTo>
                  <a:cubicBezTo>
                    <a:pt x="127" y="68"/>
                    <a:pt x="126" y="68"/>
                    <a:pt x="125" y="68"/>
                  </a:cubicBezTo>
                  <a:cubicBezTo>
                    <a:pt x="124" y="68"/>
                    <a:pt x="120" y="71"/>
                    <a:pt x="114" y="70"/>
                  </a:cubicBezTo>
                  <a:cubicBezTo>
                    <a:pt x="115" y="72"/>
                    <a:pt x="122" y="73"/>
                    <a:pt x="114" y="73"/>
                  </a:cubicBezTo>
                  <a:cubicBezTo>
                    <a:pt x="115" y="77"/>
                    <a:pt x="124" y="74"/>
                    <a:pt x="122" y="81"/>
                  </a:cubicBezTo>
                  <a:cubicBezTo>
                    <a:pt x="118" y="77"/>
                    <a:pt x="118" y="81"/>
                    <a:pt x="118" y="86"/>
                  </a:cubicBezTo>
                  <a:cubicBezTo>
                    <a:pt x="114" y="81"/>
                    <a:pt x="112" y="88"/>
                    <a:pt x="109" y="90"/>
                  </a:cubicBezTo>
                  <a:cubicBezTo>
                    <a:pt x="105" y="92"/>
                    <a:pt x="100" y="90"/>
                    <a:pt x="97" y="94"/>
                  </a:cubicBezTo>
                  <a:cubicBezTo>
                    <a:pt x="96" y="96"/>
                    <a:pt x="99" y="95"/>
                    <a:pt x="99" y="96"/>
                  </a:cubicBezTo>
                  <a:cubicBezTo>
                    <a:pt x="100" y="97"/>
                    <a:pt x="93" y="99"/>
                    <a:pt x="97" y="99"/>
                  </a:cubicBezTo>
                  <a:cubicBezTo>
                    <a:pt x="95" y="105"/>
                    <a:pt x="85" y="101"/>
                    <a:pt x="83" y="107"/>
                  </a:cubicBezTo>
                  <a:cubicBezTo>
                    <a:pt x="86" y="110"/>
                    <a:pt x="91" y="111"/>
                    <a:pt x="97" y="111"/>
                  </a:cubicBezTo>
                  <a:cubicBezTo>
                    <a:pt x="99" y="117"/>
                    <a:pt x="88" y="112"/>
                    <a:pt x="88" y="116"/>
                  </a:cubicBezTo>
                  <a:cubicBezTo>
                    <a:pt x="88" y="119"/>
                    <a:pt x="86" y="116"/>
                    <a:pt x="84" y="116"/>
                  </a:cubicBezTo>
                  <a:cubicBezTo>
                    <a:pt x="80" y="116"/>
                    <a:pt x="78" y="122"/>
                    <a:pt x="73" y="120"/>
                  </a:cubicBezTo>
                  <a:cubicBezTo>
                    <a:pt x="72" y="118"/>
                    <a:pt x="69" y="118"/>
                    <a:pt x="70" y="114"/>
                  </a:cubicBezTo>
                  <a:cubicBezTo>
                    <a:pt x="60" y="113"/>
                    <a:pt x="54" y="116"/>
                    <a:pt x="45" y="114"/>
                  </a:cubicBezTo>
                  <a:cubicBezTo>
                    <a:pt x="45" y="114"/>
                    <a:pt x="43" y="112"/>
                    <a:pt x="43" y="112"/>
                  </a:cubicBezTo>
                  <a:cubicBezTo>
                    <a:pt x="40" y="112"/>
                    <a:pt x="39" y="116"/>
                    <a:pt x="36" y="116"/>
                  </a:cubicBezTo>
                  <a:cubicBezTo>
                    <a:pt x="27" y="117"/>
                    <a:pt x="20" y="114"/>
                    <a:pt x="10" y="112"/>
                  </a:cubicBezTo>
                  <a:cubicBezTo>
                    <a:pt x="13" y="109"/>
                    <a:pt x="17" y="107"/>
                    <a:pt x="23" y="107"/>
                  </a:cubicBezTo>
                  <a:cubicBezTo>
                    <a:pt x="27" y="106"/>
                    <a:pt x="23" y="99"/>
                    <a:pt x="27" y="97"/>
                  </a:cubicBezTo>
                  <a:cubicBezTo>
                    <a:pt x="32" y="99"/>
                    <a:pt x="31" y="95"/>
                    <a:pt x="36" y="96"/>
                  </a:cubicBezTo>
                  <a:cubicBezTo>
                    <a:pt x="36" y="102"/>
                    <a:pt x="43" y="101"/>
                    <a:pt x="49" y="101"/>
                  </a:cubicBezTo>
                  <a:cubicBezTo>
                    <a:pt x="53" y="100"/>
                    <a:pt x="47" y="98"/>
                    <a:pt x="51" y="96"/>
                  </a:cubicBezTo>
                  <a:cubicBezTo>
                    <a:pt x="50" y="91"/>
                    <a:pt x="40" y="97"/>
                    <a:pt x="43" y="88"/>
                  </a:cubicBezTo>
                  <a:cubicBezTo>
                    <a:pt x="36" y="90"/>
                    <a:pt x="33" y="93"/>
                    <a:pt x="25" y="90"/>
                  </a:cubicBezTo>
                  <a:cubicBezTo>
                    <a:pt x="26" y="86"/>
                    <a:pt x="30" y="85"/>
                    <a:pt x="34" y="84"/>
                  </a:cubicBezTo>
                  <a:cubicBezTo>
                    <a:pt x="36" y="83"/>
                    <a:pt x="38" y="81"/>
                    <a:pt x="40" y="79"/>
                  </a:cubicBezTo>
                  <a:cubicBezTo>
                    <a:pt x="42" y="79"/>
                    <a:pt x="43" y="78"/>
                    <a:pt x="43" y="77"/>
                  </a:cubicBezTo>
                  <a:cubicBezTo>
                    <a:pt x="48" y="76"/>
                    <a:pt x="51" y="77"/>
                    <a:pt x="53" y="79"/>
                  </a:cubicBezTo>
                  <a:cubicBezTo>
                    <a:pt x="55" y="78"/>
                    <a:pt x="57" y="76"/>
                    <a:pt x="58" y="73"/>
                  </a:cubicBezTo>
                  <a:cubicBezTo>
                    <a:pt x="59" y="70"/>
                    <a:pt x="54" y="73"/>
                    <a:pt x="53" y="71"/>
                  </a:cubicBezTo>
                  <a:cubicBezTo>
                    <a:pt x="52" y="71"/>
                    <a:pt x="51" y="67"/>
                    <a:pt x="51" y="66"/>
                  </a:cubicBezTo>
                  <a:cubicBezTo>
                    <a:pt x="50" y="65"/>
                    <a:pt x="48" y="64"/>
                    <a:pt x="49" y="62"/>
                  </a:cubicBezTo>
                  <a:cubicBezTo>
                    <a:pt x="48" y="63"/>
                    <a:pt x="46" y="64"/>
                    <a:pt x="43" y="64"/>
                  </a:cubicBezTo>
                  <a:cubicBezTo>
                    <a:pt x="44" y="60"/>
                    <a:pt x="43" y="58"/>
                    <a:pt x="40" y="58"/>
                  </a:cubicBezTo>
                  <a:cubicBezTo>
                    <a:pt x="41" y="55"/>
                    <a:pt x="43" y="52"/>
                    <a:pt x="49" y="53"/>
                  </a:cubicBezTo>
                  <a:cubicBezTo>
                    <a:pt x="54" y="52"/>
                    <a:pt x="53" y="59"/>
                    <a:pt x="60" y="56"/>
                  </a:cubicBezTo>
                  <a:cubicBezTo>
                    <a:pt x="60" y="59"/>
                    <a:pt x="61" y="60"/>
                    <a:pt x="62" y="60"/>
                  </a:cubicBezTo>
                  <a:cubicBezTo>
                    <a:pt x="68" y="62"/>
                    <a:pt x="65" y="54"/>
                    <a:pt x="68" y="53"/>
                  </a:cubicBezTo>
                  <a:cubicBezTo>
                    <a:pt x="77" y="51"/>
                    <a:pt x="85" y="48"/>
                    <a:pt x="90" y="42"/>
                  </a:cubicBezTo>
                  <a:cubicBezTo>
                    <a:pt x="90" y="37"/>
                    <a:pt x="87" y="44"/>
                    <a:pt x="83" y="42"/>
                  </a:cubicBezTo>
                  <a:cubicBezTo>
                    <a:pt x="80" y="44"/>
                    <a:pt x="75" y="44"/>
                    <a:pt x="73" y="47"/>
                  </a:cubicBezTo>
                  <a:cubicBezTo>
                    <a:pt x="68" y="46"/>
                    <a:pt x="59" y="48"/>
                    <a:pt x="51" y="47"/>
                  </a:cubicBezTo>
                  <a:cubicBezTo>
                    <a:pt x="46" y="47"/>
                    <a:pt x="44" y="44"/>
                    <a:pt x="38" y="47"/>
                  </a:cubicBezTo>
                  <a:cubicBezTo>
                    <a:pt x="36" y="40"/>
                    <a:pt x="31" y="48"/>
                    <a:pt x="29" y="42"/>
                  </a:cubicBezTo>
                  <a:cubicBezTo>
                    <a:pt x="26" y="45"/>
                    <a:pt x="21" y="40"/>
                    <a:pt x="14" y="42"/>
                  </a:cubicBezTo>
                  <a:cubicBezTo>
                    <a:pt x="15" y="36"/>
                    <a:pt x="8" y="39"/>
                    <a:pt x="6" y="36"/>
                  </a:cubicBezTo>
                  <a:cubicBezTo>
                    <a:pt x="5" y="31"/>
                    <a:pt x="10" y="32"/>
                    <a:pt x="12" y="30"/>
                  </a:cubicBezTo>
                  <a:cubicBezTo>
                    <a:pt x="12" y="25"/>
                    <a:pt x="0" y="33"/>
                    <a:pt x="2" y="25"/>
                  </a:cubicBezTo>
                  <a:cubicBezTo>
                    <a:pt x="11" y="22"/>
                    <a:pt x="25" y="21"/>
                    <a:pt x="38" y="19"/>
                  </a:cubicBezTo>
                  <a:cubicBezTo>
                    <a:pt x="40" y="19"/>
                    <a:pt x="39" y="17"/>
                    <a:pt x="40" y="15"/>
                  </a:cubicBezTo>
                  <a:cubicBezTo>
                    <a:pt x="49" y="17"/>
                    <a:pt x="57" y="13"/>
                    <a:pt x="62" y="15"/>
                  </a:cubicBezTo>
                  <a:cubicBezTo>
                    <a:pt x="64" y="14"/>
                    <a:pt x="65" y="12"/>
                    <a:pt x="66" y="10"/>
                  </a:cubicBezTo>
                  <a:cubicBezTo>
                    <a:pt x="77" y="9"/>
                    <a:pt x="87" y="6"/>
                    <a:pt x="96" y="8"/>
                  </a:cubicBezTo>
                  <a:cubicBezTo>
                    <a:pt x="97" y="8"/>
                    <a:pt x="97" y="6"/>
                    <a:pt x="97" y="4"/>
                  </a:cubicBezTo>
                  <a:cubicBezTo>
                    <a:pt x="105" y="5"/>
                    <a:pt x="115" y="3"/>
                    <a:pt x="120" y="6"/>
                  </a:cubicBezTo>
                  <a:cubicBezTo>
                    <a:pt x="121" y="3"/>
                    <a:pt x="129" y="6"/>
                    <a:pt x="129" y="2"/>
                  </a:cubicBezTo>
                  <a:cubicBezTo>
                    <a:pt x="134" y="4"/>
                    <a:pt x="141" y="5"/>
                    <a:pt x="148" y="4"/>
                  </a:cubicBezTo>
                  <a:cubicBezTo>
                    <a:pt x="148" y="3"/>
                    <a:pt x="147" y="3"/>
                    <a:pt x="146" y="2"/>
                  </a:cubicBezTo>
                  <a:cubicBezTo>
                    <a:pt x="146" y="0"/>
                    <a:pt x="148" y="1"/>
                    <a:pt x="148" y="2"/>
                  </a:cubicBezTo>
                  <a:cubicBezTo>
                    <a:pt x="156" y="4"/>
                    <a:pt x="169" y="1"/>
                    <a:pt x="178" y="2"/>
                  </a:cubicBezTo>
                  <a:cubicBezTo>
                    <a:pt x="178" y="2"/>
                    <a:pt x="177" y="6"/>
                    <a:pt x="178" y="6"/>
                  </a:cubicBezTo>
                  <a:cubicBezTo>
                    <a:pt x="192" y="6"/>
                    <a:pt x="193" y="3"/>
                    <a:pt x="20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5" name="任意多边形: 形状 85"/>
            <p:cNvSpPr/>
            <p:nvPr/>
          </p:nvSpPr>
          <p:spPr bwMode="auto">
            <a:xfrm>
              <a:off x="5955742" y="531150"/>
              <a:ext cx="133075" cy="49028"/>
            </a:xfrm>
            <a:custGeom>
              <a:avLst/>
              <a:gdLst>
                <a:gd name="T0" fmla="*/ 17 w 64"/>
                <a:gd name="T1" fmla="*/ 3 h 24"/>
                <a:gd name="T2" fmla="*/ 17 w 64"/>
                <a:gd name="T3" fmla="*/ 5 h 24"/>
                <a:gd name="T4" fmla="*/ 22 w 64"/>
                <a:gd name="T5" fmla="*/ 10 h 24"/>
                <a:gd name="T6" fmla="*/ 28 w 64"/>
                <a:gd name="T7" fmla="*/ 7 h 24"/>
                <a:gd name="T8" fmla="*/ 37 w 64"/>
                <a:gd name="T9" fmla="*/ 10 h 24"/>
                <a:gd name="T10" fmla="*/ 54 w 64"/>
                <a:gd name="T11" fmla="*/ 7 h 24"/>
                <a:gd name="T12" fmla="*/ 61 w 64"/>
                <a:gd name="T13" fmla="*/ 10 h 24"/>
                <a:gd name="T14" fmla="*/ 58 w 64"/>
                <a:gd name="T15" fmla="*/ 18 h 24"/>
                <a:gd name="T16" fmla="*/ 41 w 64"/>
                <a:gd name="T17" fmla="*/ 20 h 24"/>
                <a:gd name="T18" fmla="*/ 30 w 64"/>
                <a:gd name="T19" fmla="*/ 24 h 24"/>
                <a:gd name="T20" fmla="*/ 11 w 64"/>
                <a:gd name="T21" fmla="*/ 10 h 24"/>
                <a:gd name="T22" fmla="*/ 2 w 64"/>
                <a:gd name="T23" fmla="*/ 9 h 24"/>
                <a:gd name="T24" fmla="*/ 17 w 64"/>
                <a:gd name="T2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17" y="3"/>
                  </a:moveTo>
                  <a:cubicBezTo>
                    <a:pt x="19" y="3"/>
                    <a:pt x="18" y="5"/>
                    <a:pt x="17" y="5"/>
                  </a:cubicBezTo>
                  <a:cubicBezTo>
                    <a:pt x="16" y="9"/>
                    <a:pt x="25" y="4"/>
                    <a:pt x="22" y="10"/>
                  </a:cubicBezTo>
                  <a:cubicBezTo>
                    <a:pt x="26" y="11"/>
                    <a:pt x="25" y="7"/>
                    <a:pt x="28" y="7"/>
                  </a:cubicBezTo>
                  <a:cubicBezTo>
                    <a:pt x="32" y="11"/>
                    <a:pt x="36" y="3"/>
                    <a:pt x="37" y="10"/>
                  </a:cubicBezTo>
                  <a:cubicBezTo>
                    <a:pt x="42" y="9"/>
                    <a:pt x="49" y="8"/>
                    <a:pt x="54" y="7"/>
                  </a:cubicBezTo>
                  <a:cubicBezTo>
                    <a:pt x="53" y="12"/>
                    <a:pt x="63" y="5"/>
                    <a:pt x="61" y="10"/>
                  </a:cubicBezTo>
                  <a:cubicBezTo>
                    <a:pt x="64" y="16"/>
                    <a:pt x="50" y="14"/>
                    <a:pt x="58" y="18"/>
                  </a:cubicBezTo>
                  <a:cubicBezTo>
                    <a:pt x="56" y="22"/>
                    <a:pt x="46" y="19"/>
                    <a:pt x="41" y="20"/>
                  </a:cubicBezTo>
                  <a:cubicBezTo>
                    <a:pt x="37" y="20"/>
                    <a:pt x="33" y="22"/>
                    <a:pt x="30" y="24"/>
                  </a:cubicBezTo>
                  <a:cubicBezTo>
                    <a:pt x="22" y="20"/>
                    <a:pt x="15" y="17"/>
                    <a:pt x="11" y="10"/>
                  </a:cubicBezTo>
                  <a:cubicBezTo>
                    <a:pt x="8" y="9"/>
                    <a:pt x="1" y="13"/>
                    <a:pt x="2" y="9"/>
                  </a:cubicBezTo>
                  <a:cubicBezTo>
                    <a:pt x="0" y="0"/>
                    <a:pt x="16" y="9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6" name="任意多边形: 形状 86"/>
            <p:cNvSpPr/>
            <p:nvPr/>
          </p:nvSpPr>
          <p:spPr bwMode="auto">
            <a:xfrm>
              <a:off x="3864374" y="596988"/>
              <a:ext cx="63036" cy="19611"/>
            </a:xfrm>
            <a:custGeom>
              <a:avLst/>
              <a:gdLst>
                <a:gd name="T0" fmla="*/ 28 w 30"/>
                <a:gd name="T1" fmla="*/ 1 h 9"/>
                <a:gd name="T2" fmla="*/ 17 w 30"/>
                <a:gd name="T3" fmla="*/ 6 h 9"/>
                <a:gd name="T4" fmla="*/ 13 w 30"/>
                <a:gd name="T5" fmla="*/ 8 h 9"/>
                <a:gd name="T6" fmla="*/ 6 w 30"/>
                <a:gd name="T7" fmla="*/ 8 h 9"/>
                <a:gd name="T8" fmla="*/ 10 w 30"/>
                <a:gd name="T9" fmla="*/ 3 h 9"/>
                <a:gd name="T10" fmla="*/ 28 w 30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8" y="1"/>
                  </a:moveTo>
                  <a:cubicBezTo>
                    <a:pt x="30" y="7"/>
                    <a:pt x="22" y="6"/>
                    <a:pt x="17" y="6"/>
                  </a:cubicBezTo>
                  <a:cubicBezTo>
                    <a:pt x="15" y="7"/>
                    <a:pt x="15" y="8"/>
                    <a:pt x="13" y="8"/>
                  </a:cubicBezTo>
                  <a:cubicBezTo>
                    <a:pt x="10" y="8"/>
                    <a:pt x="6" y="6"/>
                    <a:pt x="6" y="8"/>
                  </a:cubicBezTo>
                  <a:cubicBezTo>
                    <a:pt x="0" y="9"/>
                    <a:pt x="9" y="2"/>
                    <a:pt x="10" y="3"/>
                  </a:cubicBezTo>
                  <a:cubicBezTo>
                    <a:pt x="13" y="7"/>
                    <a:pt x="22" y="0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7" name="任意多边形: 形状 87"/>
            <p:cNvSpPr/>
            <p:nvPr/>
          </p:nvSpPr>
          <p:spPr bwMode="auto">
            <a:xfrm>
              <a:off x="4109511" y="596988"/>
              <a:ext cx="56031" cy="37822"/>
            </a:xfrm>
            <a:custGeom>
              <a:avLst/>
              <a:gdLst>
                <a:gd name="T0" fmla="*/ 13 w 27"/>
                <a:gd name="T1" fmla="*/ 1 h 18"/>
                <a:gd name="T2" fmla="*/ 9 w 27"/>
                <a:gd name="T3" fmla="*/ 3 h 18"/>
                <a:gd name="T4" fmla="*/ 18 w 27"/>
                <a:gd name="T5" fmla="*/ 8 h 18"/>
                <a:gd name="T6" fmla="*/ 22 w 27"/>
                <a:gd name="T7" fmla="*/ 6 h 18"/>
                <a:gd name="T8" fmla="*/ 11 w 27"/>
                <a:gd name="T9" fmla="*/ 18 h 18"/>
                <a:gd name="T10" fmla="*/ 0 w 27"/>
                <a:gd name="T11" fmla="*/ 5 h 18"/>
                <a:gd name="T12" fmla="*/ 13 w 27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13" y="1"/>
                  </a:moveTo>
                  <a:cubicBezTo>
                    <a:pt x="13" y="3"/>
                    <a:pt x="10" y="2"/>
                    <a:pt x="9" y="3"/>
                  </a:cubicBezTo>
                  <a:cubicBezTo>
                    <a:pt x="9" y="8"/>
                    <a:pt x="21" y="0"/>
                    <a:pt x="18" y="8"/>
                  </a:cubicBezTo>
                  <a:cubicBezTo>
                    <a:pt x="20" y="9"/>
                    <a:pt x="22" y="8"/>
                    <a:pt x="22" y="6"/>
                  </a:cubicBezTo>
                  <a:cubicBezTo>
                    <a:pt x="27" y="12"/>
                    <a:pt x="12" y="13"/>
                    <a:pt x="11" y="18"/>
                  </a:cubicBezTo>
                  <a:cubicBezTo>
                    <a:pt x="6" y="14"/>
                    <a:pt x="7" y="5"/>
                    <a:pt x="0" y="5"/>
                  </a:cubicBezTo>
                  <a:cubicBezTo>
                    <a:pt x="2" y="1"/>
                    <a:pt x="9" y="3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8" name="任意多边形: 形状 88"/>
            <p:cNvSpPr/>
            <p:nvPr/>
          </p:nvSpPr>
          <p:spPr bwMode="auto">
            <a:xfrm>
              <a:off x="5381422" y="639011"/>
              <a:ext cx="3276430" cy="2147400"/>
            </a:xfrm>
            <a:custGeom>
              <a:avLst/>
              <a:gdLst>
                <a:gd name="T0" fmla="*/ 936 w 1575"/>
                <a:gd name="T1" fmla="*/ 72 h 1033"/>
                <a:gd name="T2" fmla="*/ 1105 w 1575"/>
                <a:gd name="T3" fmla="*/ 72 h 1033"/>
                <a:gd name="T4" fmla="*/ 1247 w 1575"/>
                <a:gd name="T5" fmla="*/ 85 h 1033"/>
                <a:gd name="T6" fmla="*/ 1432 w 1575"/>
                <a:gd name="T7" fmla="*/ 115 h 1033"/>
                <a:gd name="T8" fmla="*/ 1575 w 1575"/>
                <a:gd name="T9" fmla="*/ 162 h 1033"/>
                <a:gd name="T10" fmla="*/ 1484 w 1575"/>
                <a:gd name="T11" fmla="*/ 184 h 1033"/>
                <a:gd name="T12" fmla="*/ 1366 w 1575"/>
                <a:gd name="T13" fmla="*/ 273 h 1033"/>
                <a:gd name="T14" fmla="*/ 1320 w 1575"/>
                <a:gd name="T15" fmla="*/ 301 h 1033"/>
                <a:gd name="T16" fmla="*/ 1381 w 1575"/>
                <a:gd name="T17" fmla="*/ 208 h 1033"/>
                <a:gd name="T18" fmla="*/ 1247 w 1575"/>
                <a:gd name="T19" fmla="*/ 247 h 1033"/>
                <a:gd name="T20" fmla="*/ 1204 w 1575"/>
                <a:gd name="T21" fmla="*/ 313 h 1033"/>
                <a:gd name="T22" fmla="*/ 1130 w 1575"/>
                <a:gd name="T23" fmla="*/ 415 h 1033"/>
                <a:gd name="T24" fmla="*/ 1081 w 1575"/>
                <a:gd name="T25" fmla="*/ 439 h 1033"/>
                <a:gd name="T26" fmla="*/ 1061 w 1575"/>
                <a:gd name="T27" fmla="*/ 464 h 1033"/>
                <a:gd name="T28" fmla="*/ 993 w 1575"/>
                <a:gd name="T29" fmla="*/ 587 h 1033"/>
                <a:gd name="T30" fmla="*/ 956 w 1575"/>
                <a:gd name="T31" fmla="*/ 674 h 1033"/>
                <a:gd name="T32" fmla="*/ 895 w 1575"/>
                <a:gd name="T33" fmla="*/ 685 h 1033"/>
                <a:gd name="T34" fmla="*/ 882 w 1575"/>
                <a:gd name="T35" fmla="*/ 689 h 1033"/>
                <a:gd name="T36" fmla="*/ 848 w 1575"/>
                <a:gd name="T37" fmla="*/ 602 h 1033"/>
                <a:gd name="T38" fmla="*/ 742 w 1575"/>
                <a:gd name="T39" fmla="*/ 657 h 1033"/>
                <a:gd name="T40" fmla="*/ 665 w 1575"/>
                <a:gd name="T41" fmla="*/ 579 h 1033"/>
                <a:gd name="T42" fmla="*/ 524 w 1575"/>
                <a:gd name="T43" fmla="*/ 557 h 1033"/>
                <a:gd name="T44" fmla="*/ 557 w 1575"/>
                <a:gd name="T45" fmla="*/ 616 h 1033"/>
                <a:gd name="T46" fmla="*/ 453 w 1575"/>
                <a:gd name="T47" fmla="*/ 622 h 1033"/>
                <a:gd name="T48" fmla="*/ 391 w 1575"/>
                <a:gd name="T49" fmla="*/ 546 h 1033"/>
                <a:gd name="T50" fmla="*/ 440 w 1575"/>
                <a:gd name="T51" fmla="*/ 646 h 1033"/>
                <a:gd name="T52" fmla="*/ 470 w 1575"/>
                <a:gd name="T53" fmla="*/ 749 h 1033"/>
                <a:gd name="T54" fmla="*/ 412 w 1575"/>
                <a:gd name="T55" fmla="*/ 898 h 1033"/>
                <a:gd name="T56" fmla="*/ 352 w 1575"/>
                <a:gd name="T57" fmla="*/ 1013 h 1033"/>
                <a:gd name="T58" fmla="*/ 237 w 1575"/>
                <a:gd name="T59" fmla="*/ 924 h 1033"/>
                <a:gd name="T60" fmla="*/ 224 w 1575"/>
                <a:gd name="T61" fmla="*/ 788 h 1033"/>
                <a:gd name="T62" fmla="*/ 47 w 1575"/>
                <a:gd name="T63" fmla="*/ 702 h 1033"/>
                <a:gd name="T64" fmla="*/ 6 w 1575"/>
                <a:gd name="T65" fmla="*/ 588 h 1033"/>
                <a:gd name="T66" fmla="*/ 162 w 1575"/>
                <a:gd name="T67" fmla="*/ 465 h 1033"/>
                <a:gd name="T68" fmla="*/ 263 w 1575"/>
                <a:gd name="T69" fmla="*/ 512 h 1033"/>
                <a:gd name="T70" fmla="*/ 378 w 1575"/>
                <a:gd name="T71" fmla="*/ 512 h 1033"/>
                <a:gd name="T72" fmla="*/ 309 w 1575"/>
                <a:gd name="T73" fmla="*/ 436 h 1033"/>
                <a:gd name="T74" fmla="*/ 255 w 1575"/>
                <a:gd name="T75" fmla="*/ 402 h 1033"/>
                <a:gd name="T76" fmla="*/ 259 w 1575"/>
                <a:gd name="T77" fmla="*/ 432 h 1033"/>
                <a:gd name="T78" fmla="*/ 158 w 1575"/>
                <a:gd name="T79" fmla="*/ 408 h 1033"/>
                <a:gd name="T80" fmla="*/ 116 w 1575"/>
                <a:gd name="T81" fmla="*/ 406 h 1033"/>
                <a:gd name="T82" fmla="*/ 158 w 1575"/>
                <a:gd name="T83" fmla="*/ 329 h 1033"/>
                <a:gd name="T84" fmla="*/ 214 w 1575"/>
                <a:gd name="T85" fmla="*/ 292 h 1033"/>
                <a:gd name="T86" fmla="*/ 317 w 1575"/>
                <a:gd name="T87" fmla="*/ 247 h 1033"/>
                <a:gd name="T88" fmla="*/ 313 w 1575"/>
                <a:gd name="T89" fmla="*/ 197 h 1033"/>
                <a:gd name="T90" fmla="*/ 278 w 1575"/>
                <a:gd name="T91" fmla="*/ 238 h 1033"/>
                <a:gd name="T92" fmla="*/ 183 w 1575"/>
                <a:gd name="T93" fmla="*/ 251 h 1033"/>
                <a:gd name="T94" fmla="*/ 227 w 1575"/>
                <a:gd name="T95" fmla="*/ 167 h 1033"/>
                <a:gd name="T96" fmla="*/ 354 w 1575"/>
                <a:gd name="T97" fmla="*/ 106 h 1033"/>
                <a:gd name="T98" fmla="*/ 397 w 1575"/>
                <a:gd name="T99" fmla="*/ 154 h 1033"/>
                <a:gd name="T100" fmla="*/ 470 w 1575"/>
                <a:gd name="T101" fmla="*/ 134 h 1033"/>
                <a:gd name="T102" fmla="*/ 596 w 1575"/>
                <a:gd name="T103" fmla="*/ 126 h 1033"/>
                <a:gd name="T104" fmla="*/ 660 w 1575"/>
                <a:gd name="T105" fmla="*/ 83 h 1033"/>
                <a:gd name="T106" fmla="*/ 705 w 1575"/>
                <a:gd name="T107" fmla="*/ 130 h 1033"/>
                <a:gd name="T108" fmla="*/ 734 w 1575"/>
                <a:gd name="T109" fmla="*/ 81 h 1033"/>
                <a:gd name="T110" fmla="*/ 889 w 1575"/>
                <a:gd name="T111" fmla="*/ 18 h 1033"/>
                <a:gd name="T112" fmla="*/ 373 w 1575"/>
                <a:gd name="T113" fmla="*/ 374 h 1033"/>
                <a:gd name="T114" fmla="*/ 449 w 1575"/>
                <a:gd name="T115" fmla="*/ 424 h 1033"/>
                <a:gd name="T116" fmla="*/ 531 w 1575"/>
                <a:gd name="T117" fmla="*/ 411 h 1033"/>
                <a:gd name="T118" fmla="*/ 505 w 1575"/>
                <a:gd name="T119" fmla="*/ 451 h 1033"/>
                <a:gd name="T120" fmla="*/ 375 w 1575"/>
                <a:gd name="T121" fmla="*/ 76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5" h="1033">
                  <a:moveTo>
                    <a:pt x="949" y="11"/>
                  </a:moveTo>
                  <a:cubicBezTo>
                    <a:pt x="949" y="13"/>
                    <a:pt x="952" y="12"/>
                    <a:pt x="954" y="13"/>
                  </a:cubicBezTo>
                  <a:cubicBezTo>
                    <a:pt x="954" y="15"/>
                    <a:pt x="951" y="14"/>
                    <a:pt x="949" y="14"/>
                  </a:cubicBezTo>
                  <a:cubicBezTo>
                    <a:pt x="957" y="22"/>
                    <a:pt x="965" y="11"/>
                    <a:pt x="979" y="14"/>
                  </a:cubicBezTo>
                  <a:cubicBezTo>
                    <a:pt x="982" y="19"/>
                    <a:pt x="987" y="22"/>
                    <a:pt x="993" y="24"/>
                  </a:cubicBezTo>
                  <a:cubicBezTo>
                    <a:pt x="994" y="26"/>
                    <a:pt x="993" y="29"/>
                    <a:pt x="993" y="31"/>
                  </a:cubicBezTo>
                  <a:cubicBezTo>
                    <a:pt x="994" y="33"/>
                    <a:pt x="998" y="33"/>
                    <a:pt x="997" y="37"/>
                  </a:cubicBezTo>
                  <a:cubicBezTo>
                    <a:pt x="993" y="36"/>
                    <a:pt x="994" y="39"/>
                    <a:pt x="993" y="42"/>
                  </a:cubicBezTo>
                  <a:cubicBezTo>
                    <a:pt x="992" y="41"/>
                    <a:pt x="989" y="40"/>
                    <a:pt x="986" y="40"/>
                  </a:cubicBezTo>
                  <a:cubicBezTo>
                    <a:pt x="983" y="41"/>
                    <a:pt x="986" y="43"/>
                    <a:pt x="984" y="44"/>
                  </a:cubicBezTo>
                  <a:cubicBezTo>
                    <a:pt x="983" y="45"/>
                    <a:pt x="982" y="42"/>
                    <a:pt x="980" y="42"/>
                  </a:cubicBezTo>
                  <a:cubicBezTo>
                    <a:pt x="979" y="43"/>
                    <a:pt x="975" y="46"/>
                    <a:pt x="969" y="44"/>
                  </a:cubicBezTo>
                  <a:cubicBezTo>
                    <a:pt x="967" y="44"/>
                    <a:pt x="968" y="47"/>
                    <a:pt x="967" y="48"/>
                  </a:cubicBezTo>
                  <a:cubicBezTo>
                    <a:pt x="967" y="48"/>
                    <a:pt x="964" y="47"/>
                    <a:pt x="964" y="48"/>
                  </a:cubicBezTo>
                  <a:cubicBezTo>
                    <a:pt x="963" y="50"/>
                    <a:pt x="967" y="51"/>
                    <a:pt x="964" y="55"/>
                  </a:cubicBezTo>
                  <a:cubicBezTo>
                    <a:pt x="963" y="52"/>
                    <a:pt x="954" y="56"/>
                    <a:pt x="958" y="57"/>
                  </a:cubicBezTo>
                  <a:cubicBezTo>
                    <a:pt x="954" y="61"/>
                    <a:pt x="948" y="59"/>
                    <a:pt x="943" y="61"/>
                  </a:cubicBezTo>
                  <a:cubicBezTo>
                    <a:pt x="940" y="62"/>
                    <a:pt x="938" y="67"/>
                    <a:pt x="934" y="67"/>
                  </a:cubicBezTo>
                  <a:cubicBezTo>
                    <a:pt x="934" y="69"/>
                    <a:pt x="934" y="72"/>
                    <a:pt x="932" y="72"/>
                  </a:cubicBezTo>
                  <a:cubicBezTo>
                    <a:pt x="933" y="75"/>
                    <a:pt x="934" y="72"/>
                    <a:pt x="936" y="72"/>
                  </a:cubicBezTo>
                  <a:cubicBezTo>
                    <a:pt x="941" y="72"/>
                    <a:pt x="943" y="68"/>
                    <a:pt x="947" y="67"/>
                  </a:cubicBezTo>
                  <a:cubicBezTo>
                    <a:pt x="950" y="66"/>
                    <a:pt x="950" y="69"/>
                    <a:pt x="952" y="68"/>
                  </a:cubicBezTo>
                  <a:cubicBezTo>
                    <a:pt x="955" y="68"/>
                    <a:pt x="955" y="65"/>
                    <a:pt x="956" y="65"/>
                  </a:cubicBezTo>
                  <a:cubicBezTo>
                    <a:pt x="960" y="63"/>
                    <a:pt x="965" y="65"/>
                    <a:pt x="969" y="63"/>
                  </a:cubicBezTo>
                  <a:cubicBezTo>
                    <a:pt x="972" y="62"/>
                    <a:pt x="968" y="60"/>
                    <a:pt x="971" y="59"/>
                  </a:cubicBezTo>
                  <a:cubicBezTo>
                    <a:pt x="972" y="59"/>
                    <a:pt x="974" y="60"/>
                    <a:pt x="975" y="59"/>
                  </a:cubicBezTo>
                  <a:cubicBezTo>
                    <a:pt x="975" y="59"/>
                    <a:pt x="976" y="55"/>
                    <a:pt x="977" y="55"/>
                  </a:cubicBezTo>
                  <a:cubicBezTo>
                    <a:pt x="977" y="55"/>
                    <a:pt x="982" y="57"/>
                    <a:pt x="984" y="57"/>
                  </a:cubicBezTo>
                  <a:cubicBezTo>
                    <a:pt x="989" y="57"/>
                    <a:pt x="989" y="56"/>
                    <a:pt x="993" y="55"/>
                  </a:cubicBezTo>
                  <a:cubicBezTo>
                    <a:pt x="993" y="57"/>
                    <a:pt x="993" y="59"/>
                    <a:pt x="993" y="61"/>
                  </a:cubicBezTo>
                  <a:cubicBezTo>
                    <a:pt x="996" y="59"/>
                    <a:pt x="997" y="59"/>
                    <a:pt x="997" y="63"/>
                  </a:cubicBezTo>
                  <a:cubicBezTo>
                    <a:pt x="1007" y="62"/>
                    <a:pt x="1023" y="64"/>
                    <a:pt x="1038" y="63"/>
                  </a:cubicBezTo>
                  <a:cubicBezTo>
                    <a:pt x="1037" y="71"/>
                    <a:pt x="1051" y="65"/>
                    <a:pt x="1049" y="74"/>
                  </a:cubicBezTo>
                  <a:cubicBezTo>
                    <a:pt x="1051" y="71"/>
                    <a:pt x="1054" y="74"/>
                    <a:pt x="1057" y="74"/>
                  </a:cubicBezTo>
                  <a:cubicBezTo>
                    <a:pt x="1062" y="74"/>
                    <a:pt x="1069" y="72"/>
                    <a:pt x="1072" y="74"/>
                  </a:cubicBezTo>
                  <a:cubicBezTo>
                    <a:pt x="1076" y="74"/>
                    <a:pt x="1072" y="66"/>
                    <a:pt x="1076" y="65"/>
                  </a:cubicBezTo>
                  <a:cubicBezTo>
                    <a:pt x="1082" y="66"/>
                    <a:pt x="1088" y="65"/>
                    <a:pt x="1094" y="67"/>
                  </a:cubicBezTo>
                  <a:cubicBezTo>
                    <a:pt x="1094" y="67"/>
                    <a:pt x="1094" y="68"/>
                    <a:pt x="1094" y="68"/>
                  </a:cubicBezTo>
                  <a:cubicBezTo>
                    <a:pt x="1097" y="69"/>
                    <a:pt x="1101" y="68"/>
                    <a:pt x="1103" y="68"/>
                  </a:cubicBezTo>
                  <a:cubicBezTo>
                    <a:pt x="1104" y="69"/>
                    <a:pt x="1105" y="72"/>
                    <a:pt x="1105" y="72"/>
                  </a:cubicBezTo>
                  <a:cubicBezTo>
                    <a:pt x="1108" y="74"/>
                    <a:pt x="1113" y="71"/>
                    <a:pt x="1115" y="74"/>
                  </a:cubicBezTo>
                  <a:cubicBezTo>
                    <a:pt x="1114" y="78"/>
                    <a:pt x="1114" y="82"/>
                    <a:pt x="1109" y="81"/>
                  </a:cubicBezTo>
                  <a:cubicBezTo>
                    <a:pt x="1109" y="85"/>
                    <a:pt x="1112" y="86"/>
                    <a:pt x="1117" y="85"/>
                  </a:cubicBezTo>
                  <a:cubicBezTo>
                    <a:pt x="1115" y="96"/>
                    <a:pt x="1124" y="97"/>
                    <a:pt x="1128" y="102"/>
                  </a:cubicBezTo>
                  <a:cubicBezTo>
                    <a:pt x="1131" y="100"/>
                    <a:pt x="1134" y="99"/>
                    <a:pt x="1137" y="96"/>
                  </a:cubicBezTo>
                  <a:cubicBezTo>
                    <a:pt x="1138" y="95"/>
                    <a:pt x="1138" y="92"/>
                    <a:pt x="1139" y="91"/>
                  </a:cubicBezTo>
                  <a:cubicBezTo>
                    <a:pt x="1140" y="90"/>
                    <a:pt x="1143" y="91"/>
                    <a:pt x="1143" y="89"/>
                  </a:cubicBezTo>
                  <a:cubicBezTo>
                    <a:pt x="1148" y="88"/>
                    <a:pt x="1146" y="93"/>
                    <a:pt x="1148" y="95"/>
                  </a:cubicBezTo>
                  <a:cubicBezTo>
                    <a:pt x="1153" y="95"/>
                    <a:pt x="1157" y="95"/>
                    <a:pt x="1161" y="95"/>
                  </a:cubicBezTo>
                  <a:cubicBezTo>
                    <a:pt x="1163" y="93"/>
                    <a:pt x="1168" y="94"/>
                    <a:pt x="1167" y="89"/>
                  </a:cubicBezTo>
                  <a:cubicBezTo>
                    <a:pt x="1173" y="91"/>
                    <a:pt x="1187" y="85"/>
                    <a:pt x="1187" y="93"/>
                  </a:cubicBezTo>
                  <a:cubicBezTo>
                    <a:pt x="1193" y="93"/>
                    <a:pt x="1191" y="86"/>
                    <a:pt x="1199" y="89"/>
                  </a:cubicBezTo>
                  <a:cubicBezTo>
                    <a:pt x="1198" y="87"/>
                    <a:pt x="1196" y="87"/>
                    <a:pt x="1195" y="87"/>
                  </a:cubicBezTo>
                  <a:cubicBezTo>
                    <a:pt x="1196" y="86"/>
                    <a:pt x="1196" y="82"/>
                    <a:pt x="1199" y="81"/>
                  </a:cubicBezTo>
                  <a:cubicBezTo>
                    <a:pt x="1204" y="82"/>
                    <a:pt x="1202" y="75"/>
                    <a:pt x="1210" y="78"/>
                  </a:cubicBezTo>
                  <a:cubicBezTo>
                    <a:pt x="1212" y="78"/>
                    <a:pt x="1210" y="75"/>
                    <a:pt x="1210" y="76"/>
                  </a:cubicBezTo>
                  <a:cubicBezTo>
                    <a:pt x="1213" y="72"/>
                    <a:pt x="1218" y="75"/>
                    <a:pt x="1225" y="74"/>
                  </a:cubicBezTo>
                  <a:cubicBezTo>
                    <a:pt x="1223" y="84"/>
                    <a:pt x="1235" y="71"/>
                    <a:pt x="1232" y="80"/>
                  </a:cubicBezTo>
                  <a:cubicBezTo>
                    <a:pt x="1240" y="81"/>
                    <a:pt x="1246" y="79"/>
                    <a:pt x="1253" y="78"/>
                  </a:cubicBezTo>
                  <a:cubicBezTo>
                    <a:pt x="1253" y="83"/>
                    <a:pt x="1245" y="79"/>
                    <a:pt x="1247" y="85"/>
                  </a:cubicBezTo>
                  <a:cubicBezTo>
                    <a:pt x="1248" y="89"/>
                    <a:pt x="1254" y="87"/>
                    <a:pt x="1258" y="87"/>
                  </a:cubicBezTo>
                  <a:cubicBezTo>
                    <a:pt x="1265" y="87"/>
                    <a:pt x="1271" y="87"/>
                    <a:pt x="1277" y="85"/>
                  </a:cubicBezTo>
                  <a:cubicBezTo>
                    <a:pt x="1278" y="92"/>
                    <a:pt x="1287" y="92"/>
                    <a:pt x="1290" y="98"/>
                  </a:cubicBezTo>
                  <a:cubicBezTo>
                    <a:pt x="1294" y="97"/>
                    <a:pt x="1296" y="100"/>
                    <a:pt x="1299" y="100"/>
                  </a:cubicBezTo>
                  <a:cubicBezTo>
                    <a:pt x="1311" y="101"/>
                    <a:pt x="1324" y="98"/>
                    <a:pt x="1335" y="100"/>
                  </a:cubicBezTo>
                  <a:cubicBezTo>
                    <a:pt x="1339" y="101"/>
                    <a:pt x="1343" y="106"/>
                    <a:pt x="1348" y="104"/>
                  </a:cubicBezTo>
                  <a:cubicBezTo>
                    <a:pt x="1347" y="107"/>
                    <a:pt x="1349" y="107"/>
                    <a:pt x="1351" y="108"/>
                  </a:cubicBezTo>
                  <a:cubicBezTo>
                    <a:pt x="1351" y="110"/>
                    <a:pt x="1351" y="113"/>
                    <a:pt x="1351" y="115"/>
                  </a:cubicBezTo>
                  <a:cubicBezTo>
                    <a:pt x="1351" y="118"/>
                    <a:pt x="1358" y="115"/>
                    <a:pt x="1359" y="117"/>
                  </a:cubicBezTo>
                  <a:cubicBezTo>
                    <a:pt x="1361" y="120"/>
                    <a:pt x="1360" y="116"/>
                    <a:pt x="1363" y="117"/>
                  </a:cubicBezTo>
                  <a:cubicBezTo>
                    <a:pt x="1363" y="117"/>
                    <a:pt x="1363" y="119"/>
                    <a:pt x="1364" y="119"/>
                  </a:cubicBezTo>
                  <a:cubicBezTo>
                    <a:pt x="1367" y="119"/>
                    <a:pt x="1387" y="121"/>
                    <a:pt x="1389" y="119"/>
                  </a:cubicBezTo>
                  <a:cubicBezTo>
                    <a:pt x="1389" y="119"/>
                    <a:pt x="1389" y="117"/>
                    <a:pt x="1389" y="117"/>
                  </a:cubicBezTo>
                  <a:cubicBezTo>
                    <a:pt x="1390" y="117"/>
                    <a:pt x="1394" y="119"/>
                    <a:pt x="1394" y="119"/>
                  </a:cubicBezTo>
                  <a:cubicBezTo>
                    <a:pt x="1396" y="117"/>
                    <a:pt x="1399" y="116"/>
                    <a:pt x="1400" y="119"/>
                  </a:cubicBezTo>
                  <a:cubicBezTo>
                    <a:pt x="1403" y="115"/>
                    <a:pt x="1409" y="115"/>
                    <a:pt x="1415" y="113"/>
                  </a:cubicBezTo>
                  <a:cubicBezTo>
                    <a:pt x="1414" y="119"/>
                    <a:pt x="1416" y="122"/>
                    <a:pt x="1417" y="126"/>
                  </a:cubicBezTo>
                  <a:cubicBezTo>
                    <a:pt x="1424" y="126"/>
                    <a:pt x="1427" y="130"/>
                    <a:pt x="1433" y="126"/>
                  </a:cubicBezTo>
                  <a:cubicBezTo>
                    <a:pt x="1434" y="123"/>
                    <a:pt x="1432" y="123"/>
                    <a:pt x="1430" y="122"/>
                  </a:cubicBezTo>
                  <a:cubicBezTo>
                    <a:pt x="1431" y="121"/>
                    <a:pt x="1432" y="118"/>
                    <a:pt x="1432" y="115"/>
                  </a:cubicBezTo>
                  <a:cubicBezTo>
                    <a:pt x="1436" y="111"/>
                    <a:pt x="1448" y="113"/>
                    <a:pt x="1450" y="117"/>
                  </a:cubicBezTo>
                  <a:cubicBezTo>
                    <a:pt x="1458" y="117"/>
                    <a:pt x="1466" y="116"/>
                    <a:pt x="1474" y="117"/>
                  </a:cubicBezTo>
                  <a:cubicBezTo>
                    <a:pt x="1477" y="117"/>
                    <a:pt x="1483" y="121"/>
                    <a:pt x="1484" y="117"/>
                  </a:cubicBezTo>
                  <a:cubicBezTo>
                    <a:pt x="1488" y="119"/>
                    <a:pt x="1487" y="121"/>
                    <a:pt x="1493" y="122"/>
                  </a:cubicBezTo>
                  <a:cubicBezTo>
                    <a:pt x="1495" y="123"/>
                    <a:pt x="1496" y="126"/>
                    <a:pt x="1497" y="126"/>
                  </a:cubicBezTo>
                  <a:cubicBezTo>
                    <a:pt x="1498" y="126"/>
                    <a:pt x="1499" y="125"/>
                    <a:pt x="1499" y="124"/>
                  </a:cubicBezTo>
                  <a:cubicBezTo>
                    <a:pt x="1501" y="125"/>
                    <a:pt x="1499" y="127"/>
                    <a:pt x="1500" y="128"/>
                  </a:cubicBezTo>
                  <a:cubicBezTo>
                    <a:pt x="1501" y="129"/>
                    <a:pt x="1504" y="127"/>
                    <a:pt x="1504" y="128"/>
                  </a:cubicBezTo>
                  <a:cubicBezTo>
                    <a:pt x="1505" y="129"/>
                    <a:pt x="1509" y="130"/>
                    <a:pt x="1514" y="132"/>
                  </a:cubicBezTo>
                  <a:cubicBezTo>
                    <a:pt x="1516" y="133"/>
                    <a:pt x="1521" y="134"/>
                    <a:pt x="1525" y="136"/>
                  </a:cubicBezTo>
                  <a:cubicBezTo>
                    <a:pt x="1526" y="136"/>
                    <a:pt x="1526" y="139"/>
                    <a:pt x="1527" y="139"/>
                  </a:cubicBezTo>
                  <a:cubicBezTo>
                    <a:pt x="1527" y="140"/>
                    <a:pt x="1530" y="139"/>
                    <a:pt x="1530" y="139"/>
                  </a:cubicBezTo>
                  <a:cubicBezTo>
                    <a:pt x="1531" y="140"/>
                    <a:pt x="1530" y="142"/>
                    <a:pt x="1530" y="143"/>
                  </a:cubicBezTo>
                  <a:cubicBezTo>
                    <a:pt x="1531" y="144"/>
                    <a:pt x="1534" y="142"/>
                    <a:pt x="1534" y="143"/>
                  </a:cubicBezTo>
                  <a:cubicBezTo>
                    <a:pt x="1535" y="145"/>
                    <a:pt x="1532" y="151"/>
                    <a:pt x="1540" y="149"/>
                  </a:cubicBezTo>
                  <a:cubicBezTo>
                    <a:pt x="1540" y="153"/>
                    <a:pt x="1540" y="157"/>
                    <a:pt x="1540" y="162"/>
                  </a:cubicBezTo>
                  <a:cubicBezTo>
                    <a:pt x="1546" y="161"/>
                    <a:pt x="1551" y="160"/>
                    <a:pt x="1553" y="154"/>
                  </a:cubicBezTo>
                  <a:cubicBezTo>
                    <a:pt x="1558" y="157"/>
                    <a:pt x="1565" y="156"/>
                    <a:pt x="1569" y="158"/>
                  </a:cubicBezTo>
                  <a:cubicBezTo>
                    <a:pt x="1570" y="158"/>
                    <a:pt x="1569" y="161"/>
                    <a:pt x="1569" y="162"/>
                  </a:cubicBezTo>
                  <a:cubicBezTo>
                    <a:pt x="1570" y="163"/>
                    <a:pt x="1574" y="161"/>
                    <a:pt x="1575" y="162"/>
                  </a:cubicBezTo>
                  <a:cubicBezTo>
                    <a:pt x="1574" y="164"/>
                    <a:pt x="1571" y="164"/>
                    <a:pt x="1571" y="167"/>
                  </a:cubicBezTo>
                  <a:cubicBezTo>
                    <a:pt x="1568" y="168"/>
                    <a:pt x="1568" y="165"/>
                    <a:pt x="1566" y="165"/>
                  </a:cubicBezTo>
                  <a:cubicBezTo>
                    <a:pt x="1564" y="167"/>
                    <a:pt x="1564" y="170"/>
                    <a:pt x="1560" y="169"/>
                  </a:cubicBezTo>
                  <a:cubicBezTo>
                    <a:pt x="1561" y="172"/>
                    <a:pt x="1566" y="171"/>
                    <a:pt x="1564" y="177"/>
                  </a:cubicBezTo>
                  <a:cubicBezTo>
                    <a:pt x="1557" y="171"/>
                    <a:pt x="1563" y="179"/>
                    <a:pt x="1558" y="180"/>
                  </a:cubicBezTo>
                  <a:cubicBezTo>
                    <a:pt x="1557" y="181"/>
                    <a:pt x="1555" y="182"/>
                    <a:pt x="1554" y="184"/>
                  </a:cubicBezTo>
                  <a:cubicBezTo>
                    <a:pt x="1552" y="184"/>
                    <a:pt x="1551" y="183"/>
                    <a:pt x="1549" y="182"/>
                  </a:cubicBezTo>
                  <a:cubicBezTo>
                    <a:pt x="1548" y="181"/>
                    <a:pt x="1546" y="179"/>
                    <a:pt x="1545" y="178"/>
                  </a:cubicBezTo>
                  <a:cubicBezTo>
                    <a:pt x="1542" y="177"/>
                    <a:pt x="1540" y="178"/>
                    <a:pt x="1538" y="177"/>
                  </a:cubicBezTo>
                  <a:cubicBezTo>
                    <a:pt x="1536" y="176"/>
                    <a:pt x="1535" y="173"/>
                    <a:pt x="1534" y="173"/>
                  </a:cubicBezTo>
                  <a:cubicBezTo>
                    <a:pt x="1532" y="172"/>
                    <a:pt x="1529" y="173"/>
                    <a:pt x="1527" y="173"/>
                  </a:cubicBezTo>
                  <a:cubicBezTo>
                    <a:pt x="1526" y="173"/>
                    <a:pt x="1526" y="171"/>
                    <a:pt x="1525" y="171"/>
                  </a:cubicBezTo>
                  <a:cubicBezTo>
                    <a:pt x="1522" y="171"/>
                    <a:pt x="1520" y="164"/>
                    <a:pt x="1517" y="169"/>
                  </a:cubicBezTo>
                  <a:cubicBezTo>
                    <a:pt x="1515" y="169"/>
                    <a:pt x="1516" y="166"/>
                    <a:pt x="1515" y="163"/>
                  </a:cubicBezTo>
                  <a:cubicBezTo>
                    <a:pt x="1512" y="163"/>
                    <a:pt x="1508" y="163"/>
                    <a:pt x="1504" y="163"/>
                  </a:cubicBezTo>
                  <a:cubicBezTo>
                    <a:pt x="1500" y="164"/>
                    <a:pt x="1504" y="168"/>
                    <a:pt x="1504" y="167"/>
                  </a:cubicBezTo>
                  <a:cubicBezTo>
                    <a:pt x="1504" y="170"/>
                    <a:pt x="1500" y="170"/>
                    <a:pt x="1500" y="175"/>
                  </a:cubicBezTo>
                  <a:cubicBezTo>
                    <a:pt x="1492" y="174"/>
                    <a:pt x="1491" y="180"/>
                    <a:pt x="1482" y="178"/>
                  </a:cubicBezTo>
                  <a:cubicBezTo>
                    <a:pt x="1480" y="180"/>
                    <a:pt x="1480" y="183"/>
                    <a:pt x="1476" y="182"/>
                  </a:cubicBezTo>
                  <a:cubicBezTo>
                    <a:pt x="1477" y="185"/>
                    <a:pt x="1481" y="184"/>
                    <a:pt x="1484" y="184"/>
                  </a:cubicBezTo>
                  <a:cubicBezTo>
                    <a:pt x="1486" y="185"/>
                    <a:pt x="1487" y="187"/>
                    <a:pt x="1489" y="188"/>
                  </a:cubicBezTo>
                  <a:cubicBezTo>
                    <a:pt x="1488" y="194"/>
                    <a:pt x="1488" y="192"/>
                    <a:pt x="1491" y="195"/>
                  </a:cubicBezTo>
                  <a:cubicBezTo>
                    <a:pt x="1493" y="199"/>
                    <a:pt x="1498" y="200"/>
                    <a:pt x="1500" y="203"/>
                  </a:cubicBezTo>
                  <a:cubicBezTo>
                    <a:pt x="1500" y="203"/>
                    <a:pt x="1495" y="208"/>
                    <a:pt x="1495" y="208"/>
                  </a:cubicBezTo>
                  <a:cubicBezTo>
                    <a:pt x="1490" y="209"/>
                    <a:pt x="1490" y="204"/>
                    <a:pt x="1487" y="204"/>
                  </a:cubicBezTo>
                  <a:cubicBezTo>
                    <a:pt x="1488" y="204"/>
                    <a:pt x="1490" y="208"/>
                    <a:pt x="1487" y="208"/>
                  </a:cubicBezTo>
                  <a:cubicBezTo>
                    <a:pt x="1482" y="209"/>
                    <a:pt x="1473" y="208"/>
                    <a:pt x="1467" y="210"/>
                  </a:cubicBezTo>
                  <a:cubicBezTo>
                    <a:pt x="1464" y="211"/>
                    <a:pt x="1457" y="213"/>
                    <a:pt x="1458" y="218"/>
                  </a:cubicBezTo>
                  <a:cubicBezTo>
                    <a:pt x="1449" y="216"/>
                    <a:pt x="1448" y="222"/>
                    <a:pt x="1443" y="223"/>
                  </a:cubicBezTo>
                  <a:cubicBezTo>
                    <a:pt x="1441" y="225"/>
                    <a:pt x="1441" y="226"/>
                    <a:pt x="1439" y="227"/>
                  </a:cubicBezTo>
                  <a:cubicBezTo>
                    <a:pt x="1438" y="228"/>
                    <a:pt x="1435" y="231"/>
                    <a:pt x="1433" y="231"/>
                  </a:cubicBezTo>
                  <a:cubicBezTo>
                    <a:pt x="1432" y="231"/>
                    <a:pt x="1430" y="233"/>
                    <a:pt x="1430" y="234"/>
                  </a:cubicBezTo>
                  <a:cubicBezTo>
                    <a:pt x="1424" y="233"/>
                    <a:pt x="1414" y="237"/>
                    <a:pt x="1411" y="232"/>
                  </a:cubicBezTo>
                  <a:cubicBezTo>
                    <a:pt x="1409" y="234"/>
                    <a:pt x="1404" y="233"/>
                    <a:pt x="1405" y="238"/>
                  </a:cubicBezTo>
                  <a:cubicBezTo>
                    <a:pt x="1395" y="239"/>
                    <a:pt x="1394" y="239"/>
                    <a:pt x="1383" y="238"/>
                  </a:cubicBezTo>
                  <a:cubicBezTo>
                    <a:pt x="1382" y="238"/>
                    <a:pt x="1381" y="240"/>
                    <a:pt x="1379" y="240"/>
                  </a:cubicBezTo>
                  <a:cubicBezTo>
                    <a:pt x="1378" y="241"/>
                    <a:pt x="1374" y="242"/>
                    <a:pt x="1374" y="246"/>
                  </a:cubicBezTo>
                  <a:cubicBezTo>
                    <a:pt x="1373" y="251"/>
                    <a:pt x="1365" y="248"/>
                    <a:pt x="1366" y="257"/>
                  </a:cubicBezTo>
                  <a:cubicBezTo>
                    <a:pt x="1365" y="263"/>
                    <a:pt x="1371" y="262"/>
                    <a:pt x="1374" y="264"/>
                  </a:cubicBezTo>
                  <a:cubicBezTo>
                    <a:pt x="1373" y="269"/>
                    <a:pt x="1372" y="274"/>
                    <a:pt x="1366" y="273"/>
                  </a:cubicBezTo>
                  <a:cubicBezTo>
                    <a:pt x="1367" y="277"/>
                    <a:pt x="1366" y="279"/>
                    <a:pt x="1363" y="279"/>
                  </a:cubicBezTo>
                  <a:cubicBezTo>
                    <a:pt x="1363" y="282"/>
                    <a:pt x="1363" y="284"/>
                    <a:pt x="1363" y="287"/>
                  </a:cubicBezTo>
                  <a:cubicBezTo>
                    <a:pt x="1363" y="289"/>
                    <a:pt x="1366" y="285"/>
                    <a:pt x="1366" y="288"/>
                  </a:cubicBezTo>
                  <a:cubicBezTo>
                    <a:pt x="1368" y="292"/>
                    <a:pt x="1364" y="291"/>
                    <a:pt x="1363" y="292"/>
                  </a:cubicBezTo>
                  <a:cubicBezTo>
                    <a:pt x="1362" y="293"/>
                    <a:pt x="1361" y="297"/>
                    <a:pt x="1361" y="298"/>
                  </a:cubicBezTo>
                  <a:cubicBezTo>
                    <a:pt x="1359" y="299"/>
                    <a:pt x="1353" y="298"/>
                    <a:pt x="1351" y="300"/>
                  </a:cubicBezTo>
                  <a:cubicBezTo>
                    <a:pt x="1350" y="301"/>
                    <a:pt x="1353" y="306"/>
                    <a:pt x="1351" y="307"/>
                  </a:cubicBezTo>
                  <a:cubicBezTo>
                    <a:pt x="1350" y="308"/>
                    <a:pt x="1350" y="303"/>
                    <a:pt x="1350" y="303"/>
                  </a:cubicBezTo>
                  <a:cubicBezTo>
                    <a:pt x="1348" y="303"/>
                    <a:pt x="1344" y="304"/>
                    <a:pt x="1348" y="313"/>
                  </a:cubicBezTo>
                  <a:cubicBezTo>
                    <a:pt x="1344" y="311"/>
                    <a:pt x="1345" y="315"/>
                    <a:pt x="1344" y="316"/>
                  </a:cubicBezTo>
                  <a:cubicBezTo>
                    <a:pt x="1343" y="317"/>
                    <a:pt x="1341" y="316"/>
                    <a:pt x="1340" y="316"/>
                  </a:cubicBezTo>
                  <a:cubicBezTo>
                    <a:pt x="1339" y="317"/>
                    <a:pt x="1340" y="322"/>
                    <a:pt x="1336" y="320"/>
                  </a:cubicBezTo>
                  <a:cubicBezTo>
                    <a:pt x="1337" y="323"/>
                    <a:pt x="1334" y="324"/>
                    <a:pt x="1335" y="328"/>
                  </a:cubicBezTo>
                  <a:cubicBezTo>
                    <a:pt x="1332" y="328"/>
                    <a:pt x="1327" y="327"/>
                    <a:pt x="1327" y="329"/>
                  </a:cubicBezTo>
                  <a:cubicBezTo>
                    <a:pt x="1325" y="329"/>
                    <a:pt x="1328" y="327"/>
                    <a:pt x="1327" y="324"/>
                  </a:cubicBezTo>
                  <a:cubicBezTo>
                    <a:pt x="1327" y="324"/>
                    <a:pt x="1325" y="323"/>
                    <a:pt x="1325" y="322"/>
                  </a:cubicBezTo>
                  <a:cubicBezTo>
                    <a:pt x="1325" y="321"/>
                    <a:pt x="1325" y="319"/>
                    <a:pt x="1325" y="318"/>
                  </a:cubicBezTo>
                  <a:cubicBezTo>
                    <a:pt x="1324" y="317"/>
                    <a:pt x="1323" y="315"/>
                    <a:pt x="1322" y="314"/>
                  </a:cubicBezTo>
                  <a:cubicBezTo>
                    <a:pt x="1321" y="314"/>
                    <a:pt x="1320" y="312"/>
                    <a:pt x="1318" y="313"/>
                  </a:cubicBezTo>
                  <a:cubicBezTo>
                    <a:pt x="1320" y="310"/>
                    <a:pt x="1320" y="305"/>
                    <a:pt x="1320" y="301"/>
                  </a:cubicBezTo>
                  <a:cubicBezTo>
                    <a:pt x="1320" y="298"/>
                    <a:pt x="1318" y="298"/>
                    <a:pt x="1318" y="296"/>
                  </a:cubicBezTo>
                  <a:cubicBezTo>
                    <a:pt x="1317" y="289"/>
                    <a:pt x="1320" y="281"/>
                    <a:pt x="1318" y="275"/>
                  </a:cubicBezTo>
                  <a:cubicBezTo>
                    <a:pt x="1325" y="281"/>
                    <a:pt x="1319" y="272"/>
                    <a:pt x="1322" y="268"/>
                  </a:cubicBezTo>
                  <a:cubicBezTo>
                    <a:pt x="1322" y="267"/>
                    <a:pt x="1324" y="274"/>
                    <a:pt x="1325" y="270"/>
                  </a:cubicBezTo>
                  <a:cubicBezTo>
                    <a:pt x="1325" y="269"/>
                    <a:pt x="1325" y="267"/>
                    <a:pt x="1325" y="266"/>
                  </a:cubicBezTo>
                  <a:cubicBezTo>
                    <a:pt x="1327" y="263"/>
                    <a:pt x="1335" y="258"/>
                    <a:pt x="1336" y="257"/>
                  </a:cubicBezTo>
                  <a:cubicBezTo>
                    <a:pt x="1336" y="257"/>
                    <a:pt x="1340" y="256"/>
                    <a:pt x="1338" y="255"/>
                  </a:cubicBezTo>
                  <a:cubicBezTo>
                    <a:pt x="1336" y="253"/>
                    <a:pt x="1339" y="253"/>
                    <a:pt x="1342" y="253"/>
                  </a:cubicBezTo>
                  <a:cubicBezTo>
                    <a:pt x="1345" y="251"/>
                    <a:pt x="1346" y="248"/>
                    <a:pt x="1346" y="244"/>
                  </a:cubicBezTo>
                  <a:cubicBezTo>
                    <a:pt x="1346" y="243"/>
                    <a:pt x="1352" y="241"/>
                    <a:pt x="1351" y="240"/>
                  </a:cubicBezTo>
                  <a:cubicBezTo>
                    <a:pt x="1351" y="240"/>
                    <a:pt x="1350" y="240"/>
                    <a:pt x="1350" y="240"/>
                  </a:cubicBezTo>
                  <a:cubicBezTo>
                    <a:pt x="1350" y="240"/>
                    <a:pt x="1351" y="236"/>
                    <a:pt x="1351" y="236"/>
                  </a:cubicBezTo>
                  <a:cubicBezTo>
                    <a:pt x="1353" y="236"/>
                    <a:pt x="1356" y="241"/>
                    <a:pt x="1355" y="232"/>
                  </a:cubicBezTo>
                  <a:cubicBezTo>
                    <a:pt x="1358" y="232"/>
                    <a:pt x="1362" y="232"/>
                    <a:pt x="1364" y="231"/>
                  </a:cubicBezTo>
                  <a:cubicBezTo>
                    <a:pt x="1365" y="230"/>
                    <a:pt x="1366" y="227"/>
                    <a:pt x="1366" y="227"/>
                  </a:cubicBezTo>
                  <a:cubicBezTo>
                    <a:pt x="1367" y="226"/>
                    <a:pt x="1369" y="227"/>
                    <a:pt x="1370" y="227"/>
                  </a:cubicBezTo>
                  <a:cubicBezTo>
                    <a:pt x="1371" y="226"/>
                    <a:pt x="1373" y="224"/>
                    <a:pt x="1374" y="223"/>
                  </a:cubicBezTo>
                  <a:cubicBezTo>
                    <a:pt x="1375" y="222"/>
                    <a:pt x="1375" y="223"/>
                    <a:pt x="1376" y="221"/>
                  </a:cubicBezTo>
                  <a:cubicBezTo>
                    <a:pt x="1376" y="219"/>
                    <a:pt x="1378" y="214"/>
                    <a:pt x="1381" y="218"/>
                  </a:cubicBezTo>
                  <a:cubicBezTo>
                    <a:pt x="1381" y="214"/>
                    <a:pt x="1381" y="211"/>
                    <a:pt x="1381" y="208"/>
                  </a:cubicBezTo>
                  <a:cubicBezTo>
                    <a:pt x="1377" y="208"/>
                    <a:pt x="1374" y="209"/>
                    <a:pt x="1372" y="210"/>
                  </a:cubicBezTo>
                  <a:cubicBezTo>
                    <a:pt x="1371" y="211"/>
                    <a:pt x="1369" y="213"/>
                    <a:pt x="1368" y="214"/>
                  </a:cubicBezTo>
                  <a:cubicBezTo>
                    <a:pt x="1367" y="215"/>
                    <a:pt x="1366" y="214"/>
                    <a:pt x="1366" y="216"/>
                  </a:cubicBezTo>
                  <a:cubicBezTo>
                    <a:pt x="1366" y="219"/>
                    <a:pt x="1359" y="218"/>
                    <a:pt x="1359" y="223"/>
                  </a:cubicBezTo>
                  <a:cubicBezTo>
                    <a:pt x="1355" y="223"/>
                    <a:pt x="1353" y="224"/>
                    <a:pt x="1353" y="227"/>
                  </a:cubicBezTo>
                  <a:cubicBezTo>
                    <a:pt x="1351" y="227"/>
                    <a:pt x="1352" y="224"/>
                    <a:pt x="1351" y="223"/>
                  </a:cubicBezTo>
                  <a:cubicBezTo>
                    <a:pt x="1351" y="223"/>
                    <a:pt x="1348" y="224"/>
                    <a:pt x="1348" y="223"/>
                  </a:cubicBezTo>
                  <a:cubicBezTo>
                    <a:pt x="1347" y="222"/>
                    <a:pt x="1348" y="219"/>
                    <a:pt x="1348" y="218"/>
                  </a:cubicBezTo>
                  <a:cubicBezTo>
                    <a:pt x="1340" y="219"/>
                    <a:pt x="1335" y="216"/>
                    <a:pt x="1329" y="218"/>
                  </a:cubicBezTo>
                  <a:cubicBezTo>
                    <a:pt x="1327" y="218"/>
                    <a:pt x="1329" y="220"/>
                    <a:pt x="1327" y="221"/>
                  </a:cubicBezTo>
                  <a:cubicBezTo>
                    <a:pt x="1325" y="223"/>
                    <a:pt x="1322" y="222"/>
                    <a:pt x="1320" y="223"/>
                  </a:cubicBezTo>
                  <a:cubicBezTo>
                    <a:pt x="1316" y="225"/>
                    <a:pt x="1316" y="226"/>
                    <a:pt x="1314" y="229"/>
                  </a:cubicBezTo>
                  <a:cubicBezTo>
                    <a:pt x="1313" y="230"/>
                    <a:pt x="1312" y="233"/>
                    <a:pt x="1308" y="232"/>
                  </a:cubicBezTo>
                  <a:cubicBezTo>
                    <a:pt x="1307" y="238"/>
                    <a:pt x="1311" y="237"/>
                    <a:pt x="1310" y="242"/>
                  </a:cubicBezTo>
                  <a:cubicBezTo>
                    <a:pt x="1308" y="243"/>
                    <a:pt x="1307" y="244"/>
                    <a:pt x="1307" y="247"/>
                  </a:cubicBezTo>
                  <a:cubicBezTo>
                    <a:pt x="1299" y="246"/>
                    <a:pt x="1297" y="250"/>
                    <a:pt x="1290" y="249"/>
                  </a:cubicBezTo>
                  <a:cubicBezTo>
                    <a:pt x="1288" y="247"/>
                    <a:pt x="1289" y="246"/>
                    <a:pt x="1290" y="244"/>
                  </a:cubicBezTo>
                  <a:cubicBezTo>
                    <a:pt x="1287" y="244"/>
                    <a:pt x="1286" y="242"/>
                    <a:pt x="1286" y="240"/>
                  </a:cubicBezTo>
                  <a:cubicBezTo>
                    <a:pt x="1283" y="240"/>
                    <a:pt x="1279" y="241"/>
                    <a:pt x="1279" y="238"/>
                  </a:cubicBezTo>
                  <a:cubicBezTo>
                    <a:pt x="1270" y="243"/>
                    <a:pt x="1259" y="246"/>
                    <a:pt x="1247" y="247"/>
                  </a:cubicBezTo>
                  <a:cubicBezTo>
                    <a:pt x="1246" y="244"/>
                    <a:pt x="1241" y="246"/>
                    <a:pt x="1243" y="240"/>
                  </a:cubicBezTo>
                  <a:cubicBezTo>
                    <a:pt x="1241" y="240"/>
                    <a:pt x="1238" y="240"/>
                    <a:pt x="1236" y="240"/>
                  </a:cubicBezTo>
                  <a:cubicBezTo>
                    <a:pt x="1228" y="242"/>
                    <a:pt x="1222" y="244"/>
                    <a:pt x="1215" y="247"/>
                  </a:cubicBezTo>
                  <a:cubicBezTo>
                    <a:pt x="1210" y="250"/>
                    <a:pt x="1206" y="255"/>
                    <a:pt x="1200" y="257"/>
                  </a:cubicBezTo>
                  <a:cubicBezTo>
                    <a:pt x="1201" y="260"/>
                    <a:pt x="1200" y="263"/>
                    <a:pt x="1197" y="262"/>
                  </a:cubicBezTo>
                  <a:cubicBezTo>
                    <a:pt x="1198" y="268"/>
                    <a:pt x="1194" y="267"/>
                    <a:pt x="1195" y="272"/>
                  </a:cubicBezTo>
                  <a:cubicBezTo>
                    <a:pt x="1191" y="268"/>
                    <a:pt x="1187" y="279"/>
                    <a:pt x="1185" y="277"/>
                  </a:cubicBezTo>
                  <a:cubicBezTo>
                    <a:pt x="1182" y="274"/>
                    <a:pt x="1185" y="279"/>
                    <a:pt x="1180" y="279"/>
                  </a:cubicBezTo>
                  <a:cubicBezTo>
                    <a:pt x="1177" y="279"/>
                    <a:pt x="1176" y="280"/>
                    <a:pt x="1176" y="283"/>
                  </a:cubicBezTo>
                  <a:cubicBezTo>
                    <a:pt x="1167" y="280"/>
                    <a:pt x="1170" y="289"/>
                    <a:pt x="1163" y="288"/>
                  </a:cubicBezTo>
                  <a:cubicBezTo>
                    <a:pt x="1164" y="290"/>
                    <a:pt x="1169" y="298"/>
                    <a:pt x="1171" y="294"/>
                  </a:cubicBezTo>
                  <a:cubicBezTo>
                    <a:pt x="1173" y="295"/>
                    <a:pt x="1172" y="299"/>
                    <a:pt x="1172" y="301"/>
                  </a:cubicBezTo>
                  <a:cubicBezTo>
                    <a:pt x="1175" y="300"/>
                    <a:pt x="1178" y="303"/>
                    <a:pt x="1178" y="303"/>
                  </a:cubicBezTo>
                  <a:cubicBezTo>
                    <a:pt x="1180" y="303"/>
                    <a:pt x="1182" y="301"/>
                    <a:pt x="1185" y="301"/>
                  </a:cubicBezTo>
                  <a:cubicBezTo>
                    <a:pt x="1186" y="302"/>
                    <a:pt x="1188" y="303"/>
                    <a:pt x="1187" y="303"/>
                  </a:cubicBezTo>
                  <a:cubicBezTo>
                    <a:pt x="1190" y="303"/>
                    <a:pt x="1192" y="298"/>
                    <a:pt x="1193" y="301"/>
                  </a:cubicBezTo>
                  <a:cubicBezTo>
                    <a:pt x="1195" y="301"/>
                    <a:pt x="1194" y="299"/>
                    <a:pt x="1195" y="298"/>
                  </a:cubicBezTo>
                  <a:cubicBezTo>
                    <a:pt x="1198" y="299"/>
                    <a:pt x="1198" y="312"/>
                    <a:pt x="1202" y="305"/>
                  </a:cubicBezTo>
                  <a:cubicBezTo>
                    <a:pt x="1207" y="304"/>
                    <a:pt x="1201" y="314"/>
                    <a:pt x="1208" y="311"/>
                  </a:cubicBezTo>
                  <a:cubicBezTo>
                    <a:pt x="1208" y="313"/>
                    <a:pt x="1205" y="312"/>
                    <a:pt x="1204" y="313"/>
                  </a:cubicBezTo>
                  <a:cubicBezTo>
                    <a:pt x="1204" y="313"/>
                    <a:pt x="1207" y="318"/>
                    <a:pt x="1206" y="320"/>
                  </a:cubicBezTo>
                  <a:cubicBezTo>
                    <a:pt x="1206" y="321"/>
                    <a:pt x="1204" y="320"/>
                    <a:pt x="1204" y="322"/>
                  </a:cubicBezTo>
                  <a:cubicBezTo>
                    <a:pt x="1204" y="323"/>
                    <a:pt x="1202" y="324"/>
                    <a:pt x="1202" y="326"/>
                  </a:cubicBezTo>
                  <a:cubicBezTo>
                    <a:pt x="1201" y="332"/>
                    <a:pt x="1205" y="342"/>
                    <a:pt x="1199" y="337"/>
                  </a:cubicBezTo>
                  <a:cubicBezTo>
                    <a:pt x="1200" y="353"/>
                    <a:pt x="1193" y="361"/>
                    <a:pt x="1189" y="372"/>
                  </a:cubicBezTo>
                  <a:cubicBezTo>
                    <a:pt x="1187" y="374"/>
                    <a:pt x="1186" y="373"/>
                    <a:pt x="1184" y="372"/>
                  </a:cubicBezTo>
                  <a:cubicBezTo>
                    <a:pt x="1183" y="374"/>
                    <a:pt x="1184" y="376"/>
                    <a:pt x="1184" y="378"/>
                  </a:cubicBezTo>
                  <a:cubicBezTo>
                    <a:pt x="1183" y="380"/>
                    <a:pt x="1180" y="378"/>
                    <a:pt x="1178" y="380"/>
                  </a:cubicBezTo>
                  <a:cubicBezTo>
                    <a:pt x="1177" y="380"/>
                    <a:pt x="1179" y="383"/>
                    <a:pt x="1178" y="383"/>
                  </a:cubicBezTo>
                  <a:cubicBezTo>
                    <a:pt x="1177" y="384"/>
                    <a:pt x="1175" y="383"/>
                    <a:pt x="1174" y="383"/>
                  </a:cubicBezTo>
                  <a:cubicBezTo>
                    <a:pt x="1173" y="385"/>
                    <a:pt x="1176" y="386"/>
                    <a:pt x="1176" y="385"/>
                  </a:cubicBezTo>
                  <a:cubicBezTo>
                    <a:pt x="1175" y="387"/>
                    <a:pt x="1172" y="387"/>
                    <a:pt x="1171" y="389"/>
                  </a:cubicBezTo>
                  <a:cubicBezTo>
                    <a:pt x="1170" y="390"/>
                    <a:pt x="1170" y="393"/>
                    <a:pt x="1169" y="395"/>
                  </a:cubicBezTo>
                  <a:cubicBezTo>
                    <a:pt x="1167" y="396"/>
                    <a:pt x="1165" y="395"/>
                    <a:pt x="1163" y="396"/>
                  </a:cubicBezTo>
                  <a:cubicBezTo>
                    <a:pt x="1161" y="398"/>
                    <a:pt x="1163" y="400"/>
                    <a:pt x="1161" y="402"/>
                  </a:cubicBezTo>
                  <a:cubicBezTo>
                    <a:pt x="1161" y="403"/>
                    <a:pt x="1158" y="401"/>
                    <a:pt x="1158" y="402"/>
                  </a:cubicBezTo>
                  <a:cubicBezTo>
                    <a:pt x="1157" y="402"/>
                    <a:pt x="1157" y="407"/>
                    <a:pt x="1156" y="406"/>
                  </a:cubicBezTo>
                  <a:cubicBezTo>
                    <a:pt x="1154" y="404"/>
                    <a:pt x="1152" y="404"/>
                    <a:pt x="1152" y="410"/>
                  </a:cubicBezTo>
                  <a:cubicBezTo>
                    <a:pt x="1143" y="411"/>
                    <a:pt x="1143" y="410"/>
                    <a:pt x="1133" y="410"/>
                  </a:cubicBezTo>
                  <a:cubicBezTo>
                    <a:pt x="1133" y="411"/>
                    <a:pt x="1126" y="414"/>
                    <a:pt x="1130" y="415"/>
                  </a:cubicBezTo>
                  <a:cubicBezTo>
                    <a:pt x="1131" y="419"/>
                    <a:pt x="1117" y="416"/>
                    <a:pt x="1124" y="419"/>
                  </a:cubicBezTo>
                  <a:cubicBezTo>
                    <a:pt x="1123" y="421"/>
                    <a:pt x="1120" y="421"/>
                    <a:pt x="1120" y="419"/>
                  </a:cubicBezTo>
                  <a:cubicBezTo>
                    <a:pt x="1115" y="423"/>
                    <a:pt x="1118" y="427"/>
                    <a:pt x="1118" y="434"/>
                  </a:cubicBezTo>
                  <a:cubicBezTo>
                    <a:pt x="1113" y="435"/>
                    <a:pt x="1115" y="435"/>
                    <a:pt x="1109" y="434"/>
                  </a:cubicBezTo>
                  <a:cubicBezTo>
                    <a:pt x="1111" y="436"/>
                    <a:pt x="1111" y="438"/>
                    <a:pt x="1107" y="438"/>
                  </a:cubicBezTo>
                  <a:cubicBezTo>
                    <a:pt x="1107" y="441"/>
                    <a:pt x="1109" y="457"/>
                    <a:pt x="1111" y="452"/>
                  </a:cubicBezTo>
                  <a:cubicBezTo>
                    <a:pt x="1115" y="452"/>
                    <a:pt x="1111" y="467"/>
                    <a:pt x="1117" y="467"/>
                  </a:cubicBezTo>
                  <a:cubicBezTo>
                    <a:pt x="1121" y="468"/>
                    <a:pt x="1115" y="473"/>
                    <a:pt x="1120" y="475"/>
                  </a:cubicBezTo>
                  <a:cubicBezTo>
                    <a:pt x="1119" y="475"/>
                    <a:pt x="1119" y="478"/>
                    <a:pt x="1118" y="479"/>
                  </a:cubicBezTo>
                  <a:cubicBezTo>
                    <a:pt x="1116" y="479"/>
                    <a:pt x="1114" y="477"/>
                    <a:pt x="1115" y="477"/>
                  </a:cubicBezTo>
                  <a:cubicBezTo>
                    <a:pt x="1113" y="478"/>
                    <a:pt x="1114" y="479"/>
                    <a:pt x="1113" y="480"/>
                  </a:cubicBezTo>
                  <a:cubicBezTo>
                    <a:pt x="1112" y="481"/>
                    <a:pt x="1109" y="480"/>
                    <a:pt x="1107" y="480"/>
                  </a:cubicBezTo>
                  <a:cubicBezTo>
                    <a:pt x="1103" y="482"/>
                    <a:pt x="1098" y="486"/>
                    <a:pt x="1094" y="482"/>
                  </a:cubicBezTo>
                  <a:cubicBezTo>
                    <a:pt x="1093" y="478"/>
                    <a:pt x="1096" y="477"/>
                    <a:pt x="1096" y="475"/>
                  </a:cubicBezTo>
                  <a:cubicBezTo>
                    <a:pt x="1097" y="471"/>
                    <a:pt x="1094" y="465"/>
                    <a:pt x="1098" y="464"/>
                  </a:cubicBezTo>
                  <a:cubicBezTo>
                    <a:pt x="1097" y="461"/>
                    <a:pt x="1092" y="462"/>
                    <a:pt x="1094" y="456"/>
                  </a:cubicBezTo>
                  <a:cubicBezTo>
                    <a:pt x="1090" y="454"/>
                    <a:pt x="1087" y="457"/>
                    <a:pt x="1083" y="452"/>
                  </a:cubicBezTo>
                  <a:cubicBezTo>
                    <a:pt x="1082" y="447"/>
                    <a:pt x="1089" y="450"/>
                    <a:pt x="1087" y="443"/>
                  </a:cubicBezTo>
                  <a:cubicBezTo>
                    <a:pt x="1086" y="441"/>
                    <a:pt x="1085" y="442"/>
                    <a:pt x="1085" y="443"/>
                  </a:cubicBezTo>
                  <a:cubicBezTo>
                    <a:pt x="1082" y="443"/>
                    <a:pt x="1082" y="441"/>
                    <a:pt x="1081" y="439"/>
                  </a:cubicBezTo>
                  <a:cubicBezTo>
                    <a:pt x="1080" y="438"/>
                    <a:pt x="1078" y="438"/>
                    <a:pt x="1077" y="436"/>
                  </a:cubicBezTo>
                  <a:cubicBezTo>
                    <a:pt x="1076" y="437"/>
                    <a:pt x="1074" y="438"/>
                    <a:pt x="1072" y="438"/>
                  </a:cubicBezTo>
                  <a:cubicBezTo>
                    <a:pt x="1070" y="438"/>
                    <a:pt x="1071" y="439"/>
                    <a:pt x="1072" y="439"/>
                  </a:cubicBezTo>
                  <a:cubicBezTo>
                    <a:pt x="1072" y="445"/>
                    <a:pt x="1067" y="435"/>
                    <a:pt x="1068" y="443"/>
                  </a:cubicBezTo>
                  <a:cubicBezTo>
                    <a:pt x="1063" y="439"/>
                    <a:pt x="1063" y="447"/>
                    <a:pt x="1057" y="443"/>
                  </a:cubicBezTo>
                  <a:cubicBezTo>
                    <a:pt x="1062" y="439"/>
                    <a:pt x="1057" y="436"/>
                    <a:pt x="1062" y="432"/>
                  </a:cubicBezTo>
                  <a:cubicBezTo>
                    <a:pt x="1066" y="430"/>
                    <a:pt x="1053" y="431"/>
                    <a:pt x="1053" y="434"/>
                  </a:cubicBezTo>
                  <a:cubicBezTo>
                    <a:pt x="1053" y="438"/>
                    <a:pt x="1050" y="432"/>
                    <a:pt x="1051" y="432"/>
                  </a:cubicBezTo>
                  <a:cubicBezTo>
                    <a:pt x="1048" y="433"/>
                    <a:pt x="1049" y="437"/>
                    <a:pt x="1046" y="438"/>
                  </a:cubicBezTo>
                  <a:cubicBezTo>
                    <a:pt x="1045" y="438"/>
                    <a:pt x="1041" y="440"/>
                    <a:pt x="1040" y="441"/>
                  </a:cubicBezTo>
                  <a:cubicBezTo>
                    <a:pt x="1039" y="442"/>
                    <a:pt x="1038" y="443"/>
                    <a:pt x="1038" y="445"/>
                  </a:cubicBezTo>
                  <a:cubicBezTo>
                    <a:pt x="1031" y="444"/>
                    <a:pt x="1033" y="444"/>
                    <a:pt x="1025" y="445"/>
                  </a:cubicBezTo>
                  <a:cubicBezTo>
                    <a:pt x="1027" y="445"/>
                    <a:pt x="1026" y="450"/>
                    <a:pt x="1027" y="451"/>
                  </a:cubicBezTo>
                  <a:cubicBezTo>
                    <a:pt x="1028" y="451"/>
                    <a:pt x="1031" y="450"/>
                    <a:pt x="1033" y="451"/>
                  </a:cubicBezTo>
                  <a:cubicBezTo>
                    <a:pt x="1033" y="451"/>
                    <a:pt x="1032" y="454"/>
                    <a:pt x="1033" y="454"/>
                  </a:cubicBezTo>
                  <a:cubicBezTo>
                    <a:pt x="1033" y="455"/>
                    <a:pt x="1037" y="454"/>
                    <a:pt x="1038" y="454"/>
                  </a:cubicBezTo>
                  <a:cubicBezTo>
                    <a:pt x="1039" y="455"/>
                    <a:pt x="1038" y="458"/>
                    <a:pt x="1038" y="458"/>
                  </a:cubicBezTo>
                  <a:cubicBezTo>
                    <a:pt x="1040" y="459"/>
                    <a:pt x="1043" y="458"/>
                    <a:pt x="1044" y="460"/>
                  </a:cubicBezTo>
                  <a:cubicBezTo>
                    <a:pt x="1046" y="459"/>
                    <a:pt x="1045" y="456"/>
                    <a:pt x="1048" y="456"/>
                  </a:cubicBezTo>
                  <a:cubicBezTo>
                    <a:pt x="1055" y="455"/>
                    <a:pt x="1061" y="457"/>
                    <a:pt x="1061" y="464"/>
                  </a:cubicBezTo>
                  <a:cubicBezTo>
                    <a:pt x="1058" y="466"/>
                    <a:pt x="1054" y="466"/>
                    <a:pt x="1051" y="464"/>
                  </a:cubicBezTo>
                  <a:cubicBezTo>
                    <a:pt x="1050" y="466"/>
                    <a:pt x="1049" y="469"/>
                    <a:pt x="1049" y="473"/>
                  </a:cubicBezTo>
                  <a:cubicBezTo>
                    <a:pt x="1046" y="472"/>
                    <a:pt x="1046" y="475"/>
                    <a:pt x="1048" y="475"/>
                  </a:cubicBezTo>
                  <a:cubicBezTo>
                    <a:pt x="1047" y="477"/>
                    <a:pt x="1043" y="476"/>
                    <a:pt x="1040" y="477"/>
                  </a:cubicBezTo>
                  <a:cubicBezTo>
                    <a:pt x="1043" y="483"/>
                    <a:pt x="1049" y="486"/>
                    <a:pt x="1049" y="495"/>
                  </a:cubicBezTo>
                  <a:cubicBezTo>
                    <a:pt x="1054" y="490"/>
                    <a:pt x="1051" y="494"/>
                    <a:pt x="1055" y="497"/>
                  </a:cubicBezTo>
                  <a:cubicBezTo>
                    <a:pt x="1054" y="504"/>
                    <a:pt x="1057" y="514"/>
                    <a:pt x="1053" y="518"/>
                  </a:cubicBezTo>
                  <a:cubicBezTo>
                    <a:pt x="1056" y="522"/>
                    <a:pt x="1058" y="528"/>
                    <a:pt x="1057" y="536"/>
                  </a:cubicBezTo>
                  <a:cubicBezTo>
                    <a:pt x="1051" y="532"/>
                    <a:pt x="1054" y="545"/>
                    <a:pt x="1051" y="542"/>
                  </a:cubicBezTo>
                  <a:cubicBezTo>
                    <a:pt x="1049" y="539"/>
                    <a:pt x="1051" y="542"/>
                    <a:pt x="1049" y="544"/>
                  </a:cubicBezTo>
                  <a:cubicBezTo>
                    <a:pt x="1048" y="545"/>
                    <a:pt x="1044" y="545"/>
                    <a:pt x="1046" y="551"/>
                  </a:cubicBezTo>
                  <a:cubicBezTo>
                    <a:pt x="1040" y="549"/>
                    <a:pt x="1044" y="557"/>
                    <a:pt x="1038" y="555"/>
                  </a:cubicBezTo>
                  <a:cubicBezTo>
                    <a:pt x="1043" y="559"/>
                    <a:pt x="1030" y="562"/>
                    <a:pt x="1033" y="564"/>
                  </a:cubicBezTo>
                  <a:cubicBezTo>
                    <a:pt x="1036" y="567"/>
                    <a:pt x="1032" y="565"/>
                    <a:pt x="1029" y="568"/>
                  </a:cubicBezTo>
                  <a:cubicBezTo>
                    <a:pt x="1028" y="569"/>
                    <a:pt x="1028" y="572"/>
                    <a:pt x="1027" y="574"/>
                  </a:cubicBezTo>
                  <a:cubicBezTo>
                    <a:pt x="1027" y="574"/>
                    <a:pt x="1024" y="573"/>
                    <a:pt x="1023" y="574"/>
                  </a:cubicBezTo>
                  <a:cubicBezTo>
                    <a:pt x="1023" y="574"/>
                    <a:pt x="1024" y="577"/>
                    <a:pt x="1023" y="577"/>
                  </a:cubicBezTo>
                  <a:cubicBezTo>
                    <a:pt x="1022" y="579"/>
                    <a:pt x="1016" y="576"/>
                    <a:pt x="1018" y="581"/>
                  </a:cubicBezTo>
                  <a:cubicBezTo>
                    <a:pt x="1006" y="582"/>
                    <a:pt x="1008" y="583"/>
                    <a:pt x="995" y="581"/>
                  </a:cubicBezTo>
                  <a:cubicBezTo>
                    <a:pt x="993" y="581"/>
                    <a:pt x="994" y="584"/>
                    <a:pt x="993" y="587"/>
                  </a:cubicBezTo>
                  <a:cubicBezTo>
                    <a:pt x="989" y="583"/>
                    <a:pt x="983" y="591"/>
                    <a:pt x="982" y="590"/>
                  </a:cubicBezTo>
                  <a:cubicBezTo>
                    <a:pt x="979" y="587"/>
                    <a:pt x="982" y="592"/>
                    <a:pt x="975" y="592"/>
                  </a:cubicBezTo>
                  <a:cubicBezTo>
                    <a:pt x="972" y="593"/>
                    <a:pt x="976" y="595"/>
                    <a:pt x="973" y="596"/>
                  </a:cubicBezTo>
                  <a:cubicBezTo>
                    <a:pt x="969" y="600"/>
                    <a:pt x="967" y="593"/>
                    <a:pt x="962" y="592"/>
                  </a:cubicBezTo>
                  <a:cubicBezTo>
                    <a:pt x="956" y="591"/>
                    <a:pt x="955" y="594"/>
                    <a:pt x="951" y="594"/>
                  </a:cubicBezTo>
                  <a:cubicBezTo>
                    <a:pt x="948" y="595"/>
                    <a:pt x="947" y="598"/>
                    <a:pt x="947" y="602"/>
                  </a:cubicBezTo>
                  <a:cubicBezTo>
                    <a:pt x="941" y="600"/>
                    <a:pt x="941" y="604"/>
                    <a:pt x="938" y="605"/>
                  </a:cubicBezTo>
                  <a:cubicBezTo>
                    <a:pt x="936" y="610"/>
                    <a:pt x="941" y="609"/>
                    <a:pt x="941" y="613"/>
                  </a:cubicBezTo>
                  <a:cubicBezTo>
                    <a:pt x="941" y="615"/>
                    <a:pt x="941" y="616"/>
                    <a:pt x="943" y="616"/>
                  </a:cubicBezTo>
                  <a:cubicBezTo>
                    <a:pt x="946" y="617"/>
                    <a:pt x="944" y="619"/>
                    <a:pt x="945" y="620"/>
                  </a:cubicBezTo>
                  <a:cubicBezTo>
                    <a:pt x="946" y="622"/>
                    <a:pt x="949" y="621"/>
                    <a:pt x="951" y="622"/>
                  </a:cubicBezTo>
                  <a:cubicBezTo>
                    <a:pt x="951" y="622"/>
                    <a:pt x="950" y="625"/>
                    <a:pt x="951" y="626"/>
                  </a:cubicBezTo>
                  <a:cubicBezTo>
                    <a:pt x="951" y="626"/>
                    <a:pt x="954" y="625"/>
                    <a:pt x="954" y="626"/>
                  </a:cubicBezTo>
                  <a:cubicBezTo>
                    <a:pt x="956" y="627"/>
                    <a:pt x="956" y="632"/>
                    <a:pt x="958" y="635"/>
                  </a:cubicBezTo>
                  <a:cubicBezTo>
                    <a:pt x="959" y="637"/>
                    <a:pt x="964" y="641"/>
                    <a:pt x="964" y="641"/>
                  </a:cubicBezTo>
                  <a:cubicBezTo>
                    <a:pt x="964" y="643"/>
                    <a:pt x="963" y="646"/>
                    <a:pt x="964" y="648"/>
                  </a:cubicBezTo>
                  <a:cubicBezTo>
                    <a:pt x="964" y="651"/>
                    <a:pt x="966" y="652"/>
                    <a:pt x="965" y="656"/>
                  </a:cubicBezTo>
                  <a:cubicBezTo>
                    <a:pt x="965" y="659"/>
                    <a:pt x="964" y="659"/>
                    <a:pt x="964" y="661"/>
                  </a:cubicBezTo>
                  <a:cubicBezTo>
                    <a:pt x="963" y="665"/>
                    <a:pt x="965" y="668"/>
                    <a:pt x="960" y="665"/>
                  </a:cubicBezTo>
                  <a:cubicBezTo>
                    <a:pt x="963" y="672"/>
                    <a:pt x="955" y="668"/>
                    <a:pt x="956" y="674"/>
                  </a:cubicBezTo>
                  <a:cubicBezTo>
                    <a:pt x="949" y="672"/>
                    <a:pt x="950" y="678"/>
                    <a:pt x="945" y="678"/>
                  </a:cubicBezTo>
                  <a:cubicBezTo>
                    <a:pt x="943" y="677"/>
                    <a:pt x="944" y="681"/>
                    <a:pt x="943" y="682"/>
                  </a:cubicBezTo>
                  <a:cubicBezTo>
                    <a:pt x="943" y="682"/>
                    <a:pt x="938" y="682"/>
                    <a:pt x="939" y="684"/>
                  </a:cubicBezTo>
                  <a:cubicBezTo>
                    <a:pt x="941" y="685"/>
                    <a:pt x="941" y="684"/>
                    <a:pt x="939" y="685"/>
                  </a:cubicBezTo>
                  <a:cubicBezTo>
                    <a:pt x="938" y="687"/>
                    <a:pt x="937" y="689"/>
                    <a:pt x="934" y="689"/>
                  </a:cubicBezTo>
                  <a:cubicBezTo>
                    <a:pt x="936" y="680"/>
                    <a:pt x="930" y="688"/>
                    <a:pt x="930" y="684"/>
                  </a:cubicBezTo>
                  <a:cubicBezTo>
                    <a:pt x="930" y="682"/>
                    <a:pt x="929" y="678"/>
                    <a:pt x="926" y="676"/>
                  </a:cubicBezTo>
                  <a:cubicBezTo>
                    <a:pt x="926" y="675"/>
                    <a:pt x="923" y="677"/>
                    <a:pt x="923" y="676"/>
                  </a:cubicBezTo>
                  <a:cubicBezTo>
                    <a:pt x="922" y="675"/>
                    <a:pt x="923" y="673"/>
                    <a:pt x="923" y="672"/>
                  </a:cubicBezTo>
                  <a:cubicBezTo>
                    <a:pt x="921" y="671"/>
                    <a:pt x="916" y="672"/>
                    <a:pt x="915" y="670"/>
                  </a:cubicBezTo>
                  <a:cubicBezTo>
                    <a:pt x="915" y="670"/>
                    <a:pt x="916" y="667"/>
                    <a:pt x="915" y="667"/>
                  </a:cubicBezTo>
                  <a:cubicBezTo>
                    <a:pt x="914" y="666"/>
                    <a:pt x="911" y="667"/>
                    <a:pt x="910" y="667"/>
                  </a:cubicBezTo>
                  <a:cubicBezTo>
                    <a:pt x="908" y="667"/>
                    <a:pt x="909" y="662"/>
                    <a:pt x="908" y="661"/>
                  </a:cubicBezTo>
                  <a:cubicBezTo>
                    <a:pt x="907" y="661"/>
                    <a:pt x="905" y="662"/>
                    <a:pt x="906" y="663"/>
                  </a:cubicBezTo>
                  <a:cubicBezTo>
                    <a:pt x="902" y="659"/>
                    <a:pt x="904" y="659"/>
                    <a:pt x="900" y="656"/>
                  </a:cubicBezTo>
                  <a:cubicBezTo>
                    <a:pt x="895" y="653"/>
                    <a:pt x="896" y="662"/>
                    <a:pt x="895" y="665"/>
                  </a:cubicBezTo>
                  <a:cubicBezTo>
                    <a:pt x="894" y="666"/>
                    <a:pt x="891" y="666"/>
                    <a:pt x="891" y="667"/>
                  </a:cubicBezTo>
                  <a:cubicBezTo>
                    <a:pt x="890" y="670"/>
                    <a:pt x="892" y="675"/>
                    <a:pt x="889" y="678"/>
                  </a:cubicBezTo>
                  <a:cubicBezTo>
                    <a:pt x="890" y="679"/>
                    <a:pt x="891" y="681"/>
                    <a:pt x="891" y="684"/>
                  </a:cubicBezTo>
                  <a:cubicBezTo>
                    <a:pt x="892" y="686"/>
                    <a:pt x="894" y="688"/>
                    <a:pt x="895" y="685"/>
                  </a:cubicBezTo>
                  <a:cubicBezTo>
                    <a:pt x="899" y="690"/>
                    <a:pt x="897" y="692"/>
                    <a:pt x="897" y="698"/>
                  </a:cubicBezTo>
                  <a:cubicBezTo>
                    <a:pt x="897" y="700"/>
                    <a:pt x="898" y="700"/>
                    <a:pt x="898" y="702"/>
                  </a:cubicBezTo>
                  <a:cubicBezTo>
                    <a:pt x="900" y="703"/>
                    <a:pt x="901" y="705"/>
                    <a:pt x="902" y="706"/>
                  </a:cubicBezTo>
                  <a:cubicBezTo>
                    <a:pt x="905" y="708"/>
                    <a:pt x="908" y="709"/>
                    <a:pt x="911" y="711"/>
                  </a:cubicBezTo>
                  <a:cubicBezTo>
                    <a:pt x="913" y="712"/>
                    <a:pt x="911" y="713"/>
                    <a:pt x="913" y="713"/>
                  </a:cubicBezTo>
                  <a:cubicBezTo>
                    <a:pt x="915" y="713"/>
                    <a:pt x="915" y="716"/>
                    <a:pt x="915" y="717"/>
                  </a:cubicBezTo>
                  <a:cubicBezTo>
                    <a:pt x="916" y="719"/>
                    <a:pt x="918" y="717"/>
                    <a:pt x="919" y="719"/>
                  </a:cubicBezTo>
                  <a:cubicBezTo>
                    <a:pt x="920" y="721"/>
                    <a:pt x="918" y="724"/>
                    <a:pt x="919" y="726"/>
                  </a:cubicBezTo>
                  <a:cubicBezTo>
                    <a:pt x="919" y="727"/>
                    <a:pt x="923" y="730"/>
                    <a:pt x="923" y="730"/>
                  </a:cubicBezTo>
                  <a:cubicBezTo>
                    <a:pt x="923" y="732"/>
                    <a:pt x="918" y="737"/>
                    <a:pt x="925" y="738"/>
                  </a:cubicBezTo>
                  <a:cubicBezTo>
                    <a:pt x="924" y="742"/>
                    <a:pt x="920" y="740"/>
                    <a:pt x="917" y="739"/>
                  </a:cubicBezTo>
                  <a:cubicBezTo>
                    <a:pt x="914" y="739"/>
                    <a:pt x="909" y="739"/>
                    <a:pt x="908" y="738"/>
                  </a:cubicBezTo>
                  <a:cubicBezTo>
                    <a:pt x="908" y="738"/>
                    <a:pt x="910" y="729"/>
                    <a:pt x="906" y="736"/>
                  </a:cubicBezTo>
                  <a:cubicBezTo>
                    <a:pt x="902" y="734"/>
                    <a:pt x="904" y="729"/>
                    <a:pt x="902" y="726"/>
                  </a:cubicBezTo>
                  <a:cubicBezTo>
                    <a:pt x="901" y="724"/>
                    <a:pt x="899" y="724"/>
                    <a:pt x="897" y="721"/>
                  </a:cubicBezTo>
                  <a:cubicBezTo>
                    <a:pt x="896" y="718"/>
                    <a:pt x="896" y="716"/>
                    <a:pt x="898" y="715"/>
                  </a:cubicBezTo>
                  <a:cubicBezTo>
                    <a:pt x="895" y="712"/>
                    <a:pt x="894" y="706"/>
                    <a:pt x="889" y="704"/>
                  </a:cubicBezTo>
                  <a:cubicBezTo>
                    <a:pt x="889" y="701"/>
                    <a:pt x="886" y="699"/>
                    <a:pt x="889" y="698"/>
                  </a:cubicBezTo>
                  <a:cubicBezTo>
                    <a:pt x="888" y="697"/>
                    <a:pt x="886" y="696"/>
                    <a:pt x="883" y="695"/>
                  </a:cubicBezTo>
                  <a:cubicBezTo>
                    <a:pt x="884" y="692"/>
                    <a:pt x="884" y="689"/>
                    <a:pt x="882" y="689"/>
                  </a:cubicBezTo>
                  <a:cubicBezTo>
                    <a:pt x="881" y="685"/>
                    <a:pt x="883" y="684"/>
                    <a:pt x="883" y="682"/>
                  </a:cubicBezTo>
                  <a:cubicBezTo>
                    <a:pt x="884" y="678"/>
                    <a:pt x="882" y="677"/>
                    <a:pt x="880" y="676"/>
                  </a:cubicBezTo>
                  <a:cubicBezTo>
                    <a:pt x="881" y="674"/>
                    <a:pt x="882" y="673"/>
                    <a:pt x="880" y="672"/>
                  </a:cubicBezTo>
                  <a:cubicBezTo>
                    <a:pt x="880" y="670"/>
                    <a:pt x="884" y="671"/>
                    <a:pt x="887" y="670"/>
                  </a:cubicBezTo>
                  <a:cubicBezTo>
                    <a:pt x="887" y="669"/>
                    <a:pt x="885" y="669"/>
                    <a:pt x="885" y="667"/>
                  </a:cubicBezTo>
                  <a:cubicBezTo>
                    <a:pt x="885" y="665"/>
                    <a:pt x="888" y="665"/>
                    <a:pt x="887" y="663"/>
                  </a:cubicBezTo>
                  <a:cubicBezTo>
                    <a:pt x="887" y="660"/>
                    <a:pt x="884" y="657"/>
                    <a:pt x="883" y="654"/>
                  </a:cubicBezTo>
                  <a:cubicBezTo>
                    <a:pt x="883" y="650"/>
                    <a:pt x="884" y="645"/>
                    <a:pt x="883" y="643"/>
                  </a:cubicBezTo>
                  <a:cubicBezTo>
                    <a:pt x="883" y="640"/>
                    <a:pt x="881" y="640"/>
                    <a:pt x="880" y="639"/>
                  </a:cubicBezTo>
                  <a:cubicBezTo>
                    <a:pt x="879" y="637"/>
                    <a:pt x="879" y="635"/>
                    <a:pt x="878" y="633"/>
                  </a:cubicBezTo>
                  <a:cubicBezTo>
                    <a:pt x="876" y="630"/>
                    <a:pt x="875" y="627"/>
                    <a:pt x="872" y="626"/>
                  </a:cubicBezTo>
                  <a:cubicBezTo>
                    <a:pt x="866" y="625"/>
                    <a:pt x="870" y="632"/>
                    <a:pt x="865" y="628"/>
                  </a:cubicBezTo>
                  <a:cubicBezTo>
                    <a:pt x="862" y="628"/>
                    <a:pt x="864" y="632"/>
                    <a:pt x="863" y="633"/>
                  </a:cubicBezTo>
                  <a:cubicBezTo>
                    <a:pt x="863" y="634"/>
                    <a:pt x="860" y="633"/>
                    <a:pt x="859" y="633"/>
                  </a:cubicBezTo>
                  <a:cubicBezTo>
                    <a:pt x="858" y="634"/>
                    <a:pt x="860" y="637"/>
                    <a:pt x="857" y="637"/>
                  </a:cubicBezTo>
                  <a:cubicBezTo>
                    <a:pt x="853" y="637"/>
                    <a:pt x="853" y="636"/>
                    <a:pt x="852" y="631"/>
                  </a:cubicBezTo>
                  <a:cubicBezTo>
                    <a:pt x="851" y="630"/>
                    <a:pt x="850" y="630"/>
                    <a:pt x="850" y="629"/>
                  </a:cubicBezTo>
                  <a:cubicBezTo>
                    <a:pt x="849" y="627"/>
                    <a:pt x="852" y="627"/>
                    <a:pt x="852" y="626"/>
                  </a:cubicBezTo>
                  <a:cubicBezTo>
                    <a:pt x="852" y="624"/>
                    <a:pt x="847" y="616"/>
                    <a:pt x="852" y="613"/>
                  </a:cubicBezTo>
                  <a:cubicBezTo>
                    <a:pt x="850" y="611"/>
                    <a:pt x="847" y="609"/>
                    <a:pt x="848" y="602"/>
                  </a:cubicBezTo>
                  <a:cubicBezTo>
                    <a:pt x="846" y="602"/>
                    <a:pt x="847" y="604"/>
                    <a:pt x="846" y="605"/>
                  </a:cubicBezTo>
                  <a:cubicBezTo>
                    <a:pt x="843" y="604"/>
                    <a:pt x="845" y="597"/>
                    <a:pt x="843" y="594"/>
                  </a:cubicBezTo>
                  <a:cubicBezTo>
                    <a:pt x="841" y="593"/>
                    <a:pt x="840" y="592"/>
                    <a:pt x="839" y="590"/>
                  </a:cubicBezTo>
                  <a:cubicBezTo>
                    <a:pt x="838" y="589"/>
                    <a:pt x="838" y="587"/>
                    <a:pt x="837" y="587"/>
                  </a:cubicBezTo>
                  <a:cubicBezTo>
                    <a:pt x="835" y="585"/>
                    <a:pt x="830" y="585"/>
                    <a:pt x="831" y="581"/>
                  </a:cubicBezTo>
                  <a:cubicBezTo>
                    <a:pt x="825" y="580"/>
                    <a:pt x="823" y="584"/>
                    <a:pt x="820" y="587"/>
                  </a:cubicBezTo>
                  <a:cubicBezTo>
                    <a:pt x="817" y="586"/>
                    <a:pt x="815" y="586"/>
                    <a:pt x="815" y="588"/>
                  </a:cubicBezTo>
                  <a:cubicBezTo>
                    <a:pt x="810" y="588"/>
                    <a:pt x="806" y="588"/>
                    <a:pt x="801" y="588"/>
                  </a:cubicBezTo>
                  <a:cubicBezTo>
                    <a:pt x="801" y="590"/>
                    <a:pt x="799" y="591"/>
                    <a:pt x="798" y="592"/>
                  </a:cubicBezTo>
                  <a:cubicBezTo>
                    <a:pt x="797" y="593"/>
                    <a:pt x="796" y="592"/>
                    <a:pt x="796" y="594"/>
                  </a:cubicBezTo>
                  <a:cubicBezTo>
                    <a:pt x="796" y="596"/>
                    <a:pt x="791" y="597"/>
                    <a:pt x="790" y="598"/>
                  </a:cubicBezTo>
                  <a:cubicBezTo>
                    <a:pt x="786" y="601"/>
                    <a:pt x="783" y="608"/>
                    <a:pt x="775" y="611"/>
                  </a:cubicBezTo>
                  <a:cubicBezTo>
                    <a:pt x="771" y="614"/>
                    <a:pt x="770" y="621"/>
                    <a:pt x="762" y="622"/>
                  </a:cubicBezTo>
                  <a:cubicBezTo>
                    <a:pt x="765" y="625"/>
                    <a:pt x="764" y="626"/>
                    <a:pt x="759" y="626"/>
                  </a:cubicBezTo>
                  <a:cubicBezTo>
                    <a:pt x="758" y="628"/>
                    <a:pt x="759" y="629"/>
                    <a:pt x="760" y="629"/>
                  </a:cubicBezTo>
                  <a:cubicBezTo>
                    <a:pt x="760" y="632"/>
                    <a:pt x="757" y="631"/>
                    <a:pt x="757" y="629"/>
                  </a:cubicBezTo>
                  <a:cubicBezTo>
                    <a:pt x="754" y="630"/>
                    <a:pt x="755" y="635"/>
                    <a:pt x="749" y="633"/>
                  </a:cubicBezTo>
                  <a:cubicBezTo>
                    <a:pt x="747" y="634"/>
                    <a:pt x="747" y="637"/>
                    <a:pt x="744" y="637"/>
                  </a:cubicBezTo>
                  <a:cubicBezTo>
                    <a:pt x="743" y="640"/>
                    <a:pt x="746" y="640"/>
                    <a:pt x="746" y="643"/>
                  </a:cubicBezTo>
                  <a:cubicBezTo>
                    <a:pt x="745" y="646"/>
                    <a:pt x="743" y="651"/>
                    <a:pt x="742" y="657"/>
                  </a:cubicBezTo>
                  <a:cubicBezTo>
                    <a:pt x="741" y="666"/>
                    <a:pt x="742" y="675"/>
                    <a:pt x="740" y="678"/>
                  </a:cubicBezTo>
                  <a:cubicBezTo>
                    <a:pt x="740" y="678"/>
                    <a:pt x="737" y="677"/>
                    <a:pt x="736" y="678"/>
                  </a:cubicBezTo>
                  <a:cubicBezTo>
                    <a:pt x="735" y="679"/>
                    <a:pt x="736" y="684"/>
                    <a:pt x="734" y="685"/>
                  </a:cubicBezTo>
                  <a:cubicBezTo>
                    <a:pt x="733" y="687"/>
                    <a:pt x="729" y="686"/>
                    <a:pt x="727" y="687"/>
                  </a:cubicBezTo>
                  <a:cubicBezTo>
                    <a:pt x="725" y="688"/>
                    <a:pt x="725" y="692"/>
                    <a:pt x="721" y="691"/>
                  </a:cubicBezTo>
                  <a:cubicBezTo>
                    <a:pt x="717" y="686"/>
                    <a:pt x="714" y="680"/>
                    <a:pt x="712" y="672"/>
                  </a:cubicBezTo>
                  <a:cubicBezTo>
                    <a:pt x="711" y="672"/>
                    <a:pt x="710" y="670"/>
                    <a:pt x="708" y="669"/>
                  </a:cubicBezTo>
                  <a:cubicBezTo>
                    <a:pt x="707" y="668"/>
                    <a:pt x="707" y="666"/>
                    <a:pt x="705" y="667"/>
                  </a:cubicBezTo>
                  <a:cubicBezTo>
                    <a:pt x="703" y="661"/>
                    <a:pt x="707" y="661"/>
                    <a:pt x="708" y="657"/>
                  </a:cubicBezTo>
                  <a:cubicBezTo>
                    <a:pt x="708" y="654"/>
                    <a:pt x="705" y="652"/>
                    <a:pt x="703" y="650"/>
                  </a:cubicBezTo>
                  <a:cubicBezTo>
                    <a:pt x="701" y="648"/>
                    <a:pt x="700" y="645"/>
                    <a:pt x="697" y="644"/>
                  </a:cubicBezTo>
                  <a:cubicBezTo>
                    <a:pt x="696" y="641"/>
                    <a:pt x="696" y="637"/>
                    <a:pt x="693" y="633"/>
                  </a:cubicBezTo>
                  <a:cubicBezTo>
                    <a:pt x="691" y="630"/>
                    <a:pt x="691" y="617"/>
                    <a:pt x="690" y="607"/>
                  </a:cubicBezTo>
                  <a:cubicBezTo>
                    <a:pt x="689" y="603"/>
                    <a:pt x="688" y="592"/>
                    <a:pt x="686" y="585"/>
                  </a:cubicBezTo>
                  <a:cubicBezTo>
                    <a:pt x="683" y="585"/>
                    <a:pt x="678" y="593"/>
                    <a:pt x="682" y="594"/>
                  </a:cubicBezTo>
                  <a:cubicBezTo>
                    <a:pt x="682" y="599"/>
                    <a:pt x="675" y="595"/>
                    <a:pt x="673" y="594"/>
                  </a:cubicBezTo>
                  <a:cubicBezTo>
                    <a:pt x="672" y="594"/>
                    <a:pt x="670" y="595"/>
                    <a:pt x="669" y="594"/>
                  </a:cubicBezTo>
                  <a:cubicBezTo>
                    <a:pt x="667" y="593"/>
                    <a:pt x="665" y="586"/>
                    <a:pt x="662" y="588"/>
                  </a:cubicBezTo>
                  <a:cubicBezTo>
                    <a:pt x="661" y="585"/>
                    <a:pt x="663" y="585"/>
                    <a:pt x="665" y="585"/>
                  </a:cubicBezTo>
                  <a:cubicBezTo>
                    <a:pt x="663" y="582"/>
                    <a:pt x="665" y="582"/>
                    <a:pt x="665" y="579"/>
                  </a:cubicBezTo>
                  <a:cubicBezTo>
                    <a:pt x="665" y="576"/>
                    <a:pt x="660" y="578"/>
                    <a:pt x="658" y="577"/>
                  </a:cubicBezTo>
                  <a:cubicBezTo>
                    <a:pt x="656" y="576"/>
                    <a:pt x="653" y="568"/>
                    <a:pt x="652" y="574"/>
                  </a:cubicBezTo>
                  <a:cubicBezTo>
                    <a:pt x="648" y="573"/>
                    <a:pt x="650" y="567"/>
                    <a:pt x="651" y="568"/>
                  </a:cubicBezTo>
                  <a:cubicBezTo>
                    <a:pt x="650" y="566"/>
                    <a:pt x="646" y="566"/>
                    <a:pt x="647" y="562"/>
                  </a:cubicBezTo>
                  <a:cubicBezTo>
                    <a:pt x="645" y="561"/>
                    <a:pt x="640" y="564"/>
                    <a:pt x="639" y="562"/>
                  </a:cubicBezTo>
                  <a:cubicBezTo>
                    <a:pt x="639" y="562"/>
                    <a:pt x="640" y="559"/>
                    <a:pt x="639" y="559"/>
                  </a:cubicBezTo>
                  <a:cubicBezTo>
                    <a:pt x="635" y="558"/>
                    <a:pt x="632" y="560"/>
                    <a:pt x="628" y="560"/>
                  </a:cubicBezTo>
                  <a:cubicBezTo>
                    <a:pt x="627" y="561"/>
                    <a:pt x="625" y="561"/>
                    <a:pt x="624" y="560"/>
                  </a:cubicBezTo>
                  <a:cubicBezTo>
                    <a:pt x="622" y="560"/>
                    <a:pt x="621" y="558"/>
                    <a:pt x="621" y="562"/>
                  </a:cubicBezTo>
                  <a:cubicBezTo>
                    <a:pt x="603" y="564"/>
                    <a:pt x="589" y="561"/>
                    <a:pt x="576" y="559"/>
                  </a:cubicBezTo>
                  <a:cubicBezTo>
                    <a:pt x="577" y="555"/>
                    <a:pt x="572" y="556"/>
                    <a:pt x="572" y="553"/>
                  </a:cubicBezTo>
                  <a:cubicBezTo>
                    <a:pt x="572" y="549"/>
                    <a:pt x="564" y="557"/>
                    <a:pt x="569" y="549"/>
                  </a:cubicBezTo>
                  <a:cubicBezTo>
                    <a:pt x="566" y="550"/>
                    <a:pt x="565" y="549"/>
                    <a:pt x="565" y="547"/>
                  </a:cubicBezTo>
                  <a:cubicBezTo>
                    <a:pt x="560" y="550"/>
                    <a:pt x="546" y="547"/>
                    <a:pt x="541" y="546"/>
                  </a:cubicBezTo>
                  <a:cubicBezTo>
                    <a:pt x="538" y="545"/>
                    <a:pt x="537" y="545"/>
                    <a:pt x="537" y="542"/>
                  </a:cubicBezTo>
                  <a:cubicBezTo>
                    <a:pt x="529" y="544"/>
                    <a:pt x="531" y="536"/>
                    <a:pt x="524" y="536"/>
                  </a:cubicBezTo>
                  <a:cubicBezTo>
                    <a:pt x="523" y="529"/>
                    <a:pt x="519" y="525"/>
                    <a:pt x="516" y="520"/>
                  </a:cubicBezTo>
                  <a:cubicBezTo>
                    <a:pt x="500" y="517"/>
                    <a:pt x="500" y="525"/>
                    <a:pt x="501" y="534"/>
                  </a:cubicBezTo>
                  <a:cubicBezTo>
                    <a:pt x="502" y="537"/>
                    <a:pt x="509" y="541"/>
                    <a:pt x="514" y="547"/>
                  </a:cubicBezTo>
                  <a:cubicBezTo>
                    <a:pt x="516" y="549"/>
                    <a:pt x="519" y="559"/>
                    <a:pt x="524" y="557"/>
                  </a:cubicBezTo>
                  <a:cubicBezTo>
                    <a:pt x="523" y="561"/>
                    <a:pt x="527" y="561"/>
                    <a:pt x="526" y="566"/>
                  </a:cubicBezTo>
                  <a:cubicBezTo>
                    <a:pt x="530" y="566"/>
                    <a:pt x="540" y="564"/>
                    <a:pt x="535" y="570"/>
                  </a:cubicBezTo>
                  <a:cubicBezTo>
                    <a:pt x="539" y="572"/>
                    <a:pt x="537" y="567"/>
                    <a:pt x="539" y="566"/>
                  </a:cubicBezTo>
                  <a:cubicBezTo>
                    <a:pt x="540" y="565"/>
                    <a:pt x="546" y="566"/>
                    <a:pt x="546" y="562"/>
                  </a:cubicBezTo>
                  <a:cubicBezTo>
                    <a:pt x="546" y="561"/>
                    <a:pt x="548" y="561"/>
                    <a:pt x="550" y="560"/>
                  </a:cubicBezTo>
                  <a:cubicBezTo>
                    <a:pt x="552" y="560"/>
                    <a:pt x="550" y="558"/>
                    <a:pt x="552" y="557"/>
                  </a:cubicBezTo>
                  <a:cubicBezTo>
                    <a:pt x="555" y="555"/>
                    <a:pt x="559" y="556"/>
                    <a:pt x="563" y="555"/>
                  </a:cubicBezTo>
                  <a:cubicBezTo>
                    <a:pt x="563" y="556"/>
                    <a:pt x="560" y="558"/>
                    <a:pt x="561" y="559"/>
                  </a:cubicBezTo>
                  <a:cubicBezTo>
                    <a:pt x="561" y="559"/>
                    <a:pt x="565" y="558"/>
                    <a:pt x="565" y="559"/>
                  </a:cubicBezTo>
                  <a:cubicBezTo>
                    <a:pt x="566" y="562"/>
                    <a:pt x="564" y="564"/>
                    <a:pt x="567" y="566"/>
                  </a:cubicBezTo>
                  <a:cubicBezTo>
                    <a:pt x="566" y="570"/>
                    <a:pt x="572" y="568"/>
                    <a:pt x="572" y="572"/>
                  </a:cubicBezTo>
                  <a:cubicBezTo>
                    <a:pt x="572" y="576"/>
                    <a:pt x="576" y="573"/>
                    <a:pt x="580" y="575"/>
                  </a:cubicBezTo>
                  <a:cubicBezTo>
                    <a:pt x="582" y="577"/>
                    <a:pt x="581" y="580"/>
                    <a:pt x="585" y="581"/>
                  </a:cubicBezTo>
                  <a:cubicBezTo>
                    <a:pt x="581" y="585"/>
                    <a:pt x="586" y="590"/>
                    <a:pt x="585" y="596"/>
                  </a:cubicBezTo>
                  <a:cubicBezTo>
                    <a:pt x="583" y="596"/>
                    <a:pt x="582" y="596"/>
                    <a:pt x="580" y="596"/>
                  </a:cubicBezTo>
                  <a:cubicBezTo>
                    <a:pt x="582" y="603"/>
                    <a:pt x="575" y="601"/>
                    <a:pt x="576" y="607"/>
                  </a:cubicBezTo>
                  <a:cubicBezTo>
                    <a:pt x="572" y="606"/>
                    <a:pt x="570" y="607"/>
                    <a:pt x="570" y="611"/>
                  </a:cubicBezTo>
                  <a:cubicBezTo>
                    <a:pt x="568" y="611"/>
                    <a:pt x="565" y="611"/>
                    <a:pt x="563" y="611"/>
                  </a:cubicBezTo>
                  <a:cubicBezTo>
                    <a:pt x="560" y="611"/>
                    <a:pt x="562" y="615"/>
                    <a:pt x="561" y="616"/>
                  </a:cubicBezTo>
                  <a:cubicBezTo>
                    <a:pt x="561" y="617"/>
                    <a:pt x="558" y="616"/>
                    <a:pt x="557" y="616"/>
                  </a:cubicBezTo>
                  <a:cubicBezTo>
                    <a:pt x="556" y="617"/>
                    <a:pt x="558" y="621"/>
                    <a:pt x="557" y="622"/>
                  </a:cubicBezTo>
                  <a:cubicBezTo>
                    <a:pt x="554" y="621"/>
                    <a:pt x="552" y="622"/>
                    <a:pt x="552" y="626"/>
                  </a:cubicBezTo>
                  <a:cubicBezTo>
                    <a:pt x="548" y="625"/>
                    <a:pt x="546" y="626"/>
                    <a:pt x="544" y="628"/>
                  </a:cubicBezTo>
                  <a:cubicBezTo>
                    <a:pt x="541" y="629"/>
                    <a:pt x="542" y="630"/>
                    <a:pt x="537" y="631"/>
                  </a:cubicBezTo>
                  <a:cubicBezTo>
                    <a:pt x="535" y="632"/>
                    <a:pt x="526" y="635"/>
                    <a:pt x="526" y="641"/>
                  </a:cubicBezTo>
                  <a:cubicBezTo>
                    <a:pt x="523" y="641"/>
                    <a:pt x="520" y="640"/>
                    <a:pt x="518" y="641"/>
                  </a:cubicBezTo>
                  <a:cubicBezTo>
                    <a:pt x="516" y="642"/>
                    <a:pt x="518" y="643"/>
                    <a:pt x="516" y="644"/>
                  </a:cubicBezTo>
                  <a:cubicBezTo>
                    <a:pt x="516" y="645"/>
                    <a:pt x="513" y="644"/>
                    <a:pt x="513" y="644"/>
                  </a:cubicBezTo>
                  <a:cubicBezTo>
                    <a:pt x="513" y="644"/>
                    <a:pt x="507" y="646"/>
                    <a:pt x="507" y="646"/>
                  </a:cubicBezTo>
                  <a:cubicBezTo>
                    <a:pt x="504" y="650"/>
                    <a:pt x="489" y="648"/>
                    <a:pt x="483" y="652"/>
                  </a:cubicBezTo>
                  <a:cubicBezTo>
                    <a:pt x="477" y="653"/>
                    <a:pt x="488" y="655"/>
                    <a:pt x="479" y="656"/>
                  </a:cubicBezTo>
                  <a:cubicBezTo>
                    <a:pt x="478" y="656"/>
                    <a:pt x="476" y="655"/>
                    <a:pt x="475" y="656"/>
                  </a:cubicBezTo>
                  <a:cubicBezTo>
                    <a:pt x="473" y="656"/>
                    <a:pt x="474" y="660"/>
                    <a:pt x="470" y="659"/>
                  </a:cubicBezTo>
                  <a:cubicBezTo>
                    <a:pt x="472" y="655"/>
                    <a:pt x="467" y="657"/>
                    <a:pt x="466" y="656"/>
                  </a:cubicBezTo>
                  <a:cubicBezTo>
                    <a:pt x="465" y="653"/>
                    <a:pt x="467" y="648"/>
                    <a:pt x="462" y="648"/>
                  </a:cubicBezTo>
                  <a:cubicBezTo>
                    <a:pt x="462" y="645"/>
                    <a:pt x="464" y="645"/>
                    <a:pt x="464" y="643"/>
                  </a:cubicBezTo>
                  <a:cubicBezTo>
                    <a:pt x="463" y="641"/>
                    <a:pt x="459" y="640"/>
                    <a:pt x="462" y="639"/>
                  </a:cubicBezTo>
                  <a:cubicBezTo>
                    <a:pt x="461" y="637"/>
                    <a:pt x="460" y="635"/>
                    <a:pt x="457" y="635"/>
                  </a:cubicBezTo>
                  <a:cubicBezTo>
                    <a:pt x="459" y="630"/>
                    <a:pt x="453" y="624"/>
                    <a:pt x="457" y="624"/>
                  </a:cubicBezTo>
                  <a:cubicBezTo>
                    <a:pt x="457" y="622"/>
                    <a:pt x="454" y="623"/>
                    <a:pt x="453" y="622"/>
                  </a:cubicBezTo>
                  <a:cubicBezTo>
                    <a:pt x="451" y="620"/>
                    <a:pt x="452" y="615"/>
                    <a:pt x="453" y="616"/>
                  </a:cubicBezTo>
                  <a:cubicBezTo>
                    <a:pt x="452" y="615"/>
                    <a:pt x="450" y="613"/>
                    <a:pt x="449" y="613"/>
                  </a:cubicBezTo>
                  <a:cubicBezTo>
                    <a:pt x="448" y="612"/>
                    <a:pt x="449" y="611"/>
                    <a:pt x="447" y="611"/>
                  </a:cubicBezTo>
                  <a:cubicBezTo>
                    <a:pt x="446" y="611"/>
                    <a:pt x="444" y="604"/>
                    <a:pt x="444" y="605"/>
                  </a:cubicBezTo>
                  <a:cubicBezTo>
                    <a:pt x="444" y="605"/>
                    <a:pt x="444" y="607"/>
                    <a:pt x="444" y="607"/>
                  </a:cubicBezTo>
                  <a:cubicBezTo>
                    <a:pt x="440" y="604"/>
                    <a:pt x="440" y="598"/>
                    <a:pt x="434" y="598"/>
                  </a:cubicBezTo>
                  <a:cubicBezTo>
                    <a:pt x="439" y="590"/>
                    <a:pt x="430" y="588"/>
                    <a:pt x="431" y="579"/>
                  </a:cubicBezTo>
                  <a:cubicBezTo>
                    <a:pt x="430" y="577"/>
                    <a:pt x="427" y="578"/>
                    <a:pt x="427" y="575"/>
                  </a:cubicBezTo>
                  <a:cubicBezTo>
                    <a:pt x="427" y="572"/>
                    <a:pt x="421" y="574"/>
                    <a:pt x="419" y="572"/>
                  </a:cubicBezTo>
                  <a:cubicBezTo>
                    <a:pt x="421" y="569"/>
                    <a:pt x="421" y="568"/>
                    <a:pt x="418" y="568"/>
                  </a:cubicBezTo>
                  <a:cubicBezTo>
                    <a:pt x="420" y="565"/>
                    <a:pt x="419" y="564"/>
                    <a:pt x="418" y="559"/>
                  </a:cubicBezTo>
                  <a:cubicBezTo>
                    <a:pt x="417" y="558"/>
                    <a:pt x="418" y="555"/>
                    <a:pt x="418" y="555"/>
                  </a:cubicBezTo>
                  <a:cubicBezTo>
                    <a:pt x="417" y="555"/>
                    <a:pt x="416" y="555"/>
                    <a:pt x="416" y="555"/>
                  </a:cubicBezTo>
                  <a:cubicBezTo>
                    <a:pt x="415" y="550"/>
                    <a:pt x="419" y="552"/>
                    <a:pt x="416" y="547"/>
                  </a:cubicBezTo>
                  <a:cubicBezTo>
                    <a:pt x="414" y="545"/>
                    <a:pt x="412" y="557"/>
                    <a:pt x="412" y="547"/>
                  </a:cubicBezTo>
                  <a:cubicBezTo>
                    <a:pt x="412" y="540"/>
                    <a:pt x="406" y="536"/>
                    <a:pt x="399" y="529"/>
                  </a:cubicBezTo>
                  <a:cubicBezTo>
                    <a:pt x="394" y="533"/>
                    <a:pt x="398" y="534"/>
                    <a:pt x="395" y="540"/>
                  </a:cubicBezTo>
                  <a:cubicBezTo>
                    <a:pt x="391" y="541"/>
                    <a:pt x="392" y="536"/>
                    <a:pt x="390" y="536"/>
                  </a:cubicBezTo>
                  <a:cubicBezTo>
                    <a:pt x="387" y="537"/>
                    <a:pt x="386" y="535"/>
                    <a:pt x="384" y="534"/>
                  </a:cubicBezTo>
                  <a:cubicBezTo>
                    <a:pt x="388" y="537"/>
                    <a:pt x="385" y="546"/>
                    <a:pt x="391" y="546"/>
                  </a:cubicBezTo>
                  <a:cubicBezTo>
                    <a:pt x="389" y="550"/>
                    <a:pt x="392" y="555"/>
                    <a:pt x="395" y="562"/>
                  </a:cubicBezTo>
                  <a:cubicBezTo>
                    <a:pt x="395" y="563"/>
                    <a:pt x="395" y="566"/>
                    <a:pt x="395" y="566"/>
                  </a:cubicBezTo>
                  <a:cubicBezTo>
                    <a:pt x="398" y="568"/>
                    <a:pt x="399" y="577"/>
                    <a:pt x="401" y="581"/>
                  </a:cubicBezTo>
                  <a:cubicBezTo>
                    <a:pt x="403" y="581"/>
                    <a:pt x="406" y="581"/>
                    <a:pt x="408" y="581"/>
                  </a:cubicBezTo>
                  <a:cubicBezTo>
                    <a:pt x="407" y="583"/>
                    <a:pt x="406" y="584"/>
                    <a:pt x="406" y="587"/>
                  </a:cubicBezTo>
                  <a:cubicBezTo>
                    <a:pt x="409" y="587"/>
                    <a:pt x="410" y="586"/>
                    <a:pt x="410" y="585"/>
                  </a:cubicBezTo>
                  <a:cubicBezTo>
                    <a:pt x="414" y="587"/>
                    <a:pt x="412" y="590"/>
                    <a:pt x="414" y="594"/>
                  </a:cubicBezTo>
                  <a:cubicBezTo>
                    <a:pt x="414" y="595"/>
                    <a:pt x="417" y="595"/>
                    <a:pt x="418" y="596"/>
                  </a:cubicBezTo>
                  <a:cubicBezTo>
                    <a:pt x="418" y="597"/>
                    <a:pt x="417" y="599"/>
                    <a:pt x="418" y="600"/>
                  </a:cubicBezTo>
                  <a:cubicBezTo>
                    <a:pt x="418" y="600"/>
                    <a:pt x="419" y="599"/>
                    <a:pt x="419" y="600"/>
                  </a:cubicBezTo>
                  <a:cubicBezTo>
                    <a:pt x="420" y="602"/>
                    <a:pt x="418" y="603"/>
                    <a:pt x="418" y="603"/>
                  </a:cubicBezTo>
                  <a:cubicBezTo>
                    <a:pt x="418" y="606"/>
                    <a:pt x="420" y="606"/>
                    <a:pt x="421" y="607"/>
                  </a:cubicBezTo>
                  <a:cubicBezTo>
                    <a:pt x="422" y="608"/>
                    <a:pt x="421" y="610"/>
                    <a:pt x="421" y="611"/>
                  </a:cubicBezTo>
                  <a:cubicBezTo>
                    <a:pt x="421" y="611"/>
                    <a:pt x="423" y="611"/>
                    <a:pt x="423" y="611"/>
                  </a:cubicBezTo>
                  <a:cubicBezTo>
                    <a:pt x="424" y="613"/>
                    <a:pt x="421" y="620"/>
                    <a:pt x="427" y="618"/>
                  </a:cubicBezTo>
                  <a:cubicBezTo>
                    <a:pt x="427" y="622"/>
                    <a:pt x="427" y="626"/>
                    <a:pt x="429" y="629"/>
                  </a:cubicBezTo>
                  <a:cubicBezTo>
                    <a:pt x="429" y="631"/>
                    <a:pt x="432" y="632"/>
                    <a:pt x="432" y="633"/>
                  </a:cubicBezTo>
                  <a:cubicBezTo>
                    <a:pt x="433" y="635"/>
                    <a:pt x="433" y="637"/>
                    <a:pt x="434" y="639"/>
                  </a:cubicBezTo>
                  <a:cubicBezTo>
                    <a:pt x="435" y="640"/>
                    <a:pt x="437" y="640"/>
                    <a:pt x="438" y="641"/>
                  </a:cubicBezTo>
                  <a:cubicBezTo>
                    <a:pt x="440" y="643"/>
                    <a:pt x="436" y="646"/>
                    <a:pt x="440" y="646"/>
                  </a:cubicBezTo>
                  <a:cubicBezTo>
                    <a:pt x="442" y="646"/>
                    <a:pt x="441" y="651"/>
                    <a:pt x="442" y="654"/>
                  </a:cubicBezTo>
                  <a:cubicBezTo>
                    <a:pt x="449" y="650"/>
                    <a:pt x="447" y="657"/>
                    <a:pt x="457" y="656"/>
                  </a:cubicBezTo>
                  <a:cubicBezTo>
                    <a:pt x="457" y="661"/>
                    <a:pt x="460" y="663"/>
                    <a:pt x="460" y="669"/>
                  </a:cubicBezTo>
                  <a:cubicBezTo>
                    <a:pt x="467" y="679"/>
                    <a:pt x="489" y="676"/>
                    <a:pt x="503" y="674"/>
                  </a:cubicBezTo>
                  <a:cubicBezTo>
                    <a:pt x="505" y="675"/>
                    <a:pt x="504" y="671"/>
                    <a:pt x="505" y="670"/>
                  </a:cubicBezTo>
                  <a:cubicBezTo>
                    <a:pt x="509" y="669"/>
                    <a:pt x="518" y="674"/>
                    <a:pt x="516" y="667"/>
                  </a:cubicBezTo>
                  <a:cubicBezTo>
                    <a:pt x="520" y="669"/>
                    <a:pt x="520" y="672"/>
                    <a:pt x="518" y="676"/>
                  </a:cubicBezTo>
                  <a:cubicBezTo>
                    <a:pt x="518" y="677"/>
                    <a:pt x="516" y="678"/>
                    <a:pt x="516" y="678"/>
                  </a:cubicBezTo>
                  <a:cubicBezTo>
                    <a:pt x="516" y="681"/>
                    <a:pt x="517" y="686"/>
                    <a:pt x="516" y="689"/>
                  </a:cubicBezTo>
                  <a:cubicBezTo>
                    <a:pt x="516" y="690"/>
                    <a:pt x="513" y="689"/>
                    <a:pt x="513" y="689"/>
                  </a:cubicBezTo>
                  <a:cubicBezTo>
                    <a:pt x="512" y="690"/>
                    <a:pt x="512" y="698"/>
                    <a:pt x="511" y="700"/>
                  </a:cubicBezTo>
                  <a:cubicBezTo>
                    <a:pt x="510" y="702"/>
                    <a:pt x="505" y="703"/>
                    <a:pt x="507" y="710"/>
                  </a:cubicBezTo>
                  <a:cubicBezTo>
                    <a:pt x="501" y="710"/>
                    <a:pt x="505" y="720"/>
                    <a:pt x="498" y="719"/>
                  </a:cubicBezTo>
                  <a:cubicBezTo>
                    <a:pt x="499" y="725"/>
                    <a:pt x="496" y="726"/>
                    <a:pt x="496" y="730"/>
                  </a:cubicBezTo>
                  <a:cubicBezTo>
                    <a:pt x="489" y="728"/>
                    <a:pt x="493" y="737"/>
                    <a:pt x="486" y="736"/>
                  </a:cubicBezTo>
                  <a:cubicBezTo>
                    <a:pt x="486" y="738"/>
                    <a:pt x="486" y="739"/>
                    <a:pt x="486" y="741"/>
                  </a:cubicBezTo>
                  <a:cubicBezTo>
                    <a:pt x="485" y="741"/>
                    <a:pt x="484" y="739"/>
                    <a:pt x="483" y="739"/>
                  </a:cubicBezTo>
                  <a:cubicBezTo>
                    <a:pt x="479" y="741"/>
                    <a:pt x="481" y="743"/>
                    <a:pt x="475" y="745"/>
                  </a:cubicBezTo>
                  <a:cubicBezTo>
                    <a:pt x="475" y="745"/>
                    <a:pt x="470" y="747"/>
                    <a:pt x="470" y="747"/>
                  </a:cubicBezTo>
                  <a:cubicBezTo>
                    <a:pt x="470" y="747"/>
                    <a:pt x="470" y="749"/>
                    <a:pt x="470" y="749"/>
                  </a:cubicBezTo>
                  <a:cubicBezTo>
                    <a:pt x="468" y="750"/>
                    <a:pt x="464" y="751"/>
                    <a:pt x="462" y="753"/>
                  </a:cubicBezTo>
                  <a:cubicBezTo>
                    <a:pt x="458" y="756"/>
                    <a:pt x="456" y="762"/>
                    <a:pt x="449" y="762"/>
                  </a:cubicBezTo>
                  <a:cubicBezTo>
                    <a:pt x="451" y="767"/>
                    <a:pt x="447" y="767"/>
                    <a:pt x="447" y="771"/>
                  </a:cubicBezTo>
                  <a:cubicBezTo>
                    <a:pt x="445" y="773"/>
                    <a:pt x="444" y="772"/>
                    <a:pt x="442" y="771"/>
                  </a:cubicBezTo>
                  <a:cubicBezTo>
                    <a:pt x="443" y="773"/>
                    <a:pt x="439" y="776"/>
                    <a:pt x="440" y="777"/>
                  </a:cubicBezTo>
                  <a:cubicBezTo>
                    <a:pt x="444" y="780"/>
                    <a:pt x="438" y="777"/>
                    <a:pt x="438" y="782"/>
                  </a:cubicBezTo>
                  <a:cubicBezTo>
                    <a:pt x="438" y="785"/>
                    <a:pt x="435" y="783"/>
                    <a:pt x="434" y="784"/>
                  </a:cubicBezTo>
                  <a:cubicBezTo>
                    <a:pt x="434" y="785"/>
                    <a:pt x="435" y="787"/>
                    <a:pt x="434" y="788"/>
                  </a:cubicBezTo>
                  <a:cubicBezTo>
                    <a:pt x="434" y="790"/>
                    <a:pt x="430" y="804"/>
                    <a:pt x="431" y="808"/>
                  </a:cubicBezTo>
                  <a:cubicBezTo>
                    <a:pt x="431" y="812"/>
                    <a:pt x="432" y="813"/>
                    <a:pt x="434" y="816"/>
                  </a:cubicBezTo>
                  <a:cubicBezTo>
                    <a:pt x="435" y="821"/>
                    <a:pt x="434" y="823"/>
                    <a:pt x="434" y="827"/>
                  </a:cubicBezTo>
                  <a:cubicBezTo>
                    <a:pt x="434" y="828"/>
                    <a:pt x="436" y="834"/>
                    <a:pt x="438" y="835"/>
                  </a:cubicBezTo>
                  <a:cubicBezTo>
                    <a:pt x="443" y="835"/>
                    <a:pt x="432" y="843"/>
                    <a:pt x="442" y="844"/>
                  </a:cubicBezTo>
                  <a:cubicBezTo>
                    <a:pt x="441" y="853"/>
                    <a:pt x="443" y="860"/>
                    <a:pt x="442" y="868"/>
                  </a:cubicBezTo>
                  <a:cubicBezTo>
                    <a:pt x="441" y="873"/>
                    <a:pt x="436" y="878"/>
                    <a:pt x="436" y="883"/>
                  </a:cubicBezTo>
                  <a:cubicBezTo>
                    <a:pt x="432" y="883"/>
                    <a:pt x="425" y="888"/>
                    <a:pt x="423" y="890"/>
                  </a:cubicBezTo>
                  <a:cubicBezTo>
                    <a:pt x="422" y="892"/>
                    <a:pt x="421" y="892"/>
                    <a:pt x="423" y="892"/>
                  </a:cubicBezTo>
                  <a:cubicBezTo>
                    <a:pt x="423" y="895"/>
                    <a:pt x="419" y="893"/>
                    <a:pt x="418" y="894"/>
                  </a:cubicBezTo>
                  <a:cubicBezTo>
                    <a:pt x="416" y="895"/>
                    <a:pt x="417" y="897"/>
                    <a:pt x="416" y="898"/>
                  </a:cubicBezTo>
                  <a:cubicBezTo>
                    <a:pt x="415" y="898"/>
                    <a:pt x="412" y="894"/>
                    <a:pt x="412" y="898"/>
                  </a:cubicBezTo>
                  <a:cubicBezTo>
                    <a:pt x="412" y="900"/>
                    <a:pt x="410" y="899"/>
                    <a:pt x="408" y="900"/>
                  </a:cubicBezTo>
                  <a:cubicBezTo>
                    <a:pt x="406" y="901"/>
                    <a:pt x="406" y="906"/>
                    <a:pt x="401" y="905"/>
                  </a:cubicBezTo>
                  <a:cubicBezTo>
                    <a:pt x="398" y="916"/>
                    <a:pt x="401" y="931"/>
                    <a:pt x="403" y="946"/>
                  </a:cubicBezTo>
                  <a:cubicBezTo>
                    <a:pt x="401" y="948"/>
                    <a:pt x="399" y="949"/>
                    <a:pt x="399" y="946"/>
                  </a:cubicBezTo>
                  <a:cubicBezTo>
                    <a:pt x="397" y="946"/>
                    <a:pt x="398" y="949"/>
                    <a:pt x="397" y="950"/>
                  </a:cubicBezTo>
                  <a:cubicBezTo>
                    <a:pt x="395" y="952"/>
                    <a:pt x="392" y="949"/>
                    <a:pt x="391" y="952"/>
                  </a:cubicBezTo>
                  <a:cubicBezTo>
                    <a:pt x="391" y="955"/>
                    <a:pt x="384" y="954"/>
                    <a:pt x="382" y="958"/>
                  </a:cubicBezTo>
                  <a:cubicBezTo>
                    <a:pt x="382" y="961"/>
                    <a:pt x="382" y="965"/>
                    <a:pt x="382" y="969"/>
                  </a:cubicBezTo>
                  <a:cubicBezTo>
                    <a:pt x="378" y="969"/>
                    <a:pt x="380" y="975"/>
                    <a:pt x="378" y="978"/>
                  </a:cubicBezTo>
                  <a:cubicBezTo>
                    <a:pt x="378" y="979"/>
                    <a:pt x="375" y="979"/>
                    <a:pt x="375" y="980"/>
                  </a:cubicBezTo>
                  <a:cubicBezTo>
                    <a:pt x="373" y="983"/>
                    <a:pt x="374" y="987"/>
                    <a:pt x="371" y="989"/>
                  </a:cubicBezTo>
                  <a:cubicBezTo>
                    <a:pt x="370" y="990"/>
                    <a:pt x="371" y="992"/>
                    <a:pt x="371" y="993"/>
                  </a:cubicBezTo>
                  <a:cubicBezTo>
                    <a:pt x="371" y="993"/>
                    <a:pt x="368" y="992"/>
                    <a:pt x="367" y="993"/>
                  </a:cubicBezTo>
                  <a:cubicBezTo>
                    <a:pt x="367" y="994"/>
                    <a:pt x="368" y="997"/>
                    <a:pt x="367" y="999"/>
                  </a:cubicBezTo>
                  <a:cubicBezTo>
                    <a:pt x="367" y="999"/>
                    <a:pt x="364" y="998"/>
                    <a:pt x="363" y="999"/>
                  </a:cubicBezTo>
                  <a:cubicBezTo>
                    <a:pt x="363" y="999"/>
                    <a:pt x="364" y="1002"/>
                    <a:pt x="363" y="1002"/>
                  </a:cubicBezTo>
                  <a:cubicBezTo>
                    <a:pt x="363" y="1003"/>
                    <a:pt x="360" y="1002"/>
                    <a:pt x="360" y="1002"/>
                  </a:cubicBezTo>
                  <a:cubicBezTo>
                    <a:pt x="359" y="1003"/>
                    <a:pt x="356" y="1006"/>
                    <a:pt x="356" y="1008"/>
                  </a:cubicBezTo>
                  <a:cubicBezTo>
                    <a:pt x="356" y="1010"/>
                    <a:pt x="354" y="1009"/>
                    <a:pt x="352" y="1010"/>
                  </a:cubicBezTo>
                  <a:cubicBezTo>
                    <a:pt x="352" y="1010"/>
                    <a:pt x="353" y="1013"/>
                    <a:pt x="352" y="1013"/>
                  </a:cubicBezTo>
                  <a:cubicBezTo>
                    <a:pt x="352" y="1014"/>
                    <a:pt x="349" y="1013"/>
                    <a:pt x="349" y="1013"/>
                  </a:cubicBezTo>
                  <a:cubicBezTo>
                    <a:pt x="347" y="1015"/>
                    <a:pt x="346" y="1016"/>
                    <a:pt x="345" y="1017"/>
                  </a:cubicBezTo>
                  <a:cubicBezTo>
                    <a:pt x="344" y="1018"/>
                    <a:pt x="342" y="1021"/>
                    <a:pt x="341" y="1021"/>
                  </a:cubicBezTo>
                  <a:cubicBezTo>
                    <a:pt x="340" y="1021"/>
                    <a:pt x="335" y="1023"/>
                    <a:pt x="335" y="1023"/>
                  </a:cubicBezTo>
                  <a:cubicBezTo>
                    <a:pt x="334" y="1022"/>
                    <a:pt x="334" y="1021"/>
                    <a:pt x="332" y="1023"/>
                  </a:cubicBezTo>
                  <a:cubicBezTo>
                    <a:pt x="329" y="1024"/>
                    <a:pt x="328" y="1024"/>
                    <a:pt x="324" y="1025"/>
                  </a:cubicBezTo>
                  <a:cubicBezTo>
                    <a:pt x="323" y="1025"/>
                    <a:pt x="311" y="1030"/>
                    <a:pt x="308" y="1025"/>
                  </a:cubicBezTo>
                  <a:cubicBezTo>
                    <a:pt x="305" y="1025"/>
                    <a:pt x="307" y="1027"/>
                    <a:pt x="308" y="1027"/>
                  </a:cubicBezTo>
                  <a:cubicBezTo>
                    <a:pt x="305" y="1031"/>
                    <a:pt x="301" y="1027"/>
                    <a:pt x="295" y="1028"/>
                  </a:cubicBezTo>
                  <a:cubicBezTo>
                    <a:pt x="292" y="1029"/>
                    <a:pt x="293" y="1030"/>
                    <a:pt x="295" y="1030"/>
                  </a:cubicBezTo>
                  <a:cubicBezTo>
                    <a:pt x="293" y="1033"/>
                    <a:pt x="283" y="1028"/>
                    <a:pt x="278" y="1028"/>
                  </a:cubicBezTo>
                  <a:cubicBezTo>
                    <a:pt x="278" y="1019"/>
                    <a:pt x="269" y="1014"/>
                    <a:pt x="274" y="1006"/>
                  </a:cubicBezTo>
                  <a:cubicBezTo>
                    <a:pt x="270" y="1003"/>
                    <a:pt x="265" y="1000"/>
                    <a:pt x="267" y="991"/>
                  </a:cubicBezTo>
                  <a:cubicBezTo>
                    <a:pt x="261" y="997"/>
                    <a:pt x="265" y="994"/>
                    <a:pt x="263" y="985"/>
                  </a:cubicBezTo>
                  <a:cubicBezTo>
                    <a:pt x="260" y="977"/>
                    <a:pt x="249" y="970"/>
                    <a:pt x="252" y="959"/>
                  </a:cubicBezTo>
                  <a:cubicBezTo>
                    <a:pt x="250" y="958"/>
                    <a:pt x="250" y="963"/>
                    <a:pt x="250" y="963"/>
                  </a:cubicBezTo>
                  <a:cubicBezTo>
                    <a:pt x="246" y="962"/>
                    <a:pt x="250" y="950"/>
                    <a:pt x="246" y="956"/>
                  </a:cubicBezTo>
                  <a:cubicBezTo>
                    <a:pt x="243" y="953"/>
                    <a:pt x="244" y="947"/>
                    <a:pt x="244" y="943"/>
                  </a:cubicBezTo>
                  <a:cubicBezTo>
                    <a:pt x="245" y="937"/>
                    <a:pt x="245" y="933"/>
                    <a:pt x="242" y="926"/>
                  </a:cubicBezTo>
                  <a:cubicBezTo>
                    <a:pt x="243" y="923"/>
                    <a:pt x="238" y="925"/>
                    <a:pt x="237" y="924"/>
                  </a:cubicBezTo>
                  <a:cubicBezTo>
                    <a:pt x="236" y="923"/>
                    <a:pt x="242" y="919"/>
                    <a:pt x="233" y="920"/>
                  </a:cubicBezTo>
                  <a:cubicBezTo>
                    <a:pt x="232" y="919"/>
                    <a:pt x="234" y="915"/>
                    <a:pt x="233" y="915"/>
                  </a:cubicBezTo>
                  <a:cubicBezTo>
                    <a:pt x="233" y="914"/>
                    <a:pt x="229" y="915"/>
                    <a:pt x="229" y="915"/>
                  </a:cubicBezTo>
                  <a:cubicBezTo>
                    <a:pt x="229" y="914"/>
                    <a:pt x="235" y="907"/>
                    <a:pt x="227" y="909"/>
                  </a:cubicBezTo>
                  <a:cubicBezTo>
                    <a:pt x="227" y="906"/>
                    <a:pt x="230" y="905"/>
                    <a:pt x="229" y="902"/>
                  </a:cubicBezTo>
                  <a:cubicBezTo>
                    <a:pt x="226" y="900"/>
                    <a:pt x="230" y="892"/>
                    <a:pt x="224" y="894"/>
                  </a:cubicBezTo>
                  <a:cubicBezTo>
                    <a:pt x="223" y="877"/>
                    <a:pt x="225" y="871"/>
                    <a:pt x="233" y="861"/>
                  </a:cubicBezTo>
                  <a:cubicBezTo>
                    <a:pt x="232" y="858"/>
                    <a:pt x="235" y="851"/>
                    <a:pt x="231" y="851"/>
                  </a:cubicBezTo>
                  <a:cubicBezTo>
                    <a:pt x="231" y="848"/>
                    <a:pt x="235" y="851"/>
                    <a:pt x="237" y="849"/>
                  </a:cubicBezTo>
                  <a:cubicBezTo>
                    <a:pt x="238" y="849"/>
                    <a:pt x="236" y="845"/>
                    <a:pt x="239" y="846"/>
                  </a:cubicBezTo>
                  <a:cubicBezTo>
                    <a:pt x="238" y="843"/>
                    <a:pt x="237" y="826"/>
                    <a:pt x="235" y="831"/>
                  </a:cubicBezTo>
                  <a:cubicBezTo>
                    <a:pt x="231" y="827"/>
                    <a:pt x="233" y="823"/>
                    <a:pt x="233" y="820"/>
                  </a:cubicBezTo>
                  <a:cubicBezTo>
                    <a:pt x="233" y="815"/>
                    <a:pt x="234" y="810"/>
                    <a:pt x="233" y="807"/>
                  </a:cubicBezTo>
                  <a:cubicBezTo>
                    <a:pt x="233" y="804"/>
                    <a:pt x="230" y="806"/>
                    <a:pt x="229" y="805"/>
                  </a:cubicBezTo>
                  <a:cubicBezTo>
                    <a:pt x="229" y="804"/>
                    <a:pt x="231" y="802"/>
                    <a:pt x="231" y="801"/>
                  </a:cubicBezTo>
                  <a:cubicBezTo>
                    <a:pt x="231" y="801"/>
                    <a:pt x="229" y="800"/>
                    <a:pt x="229" y="799"/>
                  </a:cubicBezTo>
                  <a:cubicBezTo>
                    <a:pt x="229" y="795"/>
                    <a:pt x="227" y="796"/>
                    <a:pt x="226" y="794"/>
                  </a:cubicBezTo>
                  <a:cubicBezTo>
                    <a:pt x="225" y="793"/>
                    <a:pt x="226" y="790"/>
                    <a:pt x="226" y="790"/>
                  </a:cubicBezTo>
                  <a:cubicBezTo>
                    <a:pt x="225" y="790"/>
                    <a:pt x="220" y="789"/>
                    <a:pt x="222" y="788"/>
                  </a:cubicBezTo>
                  <a:cubicBezTo>
                    <a:pt x="222" y="788"/>
                    <a:pt x="224" y="788"/>
                    <a:pt x="224" y="788"/>
                  </a:cubicBezTo>
                  <a:cubicBezTo>
                    <a:pt x="221" y="784"/>
                    <a:pt x="219" y="783"/>
                    <a:pt x="214" y="780"/>
                  </a:cubicBezTo>
                  <a:cubicBezTo>
                    <a:pt x="213" y="780"/>
                    <a:pt x="215" y="779"/>
                    <a:pt x="213" y="779"/>
                  </a:cubicBezTo>
                  <a:cubicBezTo>
                    <a:pt x="211" y="779"/>
                    <a:pt x="211" y="773"/>
                    <a:pt x="207" y="775"/>
                  </a:cubicBezTo>
                  <a:cubicBezTo>
                    <a:pt x="203" y="759"/>
                    <a:pt x="207" y="746"/>
                    <a:pt x="207" y="728"/>
                  </a:cubicBezTo>
                  <a:cubicBezTo>
                    <a:pt x="206" y="725"/>
                    <a:pt x="202" y="731"/>
                    <a:pt x="203" y="723"/>
                  </a:cubicBezTo>
                  <a:cubicBezTo>
                    <a:pt x="192" y="724"/>
                    <a:pt x="184" y="722"/>
                    <a:pt x="177" y="719"/>
                  </a:cubicBezTo>
                  <a:cubicBezTo>
                    <a:pt x="179" y="709"/>
                    <a:pt x="172" y="720"/>
                    <a:pt x="173" y="710"/>
                  </a:cubicBezTo>
                  <a:cubicBezTo>
                    <a:pt x="165" y="707"/>
                    <a:pt x="163" y="705"/>
                    <a:pt x="153" y="708"/>
                  </a:cubicBezTo>
                  <a:cubicBezTo>
                    <a:pt x="151" y="708"/>
                    <a:pt x="148" y="709"/>
                    <a:pt x="145" y="710"/>
                  </a:cubicBezTo>
                  <a:cubicBezTo>
                    <a:pt x="144" y="710"/>
                    <a:pt x="140" y="713"/>
                    <a:pt x="134" y="711"/>
                  </a:cubicBezTo>
                  <a:cubicBezTo>
                    <a:pt x="137" y="716"/>
                    <a:pt x="140" y="713"/>
                    <a:pt x="130" y="715"/>
                  </a:cubicBezTo>
                  <a:cubicBezTo>
                    <a:pt x="124" y="717"/>
                    <a:pt x="120" y="718"/>
                    <a:pt x="110" y="719"/>
                  </a:cubicBezTo>
                  <a:cubicBezTo>
                    <a:pt x="107" y="719"/>
                    <a:pt x="107" y="717"/>
                    <a:pt x="104" y="717"/>
                  </a:cubicBezTo>
                  <a:cubicBezTo>
                    <a:pt x="92" y="716"/>
                    <a:pt x="79" y="723"/>
                    <a:pt x="69" y="721"/>
                  </a:cubicBezTo>
                  <a:cubicBezTo>
                    <a:pt x="70" y="714"/>
                    <a:pt x="62" y="716"/>
                    <a:pt x="60" y="715"/>
                  </a:cubicBezTo>
                  <a:cubicBezTo>
                    <a:pt x="59" y="715"/>
                    <a:pt x="60" y="712"/>
                    <a:pt x="60" y="711"/>
                  </a:cubicBezTo>
                  <a:cubicBezTo>
                    <a:pt x="59" y="711"/>
                    <a:pt x="55" y="712"/>
                    <a:pt x="54" y="711"/>
                  </a:cubicBezTo>
                  <a:cubicBezTo>
                    <a:pt x="53" y="711"/>
                    <a:pt x="55" y="708"/>
                    <a:pt x="54" y="708"/>
                  </a:cubicBezTo>
                  <a:cubicBezTo>
                    <a:pt x="53" y="707"/>
                    <a:pt x="50" y="709"/>
                    <a:pt x="50" y="706"/>
                  </a:cubicBezTo>
                  <a:cubicBezTo>
                    <a:pt x="50" y="705"/>
                    <a:pt x="47" y="702"/>
                    <a:pt x="47" y="702"/>
                  </a:cubicBezTo>
                  <a:cubicBezTo>
                    <a:pt x="46" y="701"/>
                    <a:pt x="47" y="700"/>
                    <a:pt x="45" y="700"/>
                  </a:cubicBezTo>
                  <a:cubicBezTo>
                    <a:pt x="43" y="700"/>
                    <a:pt x="43" y="698"/>
                    <a:pt x="43" y="697"/>
                  </a:cubicBezTo>
                  <a:cubicBezTo>
                    <a:pt x="42" y="694"/>
                    <a:pt x="40" y="696"/>
                    <a:pt x="39" y="695"/>
                  </a:cubicBezTo>
                  <a:cubicBezTo>
                    <a:pt x="39" y="694"/>
                    <a:pt x="40" y="692"/>
                    <a:pt x="39" y="691"/>
                  </a:cubicBezTo>
                  <a:cubicBezTo>
                    <a:pt x="38" y="689"/>
                    <a:pt x="35" y="692"/>
                    <a:pt x="35" y="689"/>
                  </a:cubicBezTo>
                  <a:cubicBezTo>
                    <a:pt x="35" y="688"/>
                    <a:pt x="37" y="686"/>
                    <a:pt x="37" y="687"/>
                  </a:cubicBezTo>
                  <a:cubicBezTo>
                    <a:pt x="35" y="681"/>
                    <a:pt x="26" y="682"/>
                    <a:pt x="28" y="676"/>
                  </a:cubicBezTo>
                  <a:cubicBezTo>
                    <a:pt x="19" y="679"/>
                    <a:pt x="23" y="668"/>
                    <a:pt x="15" y="670"/>
                  </a:cubicBezTo>
                  <a:cubicBezTo>
                    <a:pt x="16" y="669"/>
                    <a:pt x="17" y="667"/>
                    <a:pt x="17" y="665"/>
                  </a:cubicBezTo>
                  <a:cubicBezTo>
                    <a:pt x="16" y="662"/>
                    <a:pt x="12" y="663"/>
                    <a:pt x="9" y="663"/>
                  </a:cubicBezTo>
                  <a:cubicBezTo>
                    <a:pt x="11" y="660"/>
                    <a:pt x="6" y="659"/>
                    <a:pt x="6" y="657"/>
                  </a:cubicBezTo>
                  <a:cubicBezTo>
                    <a:pt x="5" y="654"/>
                    <a:pt x="9" y="655"/>
                    <a:pt x="6" y="650"/>
                  </a:cubicBezTo>
                  <a:cubicBezTo>
                    <a:pt x="5" y="649"/>
                    <a:pt x="4" y="650"/>
                    <a:pt x="4" y="648"/>
                  </a:cubicBezTo>
                  <a:cubicBezTo>
                    <a:pt x="4" y="647"/>
                    <a:pt x="2" y="642"/>
                    <a:pt x="0" y="641"/>
                  </a:cubicBezTo>
                  <a:cubicBezTo>
                    <a:pt x="0" y="638"/>
                    <a:pt x="4" y="640"/>
                    <a:pt x="6" y="639"/>
                  </a:cubicBezTo>
                  <a:cubicBezTo>
                    <a:pt x="7" y="638"/>
                    <a:pt x="6" y="632"/>
                    <a:pt x="9" y="633"/>
                  </a:cubicBezTo>
                  <a:cubicBezTo>
                    <a:pt x="9" y="623"/>
                    <a:pt x="9" y="612"/>
                    <a:pt x="9" y="602"/>
                  </a:cubicBezTo>
                  <a:cubicBezTo>
                    <a:pt x="10" y="599"/>
                    <a:pt x="6" y="601"/>
                    <a:pt x="6" y="600"/>
                  </a:cubicBezTo>
                  <a:cubicBezTo>
                    <a:pt x="5" y="599"/>
                    <a:pt x="7" y="597"/>
                    <a:pt x="7" y="596"/>
                  </a:cubicBezTo>
                  <a:cubicBezTo>
                    <a:pt x="8" y="593"/>
                    <a:pt x="5" y="592"/>
                    <a:pt x="6" y="588"/>
                  </a:cubicBezTo>
                  <a:cubicBezTo>
                    <a:pt x="13" y="596"/>
                    <a:pt x="6" y="575"/>
                    <a:pt x="13" y="583"/>
                  </a:cubicBezTo>
                  <a:cubicBezTo>
                    <a:pt x="14" y="581"/>
                    <a:pt x="13" y="574"/>
                    <a:pt x="15" y="572"/>
                  </a:cubicBezTo>
                  <a:cubicBezTo>
                    <a:pt x="15" y="571"/>
                    <a:pt x="19" y="572"/>
                    <a:pt x="19" y="572"/>
                  </a:cubicBezTo>
                  <a:cubicBezTo>
                    <a:pt x="19" y="571"/>
                    <a:pt x="16" y="568"/>
                    <a:pt x="17" y="566"/>
                  </a:cubicBezTo>
                  <a:cubicBezTo>
                    <a:pt x="24" y="564"/>
                    <a:pt x="23" y="554"/>
                    <a:pt x="30" y="553"/>
                  </a:cubicBezTo>
                  <a:cubicBezTo>
                    <a:pt x="30" y="547"/>
                    <a:pt x="36" y="547"/>
                    <a:pt x="35" y="540"/>
                  </a:cubicBezTo>
                  <a:cubicBezTo>
                    <a:pt x="39" y="541"/>
                    <a:pt x="39" y="539"/>
                    <a:pt x="39" y="536"/>
                  </a:cubicBezTo>
                  <a:cubicBezTo>
                    <a:pt x="50" y="535"/>
                    <a:pt x="59" y="531"/>
                    <a:pt x="58" y="518"/>
                  </a:cubicBezTo>
                  <a:cubicBezTo>
                    <a:pt x="65" y="519"/>
                    <a:pt x="59" y="507"/>
                    <a:pt x="65" y="508"/>
                  </a:cubicBezTo>
                  <a:cubicBezTo>
                    <a:pt x="65" y="505"/>
                    <a:pt x="65" y="501"/>
                    <a:pt x="65" y="497"/>
                  </a:cubicBezTo>
                  <a:cubicBezTo>
                    <a:pt x="69" y="497"/>
                    <a:pt x="69" y="495"/>
                    <a:pt x="73" y="495"/>
                  </a:cubicBezTo>
                  <a:cubicBezTo>
                    <a:pt x="76" y="492"/>
                    <a:pt x="79" y="489"/>
                    <a:pt x="82" y="484"/>
                  </a:cubicBezTo>
                  <a:cubicBezTo>
                    <a:pt x="83" y="483"/>
                    <a:pt x="84" y="484"/>
                    <a:pt x="84" y="482"/>
                  </a:cubicBezTo>
                  <a:cubicBezTo>
                    <a:pt x="84" y="480"/>
                    <a:pt x="89" y="480"/>
                    <a:pt x="88" y="477"/>
                  </a:cubicBezTo>
                  <a:cubicBezTo>
                    <a:pt x="96" y="478"/>
                    <a:pt x="97" y="472"/>
                    <a:pt x="104" y="473"/>
                  </a:cubicBezTo>
                  <a:cubicBezTo>
                    <a:pt x="102" y="480"/>
                    <a:pt x="113" y="473"/>
                    <a:pt x="110" y="480"/>
                  </a:cubicBezTo>
                  <a:cubicBezTo>
                    <a:pt x="114" y="476"/>
                    <a:pt x="129" y="483"/>
                    <a:pt x="129" y="475"/>
                  </a:cubicBezTo>
                  <a:cubicBezTo>
                    <a:pt x="137" y="474"/>
                    <a:pt x="145" y="471"/>
                    <a:pt x="149" y="465"/>
                  </a:cubicBezTo>
                  <a:cubicBezTo>
                    <a:pt x="152" y="466"/>
                    <a:pt x="154" y="466"/>
                    <a:pt x="155" y="464"/>
                  </a:cubicBezTo>
                  <a:cubicBezTo>
                    <a:pt x="158" y="464"/>
                    <a:pt x="159" y="465"/>
                    <a:pt x="162" y="465"/>
                  </a:cubicBezTo>
                  <a:cubicBezTo>
                    <a:pt x="166" y="466"/>
                    <a:pt x="170" y="463"/>
                    <a:pt x="173" y="464"/>
                  </a:cubicBezTo>
                  <a:cubicBezTo>
                    <a:pt x="173" y="464"/>
                    <a:pt x="174" y="465"/>
                    <a:pt x="175" y="465"/>
                  </a:cubicBezTo>
                  <a:cubicBezTo>
                    <a:pt x="179" y="466"/>
                    <a:pt x="187" y="469"/>
                    <a:pt x="196" y="467"/>
                  </a:cubicBezTo>
                  <a:cubicBezTo>
                    <a:pt x="199" y="467"/>
                    <a:pt x="205" y="461"/>
                    <a:pt x="209" y="465"/>
                  </a:cubicBezTo>
                  <a:cubicBezTo>
                    <a:pt x="212" y="468"/>
                    <a:pt x="211" y="466"/>
                    <a:pt x="216" y="465"/>
                  </a:cubicBezTo>
                  <a:cubicBezTo>
                    <a:pt x="216" y="467"/>
                    <a:pt x="219" y="467"/>
                    <a:pt x="218" y="469"/>
                  </a:cubicBezTo>
                  <a:cubicBezTo>
                    <a:pt x="218" y="470"/>
                    <a:pt x="214" y="471"/>
                    <a:pt x="214" y="471"/>
                  </a:cubicBezTo>
                  <a:cubicBezTo>
                    <a:pt x="214" y="473"/>
                    <a:pt x="216" y="472"/>
                    <a:pt x="216" y="473"/>
                  </a:cubicBezTo>
                  <a:cubicBezTo>
                    <a:pt x="217" y="475"/>
                    <a:pt x="214" y="475"/>
                    <a:pt x="214" y="475"/>
                  </a:cubicBezTo>
                  <a:cubicBezTo>
                    <a:pt x="215" y="476"/>
                    <a:pt x="216" y="477"/>
                    <a:pt x="216" y="479"/>
                  </a:cubicBezTo>
                  <a:cubicBezTo>
                    <a:pt x="216" y="484"/>
                    <a:pt x="213" y="486"/>
                    <a:pt x="218" y="493"/>
                  </a:cubicBezTo>
                  <a:cubicBezTo>
                    <a:pt x="219" y="498"/>
                    <a:pt x="221" y="491"/>
                    <a:pt x="224" y="495"/>
                  </a:cubicBezTo>
                  <a:cubicBezTo>
                    <a:pt x="223" y="498"/>
                    <a:pt x="227" y="496"/>
                    <a:pt x="227" y="497"/>
                  </a:cubicBezTo>
                  <a:cubicBezTo>
                    <a:pt x="228" y="498"/>
                    <a:pt x="227" y="500"/>
                    <a:pt x="227" y="501"/>
                  </a:cubicBezTo>
                  <a:cubicBezTo>
                    <a:pt x="229" y="502"/>
                    <a:pt x="233" y="500"/>
                    <a:pt x="233" y="503"/>
                  </a:cubicBezTo>
                  <a:cubicBezTo>
                    <a:pt x="239" y="500"/>
                    <a:pt x="243" y="508"/>
                    <a:pt x="246" y="503"/>
                  </a:cubicBezTo>
                  <a:cubicBezTo>
                    <a:pt x="248" y="502"/>
                    <a:pt x="247" y="506"/>
                    <a:pt x="248" y="506"/>
                  </a:cubicBezTo>
                  <a:cubicBezTo>
                    <a:pt x="251" y="508"/>
                    <a:pt x="253" y="506"/>
                    <a:pt x="257" y="508"/>
                  </a:cubicBezTo>
                  <a:cubicBezTo>
                    <a:pt x="258" y="509"/>
                    <a:pt x="258" y="511"/>
                    <a:pt x="259" y="512"/>
                  </a:cubicBezTo>
                  <a:cubicBezTo>
                    <a:pt x="260" y="513"/>
                    <a:pt x="262" y="511"/>
                    <a:pt x="263" y="512"/>
                  </a:cubicBezTo>
                  <a:cubicBezTo>
                    <a:pt x="265" y="514"/>
                    <a:pt x="266" y="513"/>
                    <a:pt x="268" y="514"/>
                  </a:cubicBezTo>
                  <a:cubicBezTo>
                    <a:pt x="269" y="514"/>
                    <a:pt x="270" y="518"/>
                    <a:pt x="270" y="518"/>
                  </a:cubicBezTo>
                  <a:cubicBezTo>
                    <a:pt x="271" y="518"/>
                    <a:pt x="274" y="516"/>
                    <a:pt x="276" y="516"/>
                  </a:cubicBezTo>
                  <a:cubicBezTo>
                    <a:pt x="275" y="516"/>
                    <a:pt x="277" y="517"/>
                    <a:pt x="278" y="518"/>
                  </a:cubicBezTo>
                  <a:cubicBezTo>
                    <a:pt x="279" y="518"/>
                    <a:pt x="280" y="517"/>
                    <a:pt x="281" y="518"/>
                  </a:cubicBezTo>
                  <a:cubicBezTo>
                    <a:pt x="282" y="516"/>
                    <a:pt x="284" y="515"/>
                    <a:pt x="285" y="514"/>
                  </a:cubicBezTo>
                  <a:cubicBezTo>
                    <a:pt x="285" y="514"/>
                    <a:pt x="288" y="513"/>
                    <a:pt x="287" y="512"/>
                  </a:cubicBezTo>
                  <a:cubicBezTo>
                    <a:pt x="282" y="508"/>
                    <a:pt x="292" y="509"/>
                    <a:pt x="293" y="503"/>
                  </a:cubicBezTo>
                  <a:cubicBezTo>
                    <a:pt x="298" y="504"/>
                    <a:pt x="298" y="499"/>
                    <a:pt x="304" y="501"/>
                  </a:cubicBezTo>
                  <a:cubicBezTo>
                    <a:pt x="305" y="501"/>
                    <a:pt x="305" y="503"/>
                    <a:pt x="306" y="503"/>
                  </a:cubicBezTo>
                  <a:cubicBezTo>
                    <a:pt x="308" y="503"/>
                    <a:pt x="311" y="502"/>
                    <a:pt x="313" y="503"/>
                  </a:cubicBezTo>
                  <a:cubicBezTo>
                    <a:pt x="314" y="503"/>
                    <a:pt x="317" y="506"/>
                    <a:pt x="317" y="506"/>
                  </a:cubicBezTo>
                  <a:cubicBezTo>
                    <a:pt x="318" y="507"/>
                    <a:pt x="320" y="504"/>
                    <a:pt x="322" y="505"/>
                  </a:cubicBezTo>
                  <a:cubicBezTo>
                    <a:pt x="323" y="505"/>
                    <a:pt x="322" y="508"/>
                    <a:pt x="322" y="508"/>
                  </a:cubicBezTo>
                  <a:cubicBezTo>
                    <a:pt x="324" y="509"/>
                    <a:pt x="327" y="505"/>
                    <a:pt x="330" y="506"/>
                  </a:cubicBezTo>
                  <a:cubicBezTo>
                    <a:pt x="331" y="508"/>
                    <a:pt x="326" y="508"/>
                    <a:pt x="326" y="508"/>
                  </a:cubicBezTo>
                  <a:cubicBezTo>
                    <a:pt x="327" y="512"/>
                    <a:pt x="339" y="512"/>
                    <a:pt x="345" y="512"/>
                  </a:cubicBezTo>
                  <a:cubicBezTo>
                    <a:pt x="344" y="519"/>
                    <a:pt x="360" y="517"/>
                    <a:pt x="363" y="512"/>
                  </a:cubicBezTo>
                  <a:cubicBezTo>
                    <a:pt x="365" y="514"/>
                    <a:pt x="373" y="510"/>
                    <a:pt x="375" y="512"/>
                  </a:cubicBezTo>
                  <a:cubicBezTo>
                    <a:pt x="377" y="514"/>
                    <a:pt x="375" y="512"/>
                    <a:pt x="378" y="512"/>
                  </a:cubicBezTo>
                  <a:cubicBezTo>
                    <a:pt x="382" y="512"/>
                    <a:pt x="384" y="514"/>
                    <a:pt x="388" y="514"/>
                  </a:cubicBezTo>
                  <a:cubicBezTo>
                    <a:pt x="391" y="513"/>
                    <a:pt x="393" y="511"/>
                    <a:pt x="397" y="510"/>
                  </a:cubicBezTo>
                  <a:cubicBezTo>
                    <a:pt x="398" y="506"/>
                    <a:pt x="398" y="500"/>
                    <a:pt x="403" y="499"/>
                  </a:cubicBezTo>
                  <a:cubicBezTo>
                    <a:pt x="403" y="496"/>
                    <a:pt x="400" y="495"/>
                    <a:pt x="401" y="492"/>
                  </a:cubicBezTo>
                  <a:cubicBezTo>
                    <a:pt x="407" y="492"/>
                    <a:pt x="406" y="480"/>
                    <a:pt x="412" y="486"/>
                  </a:cubicBezTo>
                  <a:cubicBezTo>
                    <a:pt x="413" y="479"/>
                    <a:pt x="410" y="477"/>
                    <a:pt x="404" y="477"/>
                  </a:cubicBezTo>
                  <a:cubicBezTo>
                    <a:pt x="406" y="475"/>
                    <a:pt x="406" y="472"/>
                    <a:pt x="406" y="469"/>
                  </a:cubicBezTo>
                  <a:cubicBezTo>
                    <a:pt x="404" y="464"/>
                    <a:pt x="393" y="467"/>
                    <a:pt x="391" y="462"/>
                  </a:cubicBezTo>
                  <a:cubicBezTo>
                    <a:pt x="388" y="464"/>
                    <a:pt x="382" y="463"/>
                    <a:pt x="380" y="467"/>
                  </a:cubicBezTo>
                  <a:cubicBezTo>
                    <a:pt x="378" y="468"/>
                    <a:pt x="379" y="464"/>
                    <a:pt x="378" y="464"/>
                  </a:cubicBezTo>
                  <a:cubicBezTo>
                    <a:pt x="375" y="462"/>
                    <a:pt x="369" y="465"/>
                    <a:pt x="365" y="464"/>
                  </a:cubicBezTo>
                  <a:cubicBezTo>
                    <a:pt x="363" y="465"/>
                    <a:pt x="363" y="468"/>
                    <a:pt x="360" y="467"/>
                  </a:cubicBezTo>
                  <a:cubicBezTo>
                    <a:pt x="354" y="468"/>
                    <a:pt x="356" y="460"/>
                    <a:pt x="347" y="462"/>
                  </a:cubicBezTo>
                  <a:cubicBezTo>
                    <a:pt x="347" y="458"/>
                    <a:pt x="344" y="458"/>
                    <a:pt x="345" y="454"/>
                  </a:cubicBezTo>
                  <a:cubicBezTo>
                    <a:pt x="343" y="455"/>
                    <a:pt x="342" y="454"/>
                    <a:pt x="341" y="452"/>
                  </a:cubicBezTo>
                  <a:cubicBezTo>
                    <a:pt x="340" y="450"/>
                    <a:pt x="337" y="449"/>
                    <a:pt x="334" y="449"/>
                  </a:cubicBezTo>
                  <a:cubicBezTo>
                    <a:pt x="337" y="444"/>
                    <a:pt x="335" y="433"/>
                    <a:pt x="334" y="428"/>
                  </a:cubicBezTo>
                  <a:cubicBezTo>
                    <a:pt x="329" y="431"/>
                    <a:pt x="323" y="425"/>
                    <a:pt x="322" y="434"/>
                  </a:cubicBezTo>
                  <a:cubicBezTo>
                    <a:pt x="317" y="431"/>
                    <a:pt x="316" y="435"/>
                    <a:pt x="311" y="432"/>
                  </a:cubicBezTo>
                  <a:cubicBezTo>
                    <a:pt x="312" y="434"/>
                    <a:pt x="311" y="435"/>
                    <a:pt x="309" y="436"/>
                  </a:cubicBezTo>
                  <a:cubicBezTo>
                    <a:pt x="311" y="437"/>
                    <a:pt x="312" y="438"/>
                    <a:pt x="313" y="439"/>
                  </a:cubicBezTo>
                  <a:cubicBezTo>
                    <a:pt x="314" y="441"/>
                    <a:pt x="313" y="444"/>
                    <a:pt x="317" y="443"/>
                  </a:cubicBezTo>
                  <a:cubicBezTo>
                    <a:pt x="315" y="449"/>
                    <a:pt x="315" y="447"/>
                    <a:pt x="319" y="451"/>
                  </a:cubicBezTo>
                  <a:cubicBezTo>
                    <a:pt x="320" y="455"/>
                    <a:pt x="316" y="453"/>
                    <a:pt x="315" y="454"/>
                  </a:cubicBezTo>
                  <a:cubicBezTo>
                    <a:pt x="315" y="455"/>
                    <a:pt x="312" y="461"/>
                    <a:pt x="311" y="460"/>
                  </a:cubicBezTo>
                  <a:cubicBezTo>
                    <a:pt x="307" y="456"/>
                    <a:pt x="311" y="465"/>
                    <a:pt x="304" y="464"/>
                  </a:cubicBezTo>
                  <a:cubicBezTo>
                    <a:pt x="303" y="462"/>
                    <a:pt x="302" y="460"/>
                    <a:pt x="300" y="460"/>
                  </a:cubicBezTo>
                  <a:cubicBezTo>
                    <a:pt x="299" y="457"/>
                    <a:pt x="302" y="456"/>
                    <a:pt x="304" y="456"/>
                  </a:cubicBezTo>
                  <a:cubicBezTo>
                    <a:pt x="301" y="453"/>
                    <a:pt x="295" y="451"/>
                    <a:pt x="300" y="447"/>
                  </a:cubicBezTo>
                  <a:cubicBezTo>
                    <a:pt x="298" y="446"/>
                    <a:pt x="294" y="448"/>
                    <a:pt x="293" y="447"/>
                  </a:cubicBezTo>
                  <a:cubicBezTo>
                    <a:pt x="291" y="446"/>
                    <a:pt x="296" y="445"/>
                    <a:pt x="296" y="445"/>
                  </a:cubicBezTo>
                  <a:cubicBezTo>
                    <a:pt x="296" y="445"/>
                    <a:pt x="292" y="440"/>
                    <a:pt x="287" y="438"/>
                  </a:cubicBezTo>
                  <a:cubicBezTo>
                    <a:pt x="288" y="429"/>
                    <a:pt x="283" y="427"/>
                    <a:pt x="283" y="419"/>
                  </a:cubicBezTo>
                  <a:cubicBezTo>
                    <a:pt x="284" y="416"/>
                    <a:pt x="279" y="418"/>
                    <a:pt x="278" y="417"/>
                  </a:cubicBezTo>
                  <a:cubicBezTo>
                    <a:pt x="277" y="416"/>
                    <a:pt x="281" y="414"/>
                    <a:pt x="280" y="413"/>
                  </a:cubicBezTo>
                  <a:cubicBezTo>
                    <a:pt x="276" y="410"/>
                    <a:pt x="275" y="414"/>
                    <a:pt x="272" y="411"/>
                  </a:cubicBezTo>
                  <a:cubicBezTo>
                    <a:pt x="272" y="411"/>
                    <a:pt x="274" y="409"/>
                    <a:pt x="274" y="408"/>
                  </a:cubicBezTo>
                  <a:cubicBezTo>
                    <a:pt x="273" y="406"/>
                    <a:pt x="272" y="410"/>
                    <a:pt x="272" y="410"/>
                  </a:cubicBezTo>
                  <a:cubicBezTo>
                    <a:pt x="270" y="410"/>
                    <a:pt x="271" y="407"/>
                    <a:pt x="270" y="406"/>
                  </a:cubicBezTo>
                  <a:cubicBezTo>
                    <a:pt x="263" y="407"/>
                    <a:pt x="263" y="401"/>
                    <a:pt x="255" y="402"/>
                  </a:cubicBezTo>
                  <a:cubicBezTo>
                    <a:pt x="255" y="400"/>
                    <a:pt x="253" y="400"/>
                    <a:pt x="252" y="398"/>
                  </a:cubicBezTo>
                  <a:cubicBezTo>
                    <a:pt x="251" y="398"/>
                    <a:pt x="252" y="395"/>
                    <a:pt x="252" y="395"/>
                  </a:cubicBezTo>
                  <a:cubicBezTo>
                    <a:pt x="251" y="394"/>
                    <a:pt x="248" y="395"/>
                    <a:pt x="248" y="395"/>
                  </a:cubicBezTo>
                  <a:cubicBezTo>
                    <a:pt x="248" y="394"/>
                    <a:pt x="248" y="387"/>
                    <a:pt x="246" y="389"/>
                  </a:cubicBezTo>
                  <a:cubicBezTo>
                    <a:pt x="245" y="391"/>
                    <a:pt x="244" y="389"/>
                    <a:pt x="242" y="387"/>
                  </a:cubicBezTo>
                  <a:cubicBezTo>
                    <a:pt x="242" y="386"/>
                    <a:pt x="240" y="386"/>
                    <a:pt x="240" y="383"/>
                  </a:cubicBezTo>
                  <a:cubicBezTo>
                    <a:pt x="234" y="384"/>
                    <a:pt x="235" y="386"/>
                    <a:pt x="229" y="383"/>
                  </a:cubicBezTo>
                  <a:cubicBezTo>
                    <a:pt x="227" y="384"/>
                    <a:pt x="228" y="387"/>
                    <a:pt x="226" y="387"/>
                  </a:cubicBezTo>
                  <a:cubicBezTo>
                    <a:pt x="224" y="392"/>
                    <a:pt x="229" y="391"/>
                    <a:pt x="229" y="395"/>
                  </a:cubicBezTo>
                  <a:cubicBezTo>
                    <a:pt x="229" y="396"/>
                    <a:pt x="232" y="399"/>
                    <a:pt x="233" y="400"/>
                  </a:cubicBezTo>
                  <a:cubicBezTo>
                    <a:pt x="234" y="401"/>
                    <a:pt x="235" y="402"/>
                    <a:pt x="237" y="402"/>
                  </a:cubicBezTo>
                  <a:cubicBezTo>
                    <a:pt x="234" y="408"/>
                    <a:pt x="240" y="407"/>
                    <a:pt x="242" y="410"/>
                  </a:cubicBezTo>
                  <a:cubicBezTo>
                    <a:pt x="243" y="410"/>
                    <a:pt x="244" y="417"/>
                    <a:pt x="246" y="415"/>
                  </a:cubicBezTo>
                  <a:cubicBezTo>
                    <a:pt x="249" y="412"/>
                    <a:pt x="246" y="416"/>
                    <a:pt x="248" y="417"/>
                  </a:cubicBezTo>
                  <a:cubicBezTo>
                    <a:pt x="250" y="419"/>
                    <a:pt x="254" y="418"/>
                    <a:pt x="255" y="423"/>
                  </a:cubicBezTo>
                  <a:cubicBezTo>
                    <a:pt x="258" y="421"/>
                    <a:pt x="259" y="424"/>
                    <a:pt x="259" y="424"/>
                  </a:cubicBezTo>
                  <a:cubicBezTo>
                    <a:pt x="260" y="425"/>
                    <a:pt x="262" y="423"/>
                    <a:pt x="261" y="423"/>
                  </a:cubicBezTo>
                  <a:cubicBezTo>
                    <a:pt x="263" y="423"/>
                    <a:pt x="264" y="428"/>
                    <a:pt x="265" y="424"/>
                  </a:cubicBezTo>
                  <a:cubicBezTo>
                    <a:pt x="269" y="424"/>
                    <a:pt x="264" y="433"/>
                    <a:pt x="270" y="430"/>
                  </a:cubicBezTo>
                  <a:cubicBezTo>
                    <a:pt x="270" y="434"/>
                    <a:pt x="262" y="431"/>
                    <a:pt x="259" y="432"/>
                  </a:cubicBezTo>
                  <a:cubicBezTo>
                    <a:pt x="260" y="434"/>
                    <a:pt x="262" y="433"/>
                    <a:pt x="263" y="436"/>
                  </a:cubicBezTo>
                  <a:cubicBezTo>
                    <a:pt x="264" y="439"/>
                    <a:pt x="260" y="445"/>
                    <a:pt x="263" y="445"/>
                  </a:cubicBezTo>
                  <a:cubicBezTo>
                    <a:pt x="261" y="448"/>
                    <a:pt x="257" y="448"/>
                    <a:pt x="253" y="449"/>
                  </a:cubicBezTo>
                  <a:cubicBezTo>
                    <a:pt x="256" y="448"/>
                    <a:pt x="254" y="441"/>
                    <a:pt x="257" y="441"/>
                  </a:cubicBezTo>
                  <a:cubicBezTo>
                    <a:pt x="256" y="440"/>
                    <a:pt x="256" y="436"/>
                    <a:pt x="253" y="436"/>
                  </a:cubicBezTo>
                  <a:cubicBezTo>
                    <a:pt x="251" y="435"/>
                    <a:pt x="255" y="433"/>
                    <a:pt x="250" y="430"/>
                  </a:cubicBezTo>
                  <a:cubicBezTo>
                    <a:pt x="248" y="429"/>
                    <a:pt x="244" y="429"/>
                    <a:pt x="244" y="424"/>
                  </a:cubicBezTo>
                  <a:cubicBezTo>
                    <a:pt x="236" y="426"/>
                    <a:pt x="235" y="421"/>
                    <a:pt x="229" y="421"/>
                  </a:cubicBezTo>
                  <a:cubicBezTo>
                    <a:pt x="228" y="416"/>
                    <a:pt x="225" y="414"/>
                    <a:pt x="222" y="410"/>
                  </a:cubicBezTo>
                  <a:cubicBezTo>
                    <a:pt x="221" y="408"/>
                    <a:pt x="220" y="410"/>
                    <a:pt x="220" y="408"/>
                  </a:cubicBezTo>
                  <a:cubicBezTo>
                    <a:pt x="220" y="405"/>
                    <a:pt x="217" y="407"/>
                    <a:pt x="216" y="406"/>
                  </a:cubicBezTo>
                  <a:cubicBezTo>
                    <a:pt x="216" y="405"/>
                    <a:pt x="217" y="402"/>
                    <a:pt x="216" y="402"/>
                  </a:cubicBezTo>
                  <a:cubicBezTo>
                    <a:pt x="214" y="401"/>
                    <a:pt x="211" y="403"/>
                    <a:pt x="209" y="402"/>
                  </a:cubicBezTo>
                  <a:cubicBezTo>
                    <a:pt x="208" y="401"/>
                    <a:pt x="212" y="400"/>
                    <a:pt x="213" y="400"/>
                  </a:cubicBezTo>
                  <a:cubicBezTo>
                    <a:pt x="210" y="396"/>
                    <a:pt x="199" y="396"/>
                    <a:pt x="194" y="398"/>
                  </a:cubicBezTo>
                  <a:cubicBezTo>
                    <a:pt x="193" y="400"/>
                    <a:pt x="197" y="401"/>
                    <a:pt x="198" y="400"/>
                  </a:cubicBezTo>
                  <a:cubicBezTo>
                    <a:pt x="196" y="403"/>
                    <a:pt x="195" y="401"/>
                    <a:pt x="192" y="402"/>
                  </a:cubicBezTo>
                  <a:cubicBezTo>
                    <a:pt x="188" y="404"/>
                    <a:pt x="188" y="410"/>
                    <a:pt x="185" y="410"/>
                  </a:cubicBezTo>
                  <a:cubicBezTo>
                    <a:pt x="177" y="409"/>
                    <a:pt x="175" y="403"/>
                    <a:pt x="166" y="404"/>
                  </a:cubicBezTo>
                  <a:cubicBezTo>
                    <a:pt x="163" y="405"/>
                    <a:pt x="164" y="410"/>
                    <a:pt x="158" y="408"/>
                  </a:cubicBezTo>
                  <a:cubicBezTo>
                    <a:pt x="158" y="412"/>
                    <a:pt x="158" y="416"/>
                    <a:pt x="158" y="421"/>
                  </a:cubicBezTo>
                  <a:cubicBezTo>
                    <a:pt x="153" y="423"/>
                    <a:pt x="141" y="421"/>
                    <a:pt x="144" y="432"/>
                  </a:cubicBezTo>
                  <a:cubicBezTo>
                    <a:pt x="131" y="429"/>
                    <a:pt x="141" y="439"/>
                    <a:pt x="130" y="439"/>
                  </a:cubicBezTo>
                  <a:cubicBezTo>
                    <a:pt x="130" y="442"/>
                    <a:pt x="137" y="446"/>
                    <a:pt x="132" y="447"/>
                  </a:cubicBezTo>
                  <a:cubicBezTo>
                    <a:pt x="132" y="453"/>
                    <a:pt x="129" y="447"/>
                    <a:pt x="125" y="452"/>
                  </a:cubicBezTo>
                  <a:cubicBezTo>
                    <a:pt x="125" y="455"/>
                    <a:pt x="125" y="456"/>
                    <a:pt x="127" y="456"/>
                  </a:cubicBezTo>
                  <a:cubicBezTo>
                    <a:pt x="127" y="460"/>
                    <a:pt x="120" y="457"/>
                    <a:pt x="117" y="458"/>
                  </a:cubicBezTo>
                  <a:cubicBezTo>
                    <a:pt x="115" y="458"/>
                    <a:pt x="115" y="463"/>
                    <a:pt x="114" y="464"/>
                  </a:cubicBezTo>
                  <a:cubicBezTo>
                    <a:pt x="108" y="466"/>
                    <a:pt x="98" y="462"/>
                    <a:pt x="93" y="469"/>
                  </a:cubicBezTo>
                  <a:cubicBezTo>
                    <a:pt x="91" y="467"/>
                    <a:pt x="89" y="464"/>
                    <a:pt x="88" y="462"/>
                  </a:cubicBezTo>
                  <a:cubicBezTo>
                    <a:pt x="79" y="460"/>
                    <a:pt x="70" y="464"/>
                    <a:pt x="67" y="462"/>
                  </a:cubicBezTo>
                  <a:cubicBezTo>
                    <a:pt x="68" y="455"/>
                    <a:pt x="71" y="447"/>
                    <a:pt x="65" y="443"/>
                  </a:cubicBezTo>
                  <a:cubicBezTo>
                    <a:pt x="64" y="440"/>
                    <a:pt x="68" y="439"/>
                    <a:pt x="69" y="436"/>
                  </a:cubicBezTo>
                  <a:cubicBezTo>
                    <a:pt x="70" y="430"/>
                    <a:pt x="67" y="425"/>
                    <a:pt x="71" y="421"/>
                  </a:cubicBezTo>
                  <a:cubicBezTo>
                    <a:pt x="69" y="417"/>
                    <a:pt x="70" y="411"/>
                    <a:pt x="65" y="410"/>
                  </a:cubicBezTo>
                  <a:cubicBezTo>
                    <a:pt x="66" y="408"/>
                    <a:pt x="70" y="408"/>
                    <a:pt x="69" y="404"/>
                  </a:cubicBezTo>
                  <a:cubicBezTo>
                    <a:pt x="74" y="405"/>
                    <a:pt x="85" y="400"/>
                    <a:pt x="84" y="408"/>
                  </a:cubicBezTo>
                  <a:cubicBezTo>
                    <a:pt x="88" y="404"/>
                    <a:pt x="106" y="412"/>
                    <a:pt x="110" y="408"/>
                  </a:cubicBezTo>
                  <a:cubicBezTo>
                    <a:pt x="112" y="406"/>
                    <a:pt x="111" y="407"/>
                    <a:pt x="114" y="408"/>
                  </a:cubicBezTo>
                  <a:cubicBezTo>
                    <a:pt x="113" y="408"/>
                    <a:pt x="115" y="405"/>
                    <a:pt x="116" y="406"/>
                  </a:cubicBezTo>
                  <a:cubicBezTo>
                    <a:pt x="116" y="406"/>
                    <a:pt x="116" y="408"/>
                    <a:pt x="116" y="408"/>
                  </a:cubicBezTo>
                  <a:cubicBezTo>
                    <a:pt x="121" y="406"/>
                    <a:pt x="124" y="404"/>
                    <a:pt x="125" y="398"/>
                  </a:cubicBezTo>
                  <a:cubicBezTo>
                    <a:pt x="125" y="396"/>
                    <a:pt x="130" y="386"/>
                    <a:pt x="125" y="382"/>
                  </a:cubicBezTo>
                  <a:cubicBezTo>
                    <a:pt x="122" y="379"/>
                    <a:pt x="126" y="379"/>
                    <a:pt x="123" y="374"/>
                  </a:cubicBezTo>
                  <a:cubicBezTo>
                    <a:pt x="123" y="372"/>
                    <a:pt x="120" y="373"/>
                    <a:pt x="117" y="372"/>
                  </a:cubicBezTo>
                  <a:cubicBezTo>
                    <a:pt x="118" y="371"/>
                    <a:pt x="119" y="369"/>
                    <a:pt x="119" y="367"/>
                  </a:cubicBezTo>
                  <a:cubicBezTo>
                    <a:pt x="117" y="365"/>
                    <a:pt x="116" y="369"/>
                    <a:pt x="116" y="369"/>
                  </a:cubicBezTo>
                  <a:cubicBezTo>
                    <a:pt x="113" y="368"/>
                    <a:pt x="115" y="366"/>
                    <a:pt x="114" y="365"/>
                  </a:cubicBezTo>
                  <a:cubicBezTo>
                    <a:pt x="112" y="364"/>
                    <a:pt x="107" y="364"/>
                    <a:pt x="104" y="363"/>
                  </a:cubicBezTo>
                  <a:cubicBezTo>
                    <a:pt x="104" y="363"/>
                    <a:pt x="104" y="361"/>
                    <a:pt x="102" y="361"/>
                  </a:cubicBezTo>
                  <a:cubicBezTo>
                    <a:pt x="100" y="361"/>
                    <a:pt x="99" y="361"/>
                    <a:pt x="99" y="359"/>
                  </a:cubicBezTo>
                  <a:cubicBezTo>
                    <a:pt x="97" y="354"/>
                    <a:pt x="103" y="357"/>
                    <a:pt x="102" y="357"/>
                  </a:cubicBezTo>
                  <a:cubicBezTo>
                    <a:pt x="108" y="356"/>
                    <a:pt x="112" y="352"/>
                    <a:pt x="123" y="354"/>
                  </a:cubicBezTo>
                  <a:cubicBezTo>
                    <a:pt x="124" y="350"/>
                    <a:pt x="122" y="350"/>
                    <a:pt x="119" y="350"/>
                  </a:cubicBezTo>
                  <a:cubicBezTo>
                    <a:pt x="121" y="345"/>
                    <a:pt x="127" y="350"/>
                    <a:pt x="130" y="350"/>
                  </a:cubicBezTo>
                  <a:cubicBezTo>
                    <a:pt x="132" y="350"/>
                    <a:pt x="136" y="346"/>
                    <a:pt x="136" y="350"/>
                  </a:cubicBezTo>
                  <a:cubicBezTo>
                    <a:pt x="140" y="347"/>
                    <a:pt x="140" y="341"/>
                    <a:pt x="147" y="341"/>
                  </a:cubicBezTo>
                  <a:cubicBezTo>
                    <a:pt x="145" y="334"/>
                    <a:pt x="152" y="337"/>
                    <a:pt x="151" y="331"/>
                  </a:cubicBezTo>
                  <a:cubicBezTo>
                    <a:pt x="155" y="331"/>
                    <a:pt x="158" y="331"/>
                    <a:pt x="162" y="331"/>
                  </a:cubicBezTo>
                  <a:cubicBezTo>
                    <a:pt x="162" y="329"/>
                    <a:pt x="160" y="330"/>
                    <a:pt x="158" y="329"/>
                  </a:cubicBezTo>
                  <a:cubicBezTo>
                    <a:pt x="159" y="326"/>
                    <a:pt x="164" y="328"/>
                    <a:pt x="162" y="322"/>
                  </a:cubicBezTo>
                  <a:cubicBezTo>
                    <a:pt x="167" y="322"/>
                    <a:pt x="166" y="325"/>
                    <a:pt x="170" y="322"/>
                  </a:cubicBezTo>
                  <a:cubicBezTo>
                    <a:pt x="165" y="312"/>
                    <a:pt x="173" y="316"/>
                    <a:pt x="173" y="307"/>
                  </a:cubicBezTo>
                  <a:cubicBezTo>
                    <a:pt x="176" y="307"/>
                    <a:pt x="178" y="308"/>
                    <a:pt x="181" y="307"/>
                  </a:cubicBezTo>
                  <a:cubicBezTo>
                    <a:pt x="183" y="306"/>
                    <a:pt x="183" y="304"/>
                    <a:pt x="185" y="303"/>
                  </a:cubicBezTo>
                  <a:cubicBezTo>
                    <a:pt x="187" y="302"/>
                    <a:pt x="186" y="305"/>
                    <a:pt x="186" y="305"/>
                  </a:cubicBezTo>
                  <a:cubicBezTo>
                    <a:pt x="189" y="306"/>
                    <a:pt x="188" y="303"/>
                    <a:pt x="188" y="303"/>
                  </a:cubicBezTo>
                  <a:cubicBezTo>
                    <a:pt x="190" y="303"/>
                    <a:pt x="194" y="304"/>
                    <a:pt x="196" y="303"/>
                  </a:cubicBezTo>
                  <a:cubicBezTo>
                    <a:pt x="198" y="303"/>
                    <a:pt x="199" y="297"/>
                    <a:pt x="203" y="300"/>
                  </a:cubicBezTo>
                  <a:cubicBezTo>
                    <a:pt x="203" y="295"/>
                    <a:pt x="197" y="296"/>
                    <a:pt x="198" y="290"/>
                  </a:cubicBezTo>
                  <a:cubicBezTo>
                    <a:pt x="203" y="289"/>
                    <a:pt x="200" y="288"/>
                    <a:pt x="199" y="281"/>
                  </a:cubicBezTo>
                  <a:cubicBezTo>
                    <a:pt x="199" y="276"/>
                    <a:pt x="202" y="273"/>
                    <a:pt x="201" y="268"/>
                  </a:cubicBezTo>
                  <a:cubicBezTo>
                    <a:pt x="204" y="268"/>
                    <a:pt x="206" y="268"/>
                    <a:pt x="209" y="268"/>
                  </a:cubicBezTo>
                  <a:cubicBezTo>
                    <a:pt x="214" y="268"/>
                    <a:pt x="204" y="263"/>
                    <a:pt x="213" y="264"/>
                  </a:cubicBezTo>
                  <a:cubicBezTo>
                    <a:pt x="213" y="266"/>
                    <a:pt x="215" y="266"/>
                    <a:pt x="216" y="266"/>
                  </a:cubicBezTo>
                  <a:cubicBezTo>
                    <a:pt x="213" y="270"/>
                    <a:pt x="213" y="266"/>
                    <a:pt x="214" y="272"/>
                  </a:cubicBezTo>
                  <a:cubicBezTo>
                    <a:pt x="215" y="275"/>
                    <a:pt x="214" y="278"/>
                    <a:pt x="218" y="277"/>
                  </a:cubicBezTo>
                  <a:cubicBezTo>
                    <a:pt x="218" y="280"/>
                    <a:pt x="218" y="282"/>
                    <a:pt x="216" y="283"/>
                  </a:cubicBezTo>
                  <a:cubicBezTo>
                    <a:pt x="216" y="286"/>
                    <a:pt x="224" y="280"/>
                    <a:pt x="227" y="285"/>
                  </a:cubicBezTo>
                  <a:cubicBezTo>
                    <a:pt x="226" y="290"/>
                    <a:pt x="215" y="286"/>
                    <a:pt x="214" y="292"/>
                  </a:cubicBezTo>
                  <a:cubicBezTo>
                    <a:pt x="213" y="296"/>
                    <a:pt x="219" y="297"/>
                    <a:pt x="220" y="298"/>
                  </a:cubicBezTo>
                  <a:cubicBezTo>
                    <a:pt x="222" y="299"/>
                    <a:pt x="222" y="302"/>
                    <a:pt x="226" y="301"/>
                  </a:cubicBezTo>
                  <a:cubicBezTo>
                    <a:pt x="224" y="298"/>
                    <a:pt x="219" y="298"/>
                    <a:pt x="227" y="298"/>
                  </a:cubicBezTo>
                  <a:cubicBezTo>
                    <a:pt x="230" y="298"/>
                    <a:pt x="233" y="297"/>
                    <a:pt x="235" y="298"/>
                  </a:cubicBezTo>
                  <a:cubicBezTo>
                    <a:pt x="238" y="298"/>
                    <a:pt x="239" y="300"/>
                    <a:pt x="242" y="300"/>
                  </a:cubicBezTo>
                  <a:cubicBezTo>
                    <a:pt x="247" y="300"/>
                    <a:pt x="248" y="296"/>
                    <a:pt x="253" y="298"/>
                  </a:cubicBezTo>
                  <a:cubicBezTo>
                    <a:pt x="254" y="298"/>
                    <a:pt x="260" y="301"/>
                    <a:pt x="263" y="298"/>
                  </a:cubicBezTo>
                  <a:cubicBezTo>
                    <a:pt x="263" y="298"/>
                    <a:pt x="263" y="296"/>
                    <a:pt x="263" y="296"/>
                  </a:cubicBezTo>
                  <a:cubicBezTo>
                    <a:pt x="268" y="294"/>
                    <a:pt x="274" y="296"/>
                    <a:pt x="276" y="292"/>
                  </a:cubicBezTo>
                  <a:cubicBezTo>
                    <a:pt x="283" y="300"/>
                    <a:pt x="288" y="286"/>
                    <a:pt x="293" y="290"/>
                  </a:cubicBezTo>
                  <a:cubicBezTo>
                    <a:pt x="293" y="288"/>
                    <a:pt x="293" y="285"/>
                    <a:pt x="293" y="283"/>
                  </a:cubicBezTo>
                  <a:cubicBezTo>
                    <a:pt x="296" y="284"/>
                    <a:pt x="296" y="281"/>
                    <a:pt x="296" y="279"/>
                  </a:cubicBezTo>
                  <a:cubicBezTo>
                    <a:pt x="296" y="279"/>
                    <a:pt x="298" y="274"/>
                    <a:pt x="298" y="273"/>
                  </a:cubicBezTo>
                  <a:cubicBezTo>
                    <a:pt x="300" y="272"/>
                    <a:pt x="298" y="272"/>
                    <a:pt x="298" y="268"/>
                  </a:cubicBezTo>
                  <a:cubicBezTo>
                    <a:pt x="302" y="268"/>
                    <a:pt x="305" y="267"/>
                    <a:pt x="306" y="264"/>
                  </a:cubicBezTo>
                  <a:cubicBezTo>
                    <a:pt x="308" y="264"/>
                    <a:pt x="307" y="266"/>
                    <a:pt x="308" y="268"/>
                  </a:cubicBezTo>
                  <a:cubicBezTo>
                    <a:pt x="309" y="266"/>
                    <a:pt x="312" y="266"/>
                    <a:pt x="315" y="266"/>
                  </a:cubicBezTo>
                  <a:cubicBezTo>
                    <a:pt x="317" y="266"/>
                    <a:pt x="316" y="262"/>
                    <a:pt x="319" y="262"/>
                  </a:cubicBezTo>
                  <a:cubicBezTo>
                    <a:pt x="319" y="258"/>
                    <a:pt x="318" y="255"/>
                    <a:pt x="315" y="255"/>
                  </a:cubicBezTo>
                  <a:cubicBezTo>
                    <a:pt x="316" y="253"/>
                    <a:pt x="317" y="251"/>
                    <a:pt x="317" y="247"/>
                  </a:cubicBezTo>
                  <a:cubicBezTo>
                    <a:pt x="321" y="248"/>
                    <a:pt x="323" y="247"/>
                    <a:pt x="322" y="244"/>
                  </a:cubicBezTo>
                  <a:cubicBezTo>
                    <a:pt x="327" y="248"/>
                    <a:pt x="328" y="241"/>
                    <a:pt x="335" y="244"/>
                  </a:cubicBezTo>
                  <a:cubicBezTo>
                    <a:pt x="336" y="244"/>
                    <a:pt x="338" y="246"/>
                    <a:pt x="337" y="246"/>
                  </a:cubicBezTo>
                  <a:cubicBezTo>
                    <a:pt x="339" y="246"/>
                    <a:pt x="339" y="244"/>
                    <a:pt x="341" y="244"/>
                  </a:cubicBezTo>
                  <a:cubicBezTo>
                    <a:pt x="343" y="243"/>
                    <a:pt x="345" y="245"/>
                    <a:pt x="345" y="246"/>
                  </a:cubicBezTo>
                  <a:cubicBezTo>
                    <a:pt x="347" y="245"/>
                    <a:pt x="345" y="243"/>
                    <a:pt x="347" y="242"/>
                  </a:cubicBezTo>
                  <a:cubicBezTo>
                    <a:pt x="348" y="241"/>
                    <a:pt x="350" y="242"/>
                    <a:pt x="350" y="242"/>
                  </a:cubicBezTo>
                  <a:cubicBezTo>
                    <a:pt x="353" y="240"/>
                    <a:pt x="353" y="236"/>
                    <a:pt x="358" y="238"/>
                  </a:cubicBezTo>
                  <a:cubicBezTo>
                    <a:pt x="355" y="236"/>
                    <a:pt x="357" y="229"/>
                    <a:pt x="352" y="229"/>
                  </a:cubicBezTo>
                  <a:cubicBezTo>
                    <a:pt x="349" y="226"/>
                    <a:pt x="349" y="232"/>
                    <a:pt x="349" y="232"/>
                  </a:cubicBezTo>
                  <a:cubicBezTo>
                    <a:pt x="347" y="233"/>
                    <a:pt x="346" y="230"/>
                    <a:pt x="345" y="231"/>
                  </a:cubicBezTo>
                  <a:cubicBezTo>
                    <a:pt x="344" y="231"/>
                    <a:pt x="342" y="232"/>
                    <a:pt x="343" y="232"/>
                  </a:cubicBezTo>
                  <a:cubicBezTo>
                    <a:pt x="341" y="232"/>
                    <a:pt x="341" y="230"/>
                    <a:pt x="339" y="231"/>
                  </a:cubicBezTo>
                  <a:cubicBezTo>
                    <a:pt x="336" y="231"/>
                    <a:pt x="334" y="234"/>
                    <a:pt x="330" y="232"/>
                  </a:cubicBezTo>
                  <a:cubicBezTo>
                    <a:pt x="328" y="232"/>
                    <a:pt x="328" y="235"/>
                    <a:pt x="328" y="236"/>
                  </a:cubicBezTo>
                  <a:cubicBezTo>
                    <a:pt x="320" y="235"/>
                    <a:pt x="312" y="237"/>
                    <a:pt x="306" y="234"/>
                  </a:cubicBezTo>
                  <a:cubicBezTo>
                    <a:pt x="305" y="234"/>
                    <a:pt x="306" y="231"/>
                    <a:pt x="306" y="231"/>
                  </a:cubicBezTo>
                  <a:cubicBezTo>
                    <a:pt x="304" y="229"/>
                    <a:pt x="299" y="231"/>
                    <a:pt x="298" y="229"/>
                  </a:cubicBezTo>
                  <a:cubicBezTo>
                    <a:pt x="303" y="218"/>
                    <a:pt x="300" y="213"/>
                    <a:pt x="298" y="201"/>
                  </a:cubicBezTo>
                  <a:cubicBezTo>
                    <a:pt x="303" y="200"/>
                    <a:pt x="311" y="193"/>
                    <a:pt x="313" y="197"/>
                  </a:cubicBezTo>
                  <a:cubicBezTo>
                    <a:pt x="316" y="195"/>
                    <a:pt x="313" y="194"/>
                    <a:pt x="315" y="190"/>
                  </a:cubicBezTo>
                  <a:cubicBezTo>
                    <a:pt x="321" y="190"/>
                    <a:pt x="321" y="179"/>
                    <a:pt x="322" y="177"/>
                  </a:cubicBezTo>
                  <a:cubicBezTo>
                    <a:pt x="323" y="176"/>
                    <a:pt x="326" y="177"/>
                    <a:pt x="326" y="177"/>
                  </a:cubicBezTo>
                  <a:cubicBezTo>
                    <a:pt x="326" y="173"/>
                    <a:pt x="319" y="171"/>
                    <a:pt x="322" y="167"/>
                  </a:cubicBezTo>
                  <a:cubicBezTo>
                    <a:pt x="320" y="169"/>
                    <a:pt x="315" y="167"/>
                    <a:pt x="311" y="167"/>
                  </a:cubicBezTo>
                  <a:cubicBezTo>
                    <a:pt x="307" y="168"/>
                    <a:pt x="303" y="172"/>
                    <a:pt x="298" y="171"/>
                  </a:cubicBezTo>
                  <a:cubicBezTo>
                    <a:pt x="295" y="168"/>
                    <a:pt x="295" y="182"/>
                    <a:pt x="296" y="178"/>
                  </a:cubicBezTo>
                  <a:cubicBezTo>
                    <a:pt x="295" y="182"/>
                    <a:pt x="294" y="177"/>
                    <a:pt x="293" y="178"/>
                  </a:cubicBezTo>
                  <a:cubicBezTo>
                    <a:pt x="291" y="180"/>
                    <a:pt x="294" y="184"/>
                    <a:pt x="293" y="186"/>
                  </a:cubicBezTo>
                  <a:cubicBezTo>
                    <a:pt x="292" y="187"/>
                    <a:pt x="288" y="191"/>
                    <a:pt x="285" y="193"/>
                  </a:cubicBezTo>
                  <a:cubicBezTo>
                    <a:pt x="280" y="199"/>
                    <a:pt x="280" y="203"/>
                    <a:pt x="272" y="203"/>
                  </a:cubicBezTo>
                  <a:cubicBezTo>
                    <a:pt x="272" y="205"/>
                    <a:pt x="275" y="208"/>
                    <a:pt x="272" y="208"/>
                  </a:cubicBezTo>
                  <a:cubicBezTo>
                    <a:pt x="270" y="208"/>
                    <a:pt x="272" y="211"/>
                    <a:pt x="270" y="212"/>
                  </a:cubicBezTo>
                  <a:cubicBezTo>
                    <a:pt x="270" y="212"/>
                    <a:pt x="267" y="211"/>
                    <a:pt x="267" y="212"/>
                  </a:cubicBezTo>
                  <a:cubicBezTo>
                    <a:pt x="266" y="213"/>
                    <a:pt x="267" y="215"/>
                    <a:pt x="267" y="216"/>
                  </a:cubicBezTo>
                  <a:cubicBezTo>
                    <a:pt x="266" y="216"/>
                    <a:pt x="265" y="215"/>
                    <a:pt x="265" y="216"/>
                  </a:cubicBezTo>
                  <a:cubicBezTo>
                    <a:pt x="264" y="218"/>
                    <a:pt x="266" y="223"/>
                    <a:pt x="263" y="223"/>
                  </a:cubicBezTo>
                  <a:cubicBezTo>
                    <a:pt x="264" y="225"/>
                    <a:pt x="268" y="226"/>
                    <a:pt x="265" y="227"/>
                  </a:cubicBezTo>
                  <a:cubicBezTo>
                    <a:pt x="267" y="229"/>
                    <a:pt x="269" y="232"/>
                    <a:pt x="274" y="232"/>
                  </a:cubicBezTo>
                  <a:cubicBezTo>
                    <a:pt x="274" y="236"/>
                    <a:pt x="275" y="237"/>
                    <a:pt x="278" y="238"/>
                  </a:cubicBezTo>
                  <a:cubicBezTo>
                    <a:pt x="276" y="240"/>
                    <a:pt x="275" y="240"/>
                    <a:pt x="274" y="242"/>
                  </a:cubicBezTo>
                  <a:cubicBezTo>
                    <a:pt x="273" y="244"/>
                    <a:pt x="274" y="246"/>
                    <a:pt x="272" y="247"/>
                  </a:cubicBezTo>
                  <a:cubicBezTo>
                    <a:pt x="270" y="249"/>
                    <a:pt x="268" y="249"/>
                    <a:pt x="265" y="249"/>
                  </a:cubicBezTo>
                  <a:cubicBezTo>
                    <a:pt x="264" y="257"/>
                    <a:pt x="257" y="259"/>
                    <a:pt x="259" y="270"/>
                  </a:cubicBezTo>
                  <a:cubicBezTo>
                    <a:pt x="252" y="267"/>
                    <a:pt x="253" y="279"/>
                    <a:pt x="248" y="279"/>
                  </a:cubicBezTo>
                  <a:cubicBezTo>
                    <a:pt x="247" y="279"/>
                    <a:pt x="247" y="279"/>
                    <a:pt x="246" y="279"/>
                  </a:cubicBezTo>
                  <a:cubicBezTo>
                    <a:pt x="244" y="280"/>
                    <a:pt x="245" y="282"/>
                    <a:pt x="244" y="283"/>
                  </a:cubicBezTo>
                  <a:cubicBezTo>
                    <a:pt x="241" y="284"/>
                    <a:pt x="237" y="280"/>
                    <a:pt x="235" y="285"/>
                  </a:cubicBezTo>
                  <a:cubicBezTo>
                    <a:pt x="231" y="284"/>
                    <a:pt x="234" y="277"/>
                    <a:pt x="233" y="273"/>
                  </a:cubicBezTo>
                  <a:cubicBezTo>
                    <a:pt x="231" y="272"/>
                    <a:pt x="232" y="268"/>
                    <a:pt x="229" y="268"/>
                  </a:cubicBezTo>
                  <a:cubicBezTo>
                    <a:pt x="224" y="268"/>
                    <a:pt x="231" y="262"/>
                    <a:pt x="224" y="262"/>
                  </a:cubicBezTo>
                  <a:cubicBezTo>
                    <a:pt x="227" y="258"/>
                    <a:pt x="220" y="257"/>
                    <a:pt x="220" y="255"/>
                  </a:cubicBezTo>
                  <a:cubicBezTo>
                    <a:pt x="220" y="254"/>
                    <a:pt x="222" y="253"/>
                    <a:pt x="222" y="251"/>
                  </a:cubicBezTo>
                  <a:cubicBezTo>
                    <a:pt x="221" y="246"/>
                    <a:pt x="217" y="243"/>
                    <a:pt x="213" y="240"/>
                  </a:cubicBezTo>
                  <a:cubicBezTo>
                    <a:pt x="207" y="242"/>
                    <a:pt x="209" y="251"/>
                    <a:pt x="199" y="249"/>
                  </a:cubicBezTo>
                  <a:cubicBezTo>
                    <a:pt x="200" y="251"/>
                    <a:pt x="202" y="251"/>
                    <a:pt x="203" y="251"/>
                  </a:cubicBezTo>
                  <a:cubicBezTo>
                    <a:pt x="203" y="253"/>
                    <a:pt x="201" y="253"/>
                    <a:pt x="199" y="253"/>
                  </a:cubicBezTo>
                  <a:cubicBezTo>
                    <a:pt x="196" y="253"/>
                    <a:pt x="198" y="259"/>
                    <a:pt x="194" y="259"/>
                  </a:cubicBezTo>
                  <a:cubicBezTo>
                    <a:pt x="185" y="260"/>
                    <a:pt x="188" y="251"/>
                    <a:pt x="179" y="253"/>
                  </a:cubicBezTo>
                  <a:cubicBezTo>
                    <a:pt x="179" y="251"/>
                    <a:pt x="181" y="252"/>
                    <a:pt x="183" y="251"/>
                  </a:cubicBezTo>
                  <a:cubicBezTo>
                    <a:pt x="185" y="246"/>
                    <a:pt x="178" y="242"/>
                    <a:pt x="183" y="240"/>
                  </a:cubicBezTo>
                  <a:cubicBezTo>
                    <a:pt x="181" y="238"/>
                    <a:pt x="179" y="237"/>
                    <a:pt x="177" y="236"/>
                  </a:cubicBezTo>
                  <a:cubicBezTo>
                    <a:pt x="176" y="234"/>
                    <a:pt x="179" y="233"/>
                    <a:pt x="179" y="232"/>
                  </a:cubicBezTo>
                  <a:cubicBezTo>
                    <a:pt x="179" y="231"/>
                    <a:pt x="175" y="229"/>
                    <a:pt x="175" y="229"/>
                  </a:cubicBezTo>
                  <a:cubicBezTo>
                    <a:pt x="175" y="227"/>
                    <a:pt x="178" y="216"/>
                    <a:pt x="175" y="223"/>
                  </a:cubicBezTo>
                  <a:cubicBezTo>
                    <a:pt x="172" y="222"/>
                    <a:pt x="174" y="219"/>
                    <a:pt x="177" y="219"/>
                  </a:cubicBezTo>
                  <a:cubicBezTo>
                    <a:pt x="173" y="213"/>
                    <a:pt x="183" y="211"/>
                    <a:pt x="179" y="210"/>
                  </a:cubicBezTo>
                  <a:cubicBezTo>
                    <a:pt x="179" y="207"/>
                    <a:pt x="184" y="209"/>
                    <a:pt x="185" y="206"/>
                  </a:cubicBezTo>
                  <a:cubicBezTo>
                    <a:pt x="185" y="204"/>
                    <a:pt x="187" y="206"/>
                    <a:pt x="186" y="206"/>
                  </a:cubicBezTo>
                  <a:cubicBezTo>
                    <a:pt x="188" y="205"/>
                    <a:pt x="188" y="203"/>
                    <a:pt x="190" y="203"/>
                  </a:cubicBezTo>
                  <a:cubicBezTo>
                    <a:pt x="192" y="202"/>
                    <a:pt x="192" y="199"/>
                    <a:pt x="192" y="197"/>
                  </a:cubicBezTo>
                  <a:cubicBezTo>
                    <a:pt x="196" y="198"/>
                    <a:pt x="198" y="197"/>
                    <a:pt x="198" y="193"/>
                  </a:cubicBezTo>
                  <a:cubicBezTo>
                    <a:pt x="203" y="192"/>
                    <a:pt x="200" y="200"/>
                    <a:pt x="207" y="197"/>
                  </a:cubicBezTo>
                  <a:cubicBezTo>
                    <a:pt x="207" y="195"/>
                    <a:pt x="205" y="196"/>
                    <a:pt x="203" y="195"/>
                  </a:cubicBezTo>
                  <a:cubicBezTo>
                    <a:pt x="208" y="191"/>
                    <a:pt x="214" y="193"/>
                    <a:pt x="218" y="188"/>
                  </a:cubicBezTo>
                  <a:cubicBezTo>
                    <a:pt x="219" y="187"/>
                    <a:pt x="217" y="185"/>
                    <a:pt x="218" y="184"/>
                  </a:cubicBezTo>
                  <a:cubicBezTo>
                    <a:pt x="219" y="183"/>
                    <a:pt x="221" y="185"/>
                    <a:pt x="222" y="184"/>
                  </a:cubicBezTo>
                  <a:cubicBezTo>
                    <a:pt x="223" y="183"/>
                    <a:pt x="221" y="180"/>
                    <a:pt x="222" y="178"/>
                  </a:cubicBezTo>
                  <a:cubicBezTo>
                    <a:pt x="222" y="177"/>
                    <a:pt x="227" y="176"/>
                    <a:pt x="227" y="175"/>
                  </a:cubicBezTo>
                  <a:cubicBezTo>
                    <a:pt x="228" y="173"/>
                    <a:pt x="226" y="169"/>
                    <a:pt x="227" y="167"/>
                  </a:cubicBezTo>
                  <a:cubicBezTo>
                    <a:pt x="228" y="167"/>
                    <a:pt x="230" y="170"/>
                    <a:pt x="231" y="169"/>
                  </a:cubicBezTo>
                  <a:cubicBezTo>
                    <a:pt x="229" y="170"/>
                    <a:pt x="234" y="160"/>
                    <a:pt x="233" y="160"/>
                  </a:cubicBezTo>
                  <a:cubicBezTo>
                    <a:pt x="237" y="164"/>
                    <a:pt x="238" y="157"/>
                    <a:pt x="242" y="156"/>
                  </a:cubicBezTo>
                  <a:cubicBezTo>
                    <a:pt x="242" y="153"/>
                    <a:pt x="245" y="151"/>
                    <a:pt x="242" y="150"/>
                  </a:cubicBezTo>
                  <a:cubicBezTo>
                    <a:pt x="243" y="147"/>
                    <a:pt x="248" y="150"/>
                    <a:pt x="248" y="145"/>
                  </a:cubicBezTo>
                  <a:cubicBezTo>
                    <a:pt x="248" y="143"/>
                    <a:pt x="251" y="143"/>
                    <a:pt x="253" y="143"/>
                  </a:cubicBezTo>
                  <a:cubicBezTo>
                    <a:pt x="254" y="141"/>
                    <a:pt x="253" y="140"/>
                    <a:pt x="252" y="139"/>
                  </a:cubicBezTo>
                  <a:cubicBezTo>
                    <a:pt x="257" y="135"/>
                    <a:pt x="260" y="135"/>
                    <a:pt x="265" y="134"/>
                  </a:cubicBezTo>
                  <a:cubicBezTo>
                    <a:pt x="267" y="132"/>
                    <a:pt x="264" y="131"/>
                    <a:pt x="267" y="126"/>
                  </a:cubicBezTo>
                  <a:cubicBezTo>
                    <a:pt x="268" y="125"/>
                    <a:pt x="272" y="124"/>
                    <a:pt x="272" y="121"/>
                  </a:cubicBezTo>
                  <a:cubicBezTo>
                    <a:pt x="272" y="116"/>
                    <a:pt x="278" y="123"/>
                    <a:pt x="278" y="115"/>
                  </a:cubicBezTo>
                  <a:cubicBezTo>
                    <a:pt x="285" y="112"/>
                    <a:pt x="292" y="119"/>
                    <a:pt x="293" y="108"/>
                  </a:cubicBezTo>
                  <a:cubicBezTo>
                    <a:pt x="296" y="110"/>
                    <a:pt x="304" y="106"/>
                    <a:pt x="309" y="109"/>
                  </a:cubicBezTo>
                  <a:cubicBezTo>
                    <a:pt x="311" y="108"/>
                    <a:pt x="312" y="106"/>
                    <a:pt x="313" y="104"/>
                  </a:cubicBezTo>
                  <a:cubicBezTo>
                    <a:pt x="318" y="101"/>
                    <a:pt x="323" y="110"/>
                    <a:pt x="322" y="102"/>
                  </a:cubicBezTo>
                  <a:cubicBezTo>
                    <a:pt x="326" y="103"/>
                    <a:pt x="326" y="107"/>
                    <a:pt x="330" y="108"/>
                  </a:cubicBezTo>
                  <a:cubicBezTo>
                    <a:pt x="333" y="107"/>
                    <a:pt x="332" y="102"/>
                    <a:pt x="337" y="104"/>
                  </a:cubicBezTo>
                  <a:cubicBezTo>
                    <a:pt x="338" y="107"/>
                    <a:pt x="336" y="107"/>
                    <a:pt x="335" y="109"/>
                  </a:cubicBezTo>
                  <a:cubicBezTo>
                    <a:pt x="337" y="110"/>
                    <a:pt x="346" y="101"/>
                    <a:pt x="350" y="106"/>
                  </a:cubicBezTo>
                  <a:cubicBezTo>
                    <a:pt x="353" y="108"/>
                    <a:pt x="351" y="105"/>
                    <a:pt x="354" y="106"/>
                  </a:cubicBezTo>
                  <a:cubicBezTo>
                    <a:pt x="358" y="106"/>
                    <a:pt x="362" y="109"/>
                    <a:pt x="367" y="108"/>
                  </a:cubicBezTo>
                  <a:cubicBezTo>
                    <a:pt x="366" y="109"/>
                    <a:pt x="368" y="112"/>
                    <a:pt x="367" y="113"/>
                  </a:cubicBezTo>
                  <a:cubicBezTo>
                    <a:pt x="367" y="114"/>
                    <a:pt x="364" y="113"/>
                    <a:pt x="363" y="113"/>
                  </a:cubicBezTo>
                  <a:cubicBezTo>
                    <a:pt x="362" y="115"/>
                    <a:pt x="364" y="118"/>
                    <a:pt x="360" y="117"/>
                  </a:cubicBezTo>
                  <a:cubicBezTo>
                    <a:pt x="363" y="121"/>
                    <a:pt x="374" y="118"/>
                    <a:pt x="378" y="117"/>
                  </a:cubicBezTo>
                  <a:cubicBezTo>
                    <a:pt x="382" y="115"/>
                    <a:pt x="381" y="120"/>
                    <a:pt x="382" y="121"/>
                  </a:cubicBezTo>
                  <a:cubicBezTo>
                    <a:pt x="384" y="122"/>
                    <a:pt x="388" y="119"/>
                    <a:pt x="388" y="122"/>
                  </a:cubicBezTo>
                  <a:cubicBezTo>
                    <a:pt x="401" y="119"/>
                    <a:pt x="404" y="130"/>
                    <a:pt x="412" y="126"/>
                  </a:cubicBezTo>
                  <a:cubicBezTo>
                    <a:pt x="410" y="132"/>
                    <a:pt x="418" y="129"/>
                    <a:pt x="418" y="134"/>
                  </a:cubicBezTo>
                  <a:cubicBezTo>
                    <a:pt x="422" y="134"/>
                    <a:pt x="430" y="133"/>
                    <a:pt x="425" y="137"/>
                  </a:cubicBezTo>
                  <a:cubicBezTo>
                    <a:pt x="429" y="139"/>
                    <a:pt x="433" y="138"/>
                    <a:pt x="436" y="139"/>
                  </a:cubicBezTo>
                  <a:cubicBezTo>
                    <a:pt x="437" y="139"/>
                    <a:pt x="436" y="143"/>
                    <a:pt x="436" y="143"/>
                  </a:cubicBezTo>
                  <a:cubicBezTo>
                    <a:pt x="437" y="144"/>
                    <a:pt x="441" y="142"/>
                    <a:pt x="442" y="143"/>
                  </a:cubicBezTo>
                  <a:cubicBezTo>
                    <a:pt x="443" y="150"/>
                    <a:pt x="443" y="152"/>
                    <a:pt x="442" y="160"/>
                  </a:cubicBezTo>
                  <a:cubicBezTo>
                    <a:pt x="439" y="155"/>
                    <a:pt x="435" y="161"/>
                    <a:pt x="431" y="162"/>
                  </a:cubicBezTo>
                  <a:cubicBezTo>
                    <a:pt x="425" y="162"/>
                    <a:pt x="419" y="156"/>
                    <a:pt x="414" y="162"/>
                  </a:cubicBezTo>
                  <a:cubicBezTo>
                    <a:pt x="412" y="162"/>
                    <a:pt x="413" y="158"/>
                    <a:pt x="412" y="158"/>
                  </a:cubicBezTo>
                  <a:cubicBezTo>
                    <a:pt x="409" y="157"/>
                    <a:pt x="409" y="160"/>
                    <a:pt x="408" y="160"/>
                  </a:cubicBezTo>
                  <a:cubicBezTo>
                    <a:pt x="406" y="160"/>
                    <a:pt x="405" y="156"/>
                    <a:pt x="404" y="156"/>
                  </a:cubicBezTo>
                  <a:cubicBezTo>
                    <a:pt x="401" y="156"/>
                    <a:pt x="396" y="161"/>
                    <a:pt x="397" y="154"/>
                  </a:cubicBezTo>
                  <a:cubicBezTo>
                    <a:pt x="391" y="156"/>
                    <a:pt x="393" y="154"/>
                    <a:pt x="386" y="154"/>
                  </a:cubicBezTo>
                  <a:cubicBezTo>
                    <a:pt x="385" y="157"/>
                    <a:pt x="387" y="158"/>
                    <a:pt x="390" y="158"/>
                  </a:cubicBezTo>
                  <a:cubicBezTo>
                    <a:pt x="393" y="157"/>
                    <a:pt x="393" y="160"/>
                    <a:pt x="395" y="160"/>
                  </a:cubicBezTo>
                  <a:cubicBezTo>
                    <a:pt x="392" y="163"/>
                    <a:pt x="395" y="162"/>
                    <a:pt x="397" y="163"/>
                  </a:cubicBezTo>
                  <a:cubicBezTo>
                    <a:pt x="398" y="164"/>
                    <a:pt x="397" y="166"/>
                    <a:pt x="397" y="167"/>
                  </a:cubicBezTo>
                  <a:cubicBezTo>
                    <a:pt x="398" y="169"/>
                    <a:pt x="401" y="169"/>
                    <a:pt x="401" y="171"/>
                  </a:cubicBezTo>
                  <a:cubicBezTo>
                    <a:pt x="401" y="173"/>
                    <a:pt x="405" y="178"/>
                    <a:pt x="404" y="184"/>
                  </a:cubicBezTo>
                  <a:cubicBezTo>
                    <a:pt x="405" y="190"/>
                    <a:pt x="416" y="186"/>
                    <a:pt x="418" y="191"/>
                  </a:cubicBezTo>
                  <a:cubicBezTo>
                    <a:pt x="419" y="190"/>
                    <a:pt x="419" y="187"/>
                    <a:pt x="423" y="188"/>
                  </a:cubicBezTo>
                  <a:cubicBezTo>
                    <a:pt x="422" y="182"/>
                    <a:pt x="414" y="184"/>
                    <a:pt x="412" y="180"/>
                  </a:cubicBezTo>
                  <a:cubicBezTo>
                    <a:pt x="411" y="173"/>
                    <a:pt x="422" y="178"/>
                    <a:pt x="427" y="177"/>
                  </a:cubicBezTo>
                  <a:cubicBezTo>
                    <a:pt x="426" y="181"/>
                    <a:pt x="435" y="176"/>
                    <a:pt x="432" y="182"/>
                  </a:cubicBezTo>
                  <a:cubicBezTo>
                    <a:pt x="437" y="184"/>
                    <a:pt x="440" y="176"/>
                    <a:pt x="440" y="184"/>
                  </a:cubicBezTo>
                  <a:cubicBezTo>
                    <a:pt x="445" y="181"/>
                    <a:pt x="440" y="174"/>
                    <a:pt x="436" y="175"/>
                  </a:cubicBezTo>
                  <a:cubicBezTo>
                    <a:pt x="437" y="171"/>
                    <a:pt x="441" y="170"/>
                    <a:pt x="445" y="169"/>
                  </a:cubicBezTo>
                  <a:cubicBezTo>
                    <a:pt x="448" y="167"/>
                    <a:pt x="448" y="162"/>
                    <a:pt x="451" y="160"/>
                  </a:cubicBezTo>
                  <a:cubicBezTo>
                    <a:pt x="459" y="159"/>
                    <a:pt x="463" y="162"/>
                    <a:pt x="468" y="163"/>
                  </a:cubicBezTo>
                  <a:cubicBezTo>
                    <a:pt x="470" y="163"/>
                    <a:pt x="469" y="160"/>
                    <a:pt x="472" y="160"/>
                  </a:cubicBezTo>
                  <a:cubicBezTo>
                    <a:pt x="472" y="157"/>
                    <a:pt x="470" y="155"/>
                    <a:pt x="468" y="154"/>
                  </a:cubicBezTo>
                  <a:cubicBezTo>
                    <a:pt x="471" y="147"/>
                    <a:pt x="471" y="140"/>
                    <a:pt x="470" y="134"/>
                  </a:cubicBezTo>
                  <a:cubicBezTo>
                    <a:pt x="476" y="134"/>
                    <a:pt x="481" y="133"/>
                    <a:pt x="485" y="136"/>
                  </a:cubicBezTo>
                  <a:cubicBezTo>
                    <a:pt x="486" y="136"/>
                    <a:pt x="491" y="136"/>
                    <a:pt x="490" y="141"/>
                  </a:cubicBezTo>
                  <a:cubicBezTo>
                    <a:pt x="486" y="141"/>
                    <a:pt x="483" y="141"/>
                    <a:pt x="479" y="141"/>
                  </a:cubicBezTo>
                  <a:cubicBezTo>
                    <a:pt x="479" y="143"/>
                    <a:pt x="479" y="145"/>
                    <a:pt x="479" y="147"/>
                  </a:cubicBezTo>
                  <a:cubicBezTo>
                    <a:pt x="483" y="152"/>
                    <a:pt x="485" y="146"/>
                    <a:pt x="488" y="149"/>
                  </a:cubicBezTo>
                  <a:cubicBezTo>
                    <a:pt x="490" y="150"/>
                    <a:pt x="483" y="151"/>
                    <a:pt x="483" y="150"/>
                  </a:cubicBezTo>
                  <a:cubicBezTo>
                    <a:pt x="481" y="154"/>
                    <a:pt x="488" y="150"/>
                    <a:pt x="490" y="154"/>
                  </a:cubicBezTo>
                  <a:cubicBezTo>
                    <a:pt x="493" y="152"/>
                    <a:pt x="497" y="150"/>
                    <a:pt x="500" y="147"/>
                  </a:cubicBezTo>
                  <a:cubicBezTo>
                    <a:pt x="500" y="146"/>
                    <a:pt x="502" y="145"/>
                    <a:pt x="501" y="143"/>
                  </a:cubicBezTo>
                  <a:cubicBezTo>
                    <a:pt x="510" y="145"/>
                    <a:pt x="509" y="138"/>
                    <a:pt x="516" y="139"/>
                  </a:cubicBezTo>
                  <a:cubicBezTo>
                    <a:pt x="519" y="138"/>
                    <a:pt x="520" y="137"/>
                    <a:pt x="520" y="134"/>
                  </a:cubicBezTo>
                  <a:cubicBezTo>
                    <a:pt x="523" y="134"/>
                    <a:pt x="525" y="132"/>
                    <a:pt x="526" y="130"/>
                  </a:cubicBezTo>
                  <a:cubicBezTo>
                    <a:pt x="533" y="136"/>
                    <a:pt x="539" y="127"/>
                    <a:pt x="546" y="126"/>
                  </a:cubicBezTo>
                  <a:cubicBezTo>
                    <a:pt x="546" y="129"/>
                    <a:pt x="546" y="131"/>
                    <a:pt x="546" y="134"/>
                  </a:cubicBezTo>
                  <a:cubicBezTo>
                    <a:pt x="553" y="134"/>
                    <a:pt x="559" y="134"/>
                    <a:pt x="563" y="132"/>
                  </a:cubicBezTo>
                  <a:cubicBezTo>
                    <a:pt x="564" y="132"/>
                    <a:pt x="566" y="132"/>
                    <a:pt x="567" y="132"/>
                  </a:cubicBezTo>
                  <a:cubicBezTo>
                    <a:pt x="567" y="132"/>
                    <a:pt x="566" y="130"/>
                    <a:pt x="567" y="130"/>
                  </a:cubicBezTo>
                  <a:cubicBezTo>
                    <a:pt x="570" y="129"/>
                    <a:pt x="576" y="130"/>
                    <a:pt x="576" y="124"/>
                  </a:cubicBezTo>
                  <a:cubicBezTo>
                    <a:pt x="581" y="127"/>
                    <a:pt x="588" y="127"/>
                    <a:pt x="591" y="132"/>
                  </a:cubicBezTo>
                  <a:cubicBezTo>
                    <a:pt x="594" y="131"/>
                    <a:pt x="595" y="129"/>
                    <a:pt x="596" y="126"/>
                  </a:cubicBezTo>
                  <a:cubicBezTo>
                    <a:pt x="597" y="124"/>
                    <a:pt x="588" y="122"/>
                    <a:pt x="595" y="121"/>
                  </a:cubicBezTo>
                  <a:cubicBezTo>
                    <a:pt x="592" y="116"/>
                    <a:pt x="583" y="118"/>
                    <a:pt x="585" y="108"/>
                  </a:cubicBezTo>
                  <a:cubicBezTo>
                    <a:pt x="588" y="109"/>
                    <a:pt x="589" y="112"/>
                    <a:pt x="595" y="113"/>
                  </a:cubicBezTo>
                  <a:cubicBezTo>
                    <a:pt x="597" y="114"/>
                    <a:pt x="600" y="118"/>
                    <a:pt x="606" y="117"/>
                  </a:cubicBezTo>
                  <a:cubicBezTo>
                    <a:pt x="607" y="117"/>
                    <a:pt x="608" y="115"/>
                    <a:pt x="608" y="115"/>
                  </a:cubicBezTo>
                  <a:cubicBezTo>
                    <a:pt x="609" y="115"/>
                    <a:pt x="611" y="118"/>
                    <a:pt x="611" y="115"/>
                  </a:cubicBezTo>
                  <a:cubicBezTo>
                    <a:pt x="614" y="115"/>
                    <a:pt x="614" y="118"/>
                    <a:pt x="615" y="119"/>
                  </a:cubicBezTo>
                  <a:cubicBezTo>
                    <a:pt x="618" y="120"/>
                    <a:pt x="621" y="118"/>
                    <a:pt x="621" y="122"/>
                  </a:cubicBezTo>
                  <a:cubicBezTo>
                    <a:pt x="627" y="120"/>
                    <a:pt x="629" y="124"/>
                    <a:pt x="636" y="121"/>
                  </a:cubicBezTo>
                  <a:cubicBezTo>
                    <a:pt x="633" y="127"/>
                    <a:pt x="642" y="122"/>
                    <a:pt x="639" y="128"/>
                  </a:cubicBezTo>
                  <a:cubicBezTo>
                    <a:pt x="643" y="128"/>
                    <a:pt x="644" y="129"/>
                    <a:pt x="645" y="132"/>
                  </a:cubicBezTo>
                  <a:cubicBezTo>
                    <a:pt x="651" y="131"/>
                    <a:pt x="652" y="135"/>
                    <a:pt x="658" y="134"/>
                  </a:cubicBezTo>
                  <a:cubicBezTo>
                    <a:pt x="661" y="122"/>
                    <a:pt x="647" y="128"/>
                    <a:pt x="651" y="117"/>
                  </a:cubicBezTo>
                  <a:cubicBezTo>
                    <a:pt x="650" y="114"/>
                    <a:pt x="648" y="118"/>
                    <a:pt x="645" y="117"/>
                  </a:cubicBezTo>
                  <a:cubicBezTo>
                    <a:pt x="645" y="113"/>
                    <a:pt x="648" y="111"/>
                    <a:pt x="647" y="106"/>
                  </a:cubicBezTo>
                  <a:cubicBezTo>
                    <a:pt x="647" y="103"/>
                    <a:pt x="644" y="105"/>
                    <a:pt x="643" y="104"/>
                  </a:cubicBezTo>
                  <a:cubicBezTo>
                    <a:pt x="643" y="103"/>
                    <a:pt x="647" y="100"/>
                    <a:pt x="643" y="100"/>
                  </a:cubicBezTo>
                  <a:cubicBezTo>
                    <a:pt x="643" y="96"/>
                    <a:pt x="648" y="98"/>
                    <a:pt x="647" y="93"/>
                  </a:cubicBezTo>
                  <a:cubicBezTo>
                    <a:pt x="651" y="93"/>
                    <a:pt x="649" y="88"/>
                    <a:pt x="654" y="89"/>
                  </a:cubicBezTo>
                  <a:cubicBezTo>
                    <a:pt x="654" y="85"/>
                    <a:pt x="656" y="83"/>
                    <a:pt x="660" y="83"/>
                  </a:cubicBezTo>
                  <a:cubicBezTo>
                    <a:pt x="658" y="75"/>
                    <a:pt x="666" y="77"/>
                    <a:pt x="665" y="70"/>
                  </a:cubicBezTo>
                  <a:cubicBezTo>
                    <a:pt x="674" y="69"/>
                    <a:pt x="678" y="73"/>
                    <a:pt x="684" y="74"/>
                  </a:cubicBezTo>
                  <a:cubicBezTo>
                    <a:pt x="684" y="77"/>
                    <a:pt x="684" y="79"/>
                    <a:pt x="686" y="80"/>
                  </a:cubicBezTo>
                  <a:cubicBezTo>
                    <a:pt x="686" y="82"/>
                    <a:pt x="682" y="81"/>
                    <a:pt x="680" y="81"/>
                  </a:cubicBezTo>
                  <a:cubicBezTo>
                    <a:pt x="680" y="89"/>
                    <a:pt x="684" y="92"/>
                    <a:pt x="680" y="98"/>
                  </a:cubicBezTo>
                  <a:cubicBezTo>
                    <a:pt x="682" y="99"/>
                    <a:pt x="683" y="101"/>
                    <a:pt x="684" y="102"/>
                  </a:cubicBezTo>
                  <a:cubicBezTo>
                    <a:pt x="685" y="103"/>
                    <a:pt x="686" y="104"/>
                    <a:pt x="688" y="104"/>
                  </a:cubicBezTo>
                  <a:cubicBezTo>
                    <a:pt x="685" y="108"/>
                    <a:pt x="687" y="118"/>
                    <a:pt x="684" y="122"/>
                  </a:cubicBezTo>
                  <a:cubicBezTo>
                    <a:pt x="682" y="128"/>
                    <a:pt x="689" y="126"/>
                    <a:pt x="690" y="130"/>
                  </a:cubicBezTo>
                  <a:cubicBezTo>
                    <a:pt x="688" y="145"/>
                    <a:pt x="682" y="154"/>
                    <a:pt x="669" y="158"/>
                  </a:cubicBezTo>
                  <a:cubicBezTo>
                    <a:pt x="670" y="162"/>
                    <a:pt x="677" y="158"/>
                    <a:pt x="678" y="162"/>
                  </a:cubicBezTo>
                  <a:cubicBezTo>
                    <a:pt x="683" y="161"/>
                    <a:pt x="682" y="155"/>
                    <a:pt x="688" y="156"/>
                  </a:cubicBezTo>
                  <a:cubicBezTo>
                    <a:pt x="687" y="158"/>
                    <a:pt x="686" y="159"/>
                    <a:pt x="686" y="162"/>
                  </a:cubicBezTo>
                  <a:cubicBezTo>
                    <a:pt x="688" y="161"/>
                    <a:pt x="687" y="158"/>
                    <a:pt x="690" y="158"/>
                  </a:cubicBezTo>
                  <a:cubicBezTo>
                    <a:pt x="692" y="158"/>
                    <a:pt x="691" y="155"/>
                    <a:pt x="692" y="154"/>
                  </a:cubicBezTo>
                  <a:cubicBezTo>
                    <a:pt x="692" y="154"/>
                    <a:pt x="695" y="155"/>
                    <a:pt x="695" y="154"/>
                  </a:cubicBezTo>
                  <a:cubicBezTo>
                    <a:pt x="696" y="153"/>
                    <a:pt x="695" y="150"/>
                    <a:pt x="695" y="149"/>
                  </a:cubicBezTo>
                  <a:cubicBezTo>
                    <a:pt x="697" y="149"/>
                    <a:pt x="699" y="149"/>
                    <a:pt x="701" y="149"/>
                  </a:cubicBezTo>
                  <a:cubicBezTo>
                    <a:pt x="699" y="143"/>
                    <a:pt x="707" y="137"/>
                    <a:pt x="701" y="134"/>
                  </a:cubicBezTo>
                  <a:cubicBezTo>
                    <a:pt x="701" y="132"/>
                    <a:pt x="705" y="132"/>
                    <a:pt x="705" y="130"/>
                  </a:cubicBezTo>
                  <a:cubicBezTo>
                    <a:pt x="705" y="128"/>
                    <a:pt x="702" y="128"/>
                    <a:pt x="701" y="128"/>
                  </a:cubicBezTo>
                  <a:cubicBezTo>
                    <a:pt x="701" y="124"/>
                    <a:pt x="707" y="127"/>
                    <a:pt x="710" y="126"/>
                  </a:cubicBezTo>
                  <a:cubicBezTo>
                    <a:pt x="708" y="124"/>
                    <a:pt x="710" y="119"/>
                    <a:pt x="705" y="121"/>
                  </a:cubicBezTo>
                  <a:cubicBezTo>
                    <a:pt x="700" y="123"/>
                    <a:pt x="698" y="116"/>
                    <a:pt x="697" y="121"/>
                  </a:cubicBezTo>
                  <a:cubicBezTo>
                    <a:pt x="694" y="117"/>
                    <a:pt x="694" y="113"/>
                    <a:pt x="695" y="109"/>
                  </a:cubicBezTo>
                  <a:cubicBezTo>
                    <a:pt x="695" y="109"/>
                    <a:pt x="699" y="110"/>
                    <a:pt x="699" y="109"/>
                  </a:cubicBezTo>
                  <a:cubicBezTo>
                    <a:pt x="701" y="108"/>
                    <a:pt x="698" y="102"/>
                    <a:pt x="699" y="100"/>
                  </a:cubicBezTo>
                  <a:cubicBezTo>
                    <a:pt x="699" y="97"/>
                    <a:pt x="697" y="100"/>
                    <a:pt x="697" y="100"/>
                  </a:cubicBezTo>
                  <a:cubicBezTo>
                    <a:pt x="693" y="97"/>
                    <a:pt x="696" y="93"/>
                    <a:pt x="693" y="89"/>
                  </a:cubicBezTo>
                  <a:cubicBezTo>
                    <a:pt x="701" y="91"/>
                    <a:pt x="698" y="84"/>
                    <a:pt x="703" y="83"/>
                  </a:cubicBezTo>
                  <a:cubicBezTo>
                    <a:pt x="703" y="80"/>
                    <a:pt x="703" y="77"/>
                    <a:pt x="703" y="74"/>
                  </a:cubicBezTo>
                  <a:cubicBezTo>
                    <a:pt x="709" y="72"/>
                    <a:pt x="706" y="80"/>
                    <a:pt x="706" y="83"/>
                  </a:cubicBezTo>
                  <a:cubicBezTo>
                    <a:pt x="707" y="86"/>
                    <a:pt x="710" y="82"/>
                    <a:pt x="710" y="85"/>
                  </a:cubicBezTo>
                  <a:cubicBezTo>
                    <a:pt x="710" y="86"/>
                    <a:pt x="708" y="88"/>
                    <a:pt x="708" y="87"/>
                  </a:cubicBezTo>
                  <a:cubicBezTo>
                    <a:pt x="710" y="92"/>
                    <a:pt x="714" y="93"/>
                    <a:pt x="719" y="96"/>
                  </a:cubicBezTo>
                  <a:cubicBezTo>
                    <a:pt x="723" y="97"/>
                    <a:pt x="719" y="91"/>
                    <a:pt x="718" y="91"/>
                  </a:cubicBezTo>
                  <a:cubicBezTo>
                    <a:pt x="720" y="88"/>
                    <a:pt x="726" y="88"/>
                    <a:pt x="731" y="87"/>
                  </a:cubicBezTo>
                  <a:cubicBezTo>
                    <a:pt x="730" y="85"/>
                    <a:pt x="727" y="85"/>
                    <a:pt x="725" y="85"/>
                  </a:cubicBezTo>
                  <a:cubicBezTo>
                    <a:pt x="727" y="80"/>
                    <a:pt x="722" y="80"/>
                    <a:pt x="723" y="76"/>
                  </a:cubicBezTo>
                  <a:cubicBezTo>
                    <a:pt x="725" y="80"/>
                    <a:pt x="736" y="74"/>
                    <a:pt x="734" y="81"/>
                  </a:cubicBezTo>
                  <a:cubicBezTo>
                    <a:pt x="736" y="83"/>
                    <a:pt x="738" y="80"/>
                    <a:pt x="738" y="80"/>
                  </a:cubicBezTo>
                  <a:cubicBezTo>
                    <a:pt x="741" y="80"/>
                    <a:pt x="739" y="82"/>
                    <a:pt x="740" y="83"/>
                  </a:cubicBezTo>
                  <a:cubicBezTo>
                    <a:pt x="741" y="84"/>
                    <a:pt x="743" y="83"/>
                    <a:pt x="744" y="83"/>
                  </a:cubicBezTo>
                  <a:cubicBezTo>
                    <a:pt x="747" y="87"/>
                    <a:pt x="754" y="83"/>
                    <a:pt x="749" y="89"/>
                  </a:cubicBezTo>
                  <a:cubicBezTo>
                    <a:pt x="752" y="89"/>
                    <a:pt x="756" y="89"/>
                    <a:pt x="759" y="89"/>
                  </a:cubicBezTo>
                  <a:cubicBezTo>
                    <a:pt x="759" y="87"/>
                    <a:pt x="751" y="85"/>
                    <a:pt x="757" y="83"/>
                  </a:cubicBezTo>
                  <a:cubicBezTo>
                    <a:pt x="755" y="82"/>
                    <a:pt x="753" y="81"/>
                    <a:pt x="751" y="80"/>
                  </a:cubicBezTo>
                  <a:cubicBezTo>
                    <a:pt x="750" y="70"/>
                    <a:pt x="751" y="70"/>
                    <a:pt x="751" y="59"/>
                  </a:cubicBezTo>
                  <a:cubicBezTo>
                    <a:pt x="761" y="58"/>
                    <a:pt x="775" y="61"/>
                    <a:pt x="783" y="59"/>
                  </a:cubicBezTo>
                  <a:cubicBezTo>
                    <a:pt x="786" y="58"/>
                    <a:pt x="784" y="53"/>
                    <a:pt x="788" y="57"/>
                  </a:cubicBezTo>
                  <a:cubicBezTo>
                    <a:pt x="794" y="53"/>
                    <a:pt x="790" y="50"/>
                    <a:pt x="792" y="44"/>
                  </a:cubicBezTo>
                  <a:cubicBezTo>
                    <a:pt x="797" y="45"/>
                    <a:pt x="799" y="44"/>
                    <a:pt x="801" y="42"/>
                  </a:cubicBezTo>
                  <a:cubicBezTo>
                    <a:pt x="804" y="38"/>
                    <a:pt x="809" y="37"/>
                    <a:pt x="813" y="33"/>
                  </a:cubicBezTo>
                  <a:cubicBezTo>
                    <a:pt x="832" y="30"/>
                    <a:pt x="851" y="28"/>
                    <a:pt x="867" y="22"/>
                  </a:cubicBezTo>
                  <a:cubicBezTo>
                    <a:pt x="870" y="19"/>
                    <a:pt x="870" y="26"/>
                    <a:pt x="870" y="26"/>
                  </a:cubicBezTo>
                  <a:cubicBezTo>
                    <a:pt x="871" y="25"/>
                    <a:pt x="874" y="21"/>
                    <a:pt x="872" y="20"/>
                  </a:cubicBezTo>
                  <a:cubicBezTo>
                    <a:pt x="875" y="21"/>
                    <a:pt x="872" y="23"/>
                    <a:pt x="874" y="26"/>
                  </a:cubicBezTo>
                  <a:cubicBezTo>
                    <a:pt x="875" y="26"/>
                    <a:pt x="879" y="25"/>
                    <a:pt x="878" y="27"/>
                  </a:cubicBezTo>
                  <a:cubicBezTo>
                    <a:pt x="881" y="26"/>
                    <a:pt x="876" y="25"/>
                    <a:pt x="880" y="24"/>
                  </a:cubicBezTo>
                  <a:cubicBezTo>
                    <a:pt x="883" y="23"/>
                    <a:pt x="889" y="24"/>
                    <a:pt x="889" y="18"/>
                  </a:cubicBezTo>
                  <a:cubicBezTo>
                    <a:pt x="893" y="19"/>
                    <a:pt x="895" y="18"/>
                    <a:pt x="895" y="14"/>
                  </a:cubicBezTo>
                  <a:cubicBezTo>
                    <a:pt x="897" y="15"/>
                    <a:pt x="898" y="18"/>
                    <a:pt x="900" y="18"/>
                  </a:cubicBezTo>
                  <a:cubicBezTo>
                    <a:pt x="905" y="18"/>
                    <a:pt x="904" y="12"/>
                    <a:pt x="904" y="7"/>
                  </a:cubicBezTo>
                  <a:cubicBezTo>
                    <a:pt x="913" y="4"/>
                    <a:pt x="922" y="0"/>
                    <a:pt x="936" y="1"/>
                  </a:cubicBezTo>
                  <a:cubicBezTo>
                    <a:pt x="934" y="3"/>
                    <a:pt x="934" y="6"/>
                    <a:pt x="934" y="9"/>
                  </a:cubicBezTo>
                  <a:cubicBezTo>
                    <a:pt x="937" y="13"/>
                    <a:pt x="945" y="13"/>
                    <a:pt x="949" y="9"/>
                  </a:cubicBezTo>
                  <a:cubicBezTo>
                    <a:pt x="951" y="9"/>
                    <a:pt x="950" y="11"/>
                    <a:pt x="949" y="11"/>
                  </a:cubicBezTo>
                  <a:close/>
                  <a:moveTo>
                    <a:pt x="1396" y="238"/>
                  </a:moveTo>
                  <a:cubicBezTo>
                    <a:pt x="1396" y="236"/>
                    <a:pt x="1393" y="236"/>
                    <a:pt x="1392" y="234"/>
                  </a:cubicBezTo>
                  <a:cubicBezTo>
                    <a:pt x="1386" y="233"/>
                    <a:pt x="1386" y="238"/>
                    <a:pt x="1392" y="236"/>
                  </a:cubicBezTo>
                  <a:cubicBezTo>
                    <a:pt x="1393" y="238"/>
                    <a:pt x="1394" y="238"/>
                    <a:pt x="1396" y="238"/>
                  </a:cubicBezTo>
                  <a:close/>
                  <a:moveTo>
                    <a:pt x="403" y="378"/>
                  </a:moveTo>
                  <a:cubicBezTo>
                    <a:pt x="401" y="384"/>
                    <a:pt x="409" y="380"/>
                    <a:pt x="406" y="387"/>
                  </a:cubicBezTo>
                  <a:cubicBezTo>
                    <a:pt x="410" y="388"/>
                    <a:pt x="411" y="384"/>
                    <a:pt x="412" y="387"/>
                  </a:cubicBezTo>
                  <a:cubicBezTo>
                    <a:pt x="412" y="389"/>
                    <a:pt x="411" y="389"/>
                    <a:pt x="410" y="389"/>
                  </a:cubicBezTo>
                  <a:cubicBezTo>
                    <a:pt x="407" y="390"/>
                    <a:pt x="399" y="393"/>
                    <a:pt x="397" y="393"/>
                  </a:cubicBezTo>
                  <a:cubicBezTo>
                    <a:pt x="392" y="392"/>
                    <a:pt x="391" y="388"/>
                    <a:pt x="388" y="385"/>
                  </a:cubicBezTo>
                  <a:cubicBezTo>
                    <a:pt x="388" y="382"/>
                    <a:pt x="393" y="384"/>
                    <a:pt x="393" y="382"/>
                  </a:cubicBezTo>
                  <a:cubicBezTo>
                    <a:pt x="389" y="378"/>
                    <a:pt x="388" y="377"/>
                    <a:pt x="382" y="380"/>
                  </a:cubicBezTo>
                  <a:cubicBezTo>
                    <a:pt x="380" y="376"/>
                    <a:pt x="379" y="373"/>
                    <a:pt x="373" y="374"/>
                  </a:cubicBezTo>
                  <a:cubicBezTo>
                    <a:pt x="370" y="374"/>
                    <a:pt x="372" y="377"/>
                    <a:pt x="371" y="378"/>
                  </a:cubicBezTo>
                  <a:cubicBezTo>
                    <a:pt x="370" y="379"/>
                    <a:pt x="367" y="379"/>
                    <a:pt x="365" y="380"/>
                  </a:cubicBezTo>
                  <a:cubicBezTo>
                    <a:pt x="363" y="381"/>
                    <a:pt x="362" y="387"/>
                    <a:pt x="358" y="385"/>
                  </a:cubicBezTo>
                  <a:cubicBezTo>
                    <a:pt x="360" y="392"/>
                    <a:pt x="354" y="394"/>
                    <a:pt x="354" y="395"/>
                  </a:cubicBezTo>
                  <a:cubicBezTo>
                    <a:pt x="353" y="399"/>
                    <a:pt x="354" y="403"/>
                    <a:pt x="352" y="408"/>
                  </a:cubicBezTo>
                  <a:cubicBezTo>
                    <a:pt x="350" y="408"/>
                    <a:pt x="350" y="406"/>
                    <a:pt x="349" y="406"/>
                  </a:cubicBezTo>
                  <a:cubicBezTo>
                    <a:pt x="347" y="412"/>
                    <a:pt x="353" y="415"/>
                    <a:pt x="349" y="419"/>
                  </a:cubicBezTo>
                  <a:cubicBezTo>
                    <a:pt x="352" y="417"/>
                    <a:pt x="351" y="422"/>
                    <a:pt x="352" y="423"/>
                  </a:cubicBezTo>
                  <a:cubicBezTo>
                    <a:pt x="353" y="423"/>
                    <a:pt x="355" y="422"/>
                    <a:pt x="356" y="423"/>
                  </a:cubicBezTo>
                  <a:cubicBezTo>
                    <a:pt x="360" y="424"/>
                    <a:pt x="361" y="427"/>
                    <a:pt x="363" y="424"/>
                  </a:cubicBezTo>
                  <a:cubicBezTo>
                    <a:pt x="364" y="424"/>
                    <a:pt x="367" y="425"/>
                    <a:pt x="367" y="424"/>
                  </a:cubicBezTo>
                  <a:cubicBezTo>
                    <a:pt x="374" y="424"/>
                    <a:pt x="372" y="423"/>
                    <a:pt x="375" y="421"/>
                  </a:cubicBezTo>
                  <a:cubicBezTo>
                    <a:pt x="378" y="420"/>
                    <a:pt x="379" y="423"/>
                    <a:pt x="382" y="423"/>
                  </a:cubicBezTo>
                  <a:cubicBezTo>
                    <a:pt x="382" y="421"/>
                    <a:pt x="382" y="419"/>
                    <a:pt x="384" y="419"/>
                  </a:cubicBezTo>
                  <a:cubicBezTo>
                    <a:pt x="388" y="418"/>
                    <a:pt x="397" y="418"/>
                    <a:pt x="401" y="419"/>
                  </a:cubicBezTo>
                  <a:cubicBezTo>
                    <a:pt x="404" y="420"/>
                    <a:pt x="405" y="422"/>
                    <a:pt x="408" y="423"/>
                  </a:cubicBezTo>
                  <a:cubicBezTo>
                    <a:pt x="410" y="423"/>
                    <a:pt x="410" y="421"/>
                    <a:pt x="412" y="421"/>
                  </a:cubicBezTo>
                  <a:cubicBezTo>
                    <a:pt x="411" y="421"/>
                    <a:pt x="413" y="422"/>
                    <a:pt x="414" y="423"/>
                  </a:cubicBezTo>
                  <a:cubicBezTo>
                    <a:pt x="419" y="424"/>
                    <a:pt x="419" y="424"/>
                    <a:pt x="423" y="424"/>
                  </a:cubicBezTo>
                  <a:cubicBezTo>
                    <a:pt x="431" y="425"/>
                    <a:pt x="441" y="423"/>
                    <a:pt x="449" y="424"/>
                  </a:cubicBezTo>
                  <a:cubicBezTo>
                    <a:pt x="449" y="420"/>
                    <a:pt x="449" y="417"/>
                    <a:pt x="451" y="415"/>
                  </a:cubicBezTo>
                  <a:cubicBezTo>
                    <a:pt x="445" y="407"/>
                    <a:pt x="439" y="398"/>
                    <a:pt x="427" y="396"/>
                  </a:cubicBezTo>
                  <a:cubicBezTo>
                    <a:pt x="427" y="393"/>
                    <a:pt x="424" y="393"/>
                    <a:pt x="423" y="391"/>
                  </a:cubicBezTo>
                  <a:cubicBezTo>
                    <a:pt x="423" y="388"/>
                    <a:pt x="422" y="387"/>
                    <a:pt x="421" y="385"/>
                  </a:cubicBezTo>
                  <a:cubicBezTo>
                    <a:pt x="422" y="380"/>
                    <a:pt x="428" y="379"/>
                    <a:pt x="427" y="372"/>
                  </a:cubicBezTo>
                  <a:cubicBezTo>
                    <a:pt x="416" y="371"/>
                    <a:pt x="411" y="376"/>
                    <a:pt x="403" y="378"/>
                  </a:cubicBezTo>
                  <a:close/>
                  <a:moveTo>
                    <a:pt x="531" y="464"/>
                  </a:moveTo>
                  <a:cubicBezTo>
                    <a:pt x="529" y="464"/>
                    <a:pt x="526" y="464"/>
                    <a:pt x="529" y="465"/>
                  </a:cubicBezTo>
                  <a:cubicBezTo>
                    <a:pt x="532" y="463"/>
                    <a:pt x="539" y="463"/>
                    <a:pt x="542" y="462"/>
                  </a:cubicBezTo>
                  <a:cubicBezTo>
                    <a:pt x="543" y="462"/>
                    <a:pt x="542" y="458"/>
                    <a:pt x="542" y="458"/>
                  </a:cubicBezTo>
                  <a:cubicBezTo>
                    <a:pt x="543" y="457"/>
                    <a:pt x="545" y="460"/>
                    <a:pt x="546" y="460"/>
                  </a:cubicBezTo>
                  <a:cubicBezTo>
                    <a:pt x="546" y="456"/>
                    <a:pt x="546" y="451"/>
                    <a:pt x="546" y="447"/>
                  </a:cubicBezTo>
                  <a:cubicBezTo>
                    <a:pt x="544" y="444"/>
                    <a:pt x="542" y="443"/>
                    <a:pt x="541" y="441"/>
                  </a:cubicBezTo>
                  <a:cubicBezTo>
                    <a:pt x="540" y="440"/>
                    <a:pt x="541" y="438"/>
                    <a:pt x="541" y="438"/>
                  </a:cubicBezTo>
                  <a:cubicBezTo>
                    <a:pt x="540" y="435"/>
                    <a:pt x="534" y="433"/>
                    <a:pt x="539" y="432"/>
                  </a:cubicBezTo>
                  <a:cubicBezTo>
                    <a:pt x="542" y="432"/>
                    <a:pt x="546" y="432"/>
                    <a:pt x="550" y="432"/>
                  </a:cubicBezTo>
                  <a:cubicBezTo>
                    <a:pt x="551" y="425"/>
                    <a:pt x="546" y="425"/>
                    <a:pt x="546" y="423"/>
                  </a:cubicBezTo>
                  <a:cubicBezTo>
                    <a:pt x="546" y="419"/>
                    <a:pt x="542" y="419"/>
                    <a:pt x="541" y="417"/>
                  </a:cubicBezTo>
                  <a:cubicBezTo>
                    <a:pt x="541" y="417"/>
                    <a:pt x="544" y="415"/>
                    <a:pt x="542" y="413"/>
                  </a:cubicBezTo>
                  <a:cubicBezTo>
                    <a:pt x="537" y="415"/>
                    <a:pt x="536" y="411"/>
                    <a:pt x="531" y="411"/>
                  </a:cubicBezTo>
                  <a:cubicBezTo>
                    <a:pt x="533" y="401"/>
                    <a:pt x="520" y="404"/>
                    <a:pt x="520" y="395"/>
                  </a:cubicBezTo>
                  <a:cubicBezTo>
                    <a:pt x="525" y="391"/>
                    <a:pt x="528" y="385"/>
                    <a:pt x="539" y="387"/>
                  </a:cubicBezTo>
                  <a:cubicBezTo>
                    <a:pt x="539" y="386"/>
                    <a:pt x="539" y="384"/>
                    <a:pt x="541" y="383"/>
                  </a:cubicBezTo>
                  <a:cubicBezTo>
                    <a:pt x="541" y="378"/>
                    <a:pt x="535" y="379"/>
                    <a:pt x="535" y="374"/>
                  </a:cubicBezTo>
                  <a:cubicBezTo>
                    <a:pt x="526" y="373"/>
                    <a:pt x="522" y="377"/>
                    <a:pt x="516" y="374"/>
                  </a:cubicBezTo>
                  <a:cubicBezTo>
                    <a:pt x="516" y="377"/>
                    <a:pt x="516" y="378"/>
                    <a:pt x="514" y="376"/>
                  </a:cubicBezTo>
                  <a:cubicBezTo>
                    <a:pt x="513" y="375"/>
                    <a:pt x="512" y="378"/>
                    <a:pt x="513" y="378"/>
                  </a:cubicBezTo>
                  <a:cubicBezTo>
                    <a:pt x="508" y="380"/>
                    <a:pt x="502" y="383"/>
                    <a:pt x="500" y="383"/>
                  </a:cubicBezTo>
                  <a:cubicBezTo>
                    <a:pt x="494" y="385"/>
                    <a:pt x="496" y="386"/>
                    <a:pt x="494" y="389"/>
                  </a:cubicBezTo>
                  <a:cubicBezTo>
                    <a:pt x="493" y="390"/>
                    <a:pt x="491" y="388"/>
                    <a:pt x="490" y="389"/>
                  </a:cubicBezTo>
                  <a:cubicBezTo>
                    <a:pt x="489" y="390"/>
                    <a:pt x="491" y="394"/>
                    <a:pt x="490" y="395"/>
                  </a:cubicBezTo>
                  <a:cubicBezTo>
                    <a:pt x="491" y="399"/>
                    <a:pt x="495" y="392"/>
                    <a:pt x="496" y="398"/>
                  </a:cubicBezTo>
                  <a:cubicBezTo>
                    <a:pt x="496" y="400"/>
                    <a:pt x="497" y="401"/>
                    <a:pt x="498" y="402"/>
                  </a:cubicBezTo>
                  <a:cubicBezTo>
                    <a:pt x="496" y="408"/>
                    <a:pt x="499" y="412"/>
                    <a:pt x="500" y="413"/>
                  </a:cubicBezTo>
                  <a:cubicBezTo>
                    <a:pt x="500" y="416"/>
                    <a:pt x="500" y="416"/>
                    <a:pt x="501" y="417"/>
                  </a:cubicBezTo>
                  <a:cubicBezTo>
                    <a:pt x="502" y="417"/>
                    <a:pt x="503" y="423"/>
                    <a:pt x="503" y="423"/>
                  </a:cubicBezTo>
                  <a:cubicBezTo>
                    <a:pt x="505" y="428"/>
                    <a:pt x="505" y="427"/>
                    <a:pt x="507" y="430"/>
                  </a:cubicBezTo>
                  <a:cubicBezTo>
                    <a:pt x="508" y="432"/>
                    <a:pt x="506" y="434"/>
                    <a:pt x="507" y="436"/>
                  </a:cubicBezTo>
                  <a:cubicBezTo>
                    <a:pt x="508" y="437"/>
                    <a:pt x="512" y="438"/>
                    <a:pt x="511" y="441"/>
                  </a:cubicBezTo>
                  <a:cubicBezTo>
                    <a:pt x="504" y="439"/>
                    <a:pt x="509" y="449"/>
                    <a:pt x="505" y="451"/>
                  </a:cubicBezTo>
                  <a:cubicBezTo>
                    <a:pt x="513" y="452"/>
                    <a:pt x="513" y="463"/>
                    <a:pt x="522" y="458"/>
                  </a:cubicBezTo>
                  <a:cubicBezTo>
                    <a:pt x="515" y="465"/>
                    <a:pt x="531" y="459"/>
                    <a:pt x="531" y="464"/>
                  </a:cubicBezTo>
                  <a:close/>
                  <a:moveTo>
                    <a:pt x="587" y="378"/>
                  </a:moveTo>
                  <a:cubicBezTo>
                    <a:pt x="586" y="379"/>
                    <a:pt x="587" y="382"/>
                    <a:pt x="585" y="383"/>
                  </a:cubicBezTo>
                  <a:cubicBezTo>
                    <a:pt x="584" y="385"/>
                    <a:pt x="580" y="385"/>
                    <a:pt x="580" y="387"/>
                  </a:cubicBezTo>
                  <a:cubicBezTo>
                    <a:pt x="581" y="389"/>
                    <a:pt x="585" y="392"/>
                    <a:pt x="585" y="395"/>
                  </a:cubicBezTo>
                  <a:cubicBezTo>
                    <a:pt x="585" y="395"/>
                    <a:pt x="582" y="395"/>
                    <a:pt x="583" y="396"/>
                  </a:cubicBezTo>
                  <a:cubicBezTo>
                    <a:pt x="585" y="398"/>
                    <a:pt x="589" y="397"/>
                    <a:pt x="591" y="400"/>
                  </a:cubicBezTo>
                  <a:cubicBezTo>
                    <a:pt x="591" y="398"/>
                    <a:pt x="593" y="397"/>
                    <a:pt x="595" y="396"/>
                  </a:cubicBezTo>
                  <a:cubicBezTo>
                    <a:pt x="596" y="391"/>
                    <a:pt x="592" y="391"/>
                    <a:pt x="591" y="387"/>
                  </a:cubicBezTo>
                  <a:cubicBezTo>
                    <a:pt x="594" y="386"/>
                    <a:pt x="597" y="384"/>
                    <a:pt x="596" y="380"/>
                  </a:cubicBezTo>
                  <a:cubicBezTo>
                    <a:pt x="593" y="380"/>
                    <a:pt x="592" y="378"/>
                    <a:pt x="595" y="376"/>
                  </a:cubicBezTo>
                  <a:cubicBezTo>
                    <a:pt x="592" y="377"/>
                    <a:pt x="589" y="376"/>
                    <a:pt x="587" y="378"/>
                  </a:cubicBezTo>
                  <a:close/>
                  <a:moveTo>
                    <a:pt x="343" y="428"/>
                  </a:moveTo>
                  <a:cubicBezTo>
                    <a:pt x="342" y="436"/>
                    <a:pt x="356" y="431"/>
                    <a:pt x="356" y="428"/>
                  </a:cubicBezTo>
                  <a:cubicBezTo>
                    <a:pt x="351" y="426"/>
                    <a:pt x="348" y="426"/>
                    <a:pt x="343" y="428"/>
                  </a:cubicBezTo>
                  <a:close/>
                  <a:moveTo>
                    <a:pt x="386" y="775"/>
                  </a:moveTo>
                  <a:cubicBezTo>
                    <a:pt x="388" y="768"/>
                    <a:pt x="399" y="768"/>
                    <a:pt x="397" y="756"/>
                  </a:cubicBezTo>
                  <a:cubicBezTo>
                    <a:pt x="392" y="761"/>
                    <a:pt x="382" y="752"/>
                    <a:pt x="377" y="758"/>
                  </a:cubicBezTo>
                  <a:cubicBezTo>
                    <a:pt x="385" y="759"/>
                    <a:pt x="375" y="760"/>
                    <a:pt x="375" y="762"/>
                  </a:cubicBezTo>
                  <a:cubicBezTo>
                    <a:pt x="375" y="760"/>
                    <a:pt x="377" y="766"/>
                    <a:pt x="377" y="767"/>
                  </a:cubicBezTo>
                  <a:cubicBezTo>
                    <a:pt x="377" y="770"/>
                    <a:pt x="377" y="773"/>
                    <a:pt x="375" y="773"/>
                  </a:cubicBezTo>
                  <a:cubicBezTo>
                    <a:pt x="375" y="772"/>
                    <a:pt x="373" y="771"/>
                    <a:pt x="373" y="773"/>
                  </a:cubicBezTo>
                  <a:cubicBezTo>
                    <a:pt x="375" y="776"/>
                    <a:pt x="381" y="775"/>
                    <a:pt x="386" y="7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9" name="任意多边形: 形状 89"/>
            <p:cNvSpPr/>
            <p:nvPr/>
          </p:nvSpPr>
          <p:spPr bwMode="auto">
            <a:xfrm>
              <a:off x="4137527" y="707649"/>
              <a:ext cx="47627" cy="25214"/>
            </a:xfrm>
            <a:custGeom>
              <a:avLst/>
              <a:gdLst>
                <a:gd name="T0" fmla="*/ 16 w 23"/>
                <a:gd name="T1" fmla="*/ 0 h 12"/>
                <a:gd name="T2" fmla="*/ 20 w 23"/>
                <a:gd name="T3" fmla="*/ 11 h 12"/>
                <a:gd name="T4" fmla="*/ 0 w 23"/>
                <a:gd name="T5" fmla="*/ 6 h 12"/>
                <a:gd name="T6" fmla="*/ 16 w 2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16" y="0"/>
                  </a:moveTo>
                  <a:cubicBezTo>
                    <a:pt x="16" y="5"/>
                    <a:pt x="23" y="4"/>
                    <a:pt x="20" y="11"/>
                  </a:cubicBezTo>
                  <a:cubicBezTo>
                    <a:pt x="10" y="12"/>
                    <a:pt x="4" y="10"/>
                    <a:pt x="0" y="6"/>
                  </a:cubicBezTo>
                  <a:cubicBezTo>
                    <a:pt x="3" y="1"/>
                    <a:pt x="1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0" name="任意多边形: 形状 90"/>
            <p:cNvSpPr/>
            <p:nvPr/>
          </p:nvSpPr>
          <p:spPr bwMode="auto">
            <a:xfrm>
              <a:off x="4234180" y="755276"/>
              <a:ext cx="466461" cy="326383"/>
            </a:xfrm>
            <a:custGeom>
              <a:avLst/>
              <a:gdLst>
                <a:gd name="T0" fmla="*/ 22 w 224"/>
                <a:gd name="T1" fmla="*/ 9 h 157"/>
                <a:gd name="T2" fmla="*/ 29 w 224"/>
                <a:gd name="T3" fmla="*/ 7 h 157"/>
                <a:gd name="T4" fmla="*/ 29 w 224"/>
                <a:gd name="T5" fmla="*/ 11 h 157"/>
                <a:gd name="T6" fmla="*/ 29 w 224"/>
                <a:gd name="T7" fmla="*/ 18 h 157"/>
                <a:gd name="T8" fmla="*/ 35 w 224"/>
                <a:gd name="T9" fmla="*/ 33 h 157"/>
                <a:gd name="T10" fmla="*/ 48 w 224"/>
                <a:gd name="T11" fmla="*/ 9 h 157"/>
                <a:gd name="T12" fmla="*/ 65 w 224"/>
                <a:gd name="T13" fmla="*/ 7 h 157"/>
                <a:gd name="T14" fmla="*/ 76 w 224"/>
                <a:gd name="T15" fmla="*/ 25 h 157"/>
                <a:gd name="T16" fmla="*/ 89 w 224"/>
                <a:gd name="T17" fmla="*/ 22 h 157"/>
                <a:gd name="T18" fmla="*/ 107 w 224"/>
                <a:gd name="T19" fmla="*/ 20 h 157"/>
                <a:gd name="T20" fmla="*/ 115 w 224"/>
                <a:gd name="T21" fmla="*/ 27 h 157"/>
                <a:gd name="T22" fmla="*/ 122 w 224"/>
                <a:gd name="T23" fmla="*/ 31 h 157"/>
                <a:gd name="T24" fmla="*/ 126 w 224"/>
                <a:gd name="T25" fmla="*/ 33 h 157"/>
                <a:gd name="T26" fmla="*/ 143 w 224"/>
                <a:gd name="T27" fmla="*/ 37 h 157"/>
                <a:gd name="T28" fmla="*/ 158 w 224"/>
                <a:gd name="T29" fmla="*/ 44 h 157"/>
                <a:gd name="T30" fmla="*/ 163 w 224"/>
                <a:gd name="T31" fmla="*/ 50 h 157"/>
                <a:gd name="T32" fmla="*/ 174 w 224"/>
                <a:gd name="T33" fmla="*/ 59 h 157"/>
                <a:gd name="T34" fmla="*/ 167 w 224"/>
                <a:gd name="T35" fmla="*/ 74 h 157"/>
                <a:gd name="T36" fmla="*/ 184 w 224"/>
                <a:gd name="T37" fmla="*/ 76 h 157"/>
                <a:gd name="T38" fmla="*/ 188 w 224"/>
                <a:gd name="T39" fmla="*/ 85 h 157"/>
                <a:gd name="T40" fmla="*/ 202 w 224"/>
                <a:gd name="T41" fmla="*/ 87 h 157"/>
                <a:gd name="T42" fmla="*/ 212 w 224"/>
                <a:gd name="T43" fmla="*/ 96 h 157"/>
                <a:gd name="T44" fmla="*/ 216 w 224"/>
                <a:gd name="T45" fmla="*/ 104 h 157"/>
                <a:gd name="T46" fmla="*/ 206 w 224"/>
                <a:gd name="T47" fmla="*/ 117 h 157"/>
                <a:gd name="T48" fmla="*/ 193 w 224"/>
                <a:gd name="T49" fmla="*/ 115 h 157"/>
                <a:gd name="T50" fmla="*/ 182 w 224"/>
                <a:gd name="T51" fmla="*/ 104 h 157"/>
                <a:gd name="T52" fmla="*/ 173 w 224"/>
                <a:gd name="T53" fmla="*/ 113 h 157"/>
                <a:gd name="T54" fmla="*/ 186 w 224"/>
                <a:gd name="T55" fmla="*/ 121 h 157"/>
                <a:gd name="T56" fmla="*/ 193 w 224"/>
                <a:gd name="T57" fmla="*/ 134 h 157"/>
                <a:gd name="T58" fmla="*/ 188 w 224"/>
                <a:gd name="T59" fmla="*/ 147 h 157"/>
                <a:gd name="T60" fmla="*/ 163 w 224"/>
                <a:gd name="T61" fmla="*/ 137 h 157"/>
                <a:gd name="T62" fmla="*/ 171 w 224"/>
                <a:gd name="T63" fmla="*/ 147 h 157"/>
                <a:gd name="T64" fmla="*/ 180 w 224"/>
                <a:gd name="T65" fmla="*/ 152 h 157"/>
                <a:gd name="T66" fmla="*/ 171 w 224"/>
                <a:gd name="T67" fmla="*/ 152 h 157"/>
                <a:gd name="T68" fmla="*/ 150 w 224"/>
                <a:gd name="T69" fmla="*/ 145 h 157"/>
                <a:gd name="T70" fmla="*/ 139 w 224"/>
                <a:gd name="T71" fmla="*/ 139 h 157"/>
                <a:gd name="T72" fmla="*/ 133 w 224"/>
                <a:gd name="T73" fmla="*/ 130 h 157"/>
                <a:gd name="T74" fmla="*/ 122 w 224"/>
                <a:gd name="T75" fmla="*/ 109 h 157"/>
                <a:gd name="T76" fmla="*/ 124 w 224"/>
                <a:gd name="T77" fmla="*/ 104 h 157"/>
                <a:gd name="T78" fmla="*/ 128 w 224"/>
                <a:gd name="T79" fmla="*/ 96 h 157"/>
                <a:gd name="T80" fmla="*/ 133 w 224"/>
                <a:gd name="T81" fmla="*/ 87 h 157"/>
                <a:gd name="T82" fmla="*/ 128 w 224"/>
                <a:gd name="T83" fmla="*/ 76 h 157"/>
                <a:gd name="T84" fmla="*/ 120 w 224"/>
                <a:gd name="T85" fmla="*/ 70 h 157"/>
                <a:gd name="T86" fmla="*/ 115 w 224"/>
                <a:gd name="T87" fmla="*/ 70 h 157"/>
                <a:gd name="T88" fmla="*/ 107 w 224"/>
                <a:gd name="T89" fmla="*/ 68 h 157"/>
                <a:gd name="T90" fmla="*/ 92 w 224"/>
                <a:gd name="T91" fmla="*/ 52 h 157"/>
                <a:gd name="T92" fmla="*/ 78 w 224"/>
                <a:gd name="T93" fmla="*/ 55 h 157"/>
                <a:gd name="T94" fmla="*/ 65 w 224"/>
                <a:gd name="T95" fmla="*/ 55 h 157"/>
                <a:gd name="T96" fmla="*/ 50 w 224"/>
                <a:gd name="T97" fmla="*/ 55 h 157"/>
                <a:gd name="T98" fmla="*/ 22 w 224"/>
                <a:gd name="T99" fmla="*/ 50 h 157"/>
                <a:gd name="T100" fmla="*/ 9 w 224"/>
                <a:gd name="T101" fmla="*/ 42 h 157"/>
                <a:gd name="T102" fmla="*/ 5 w 224"/>
                <a:gd name="T103" fmla="*/ 33 h 157"/>
                <a:gd name="T104" fmla="*/ 7 w 224"/>
                <a:gd name="T105" fmla="*/ 25 h 157"/>
                <a:gd name="T106" fmla="*/ 145 w 224"/>
                <a:gd name="T107" fmla="*/ 107 h 157"/>
                <a:gd name="T108" fmla="*/ 154 w 224"/>
                <a:gd name="T109" fmla="*/ 100 h 157"/>
                <a:gd name="T110" fmla="*/ 145 w 224"/>
                <a:gd name="T111" fmla="*/ 10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4" h="157">
                  <a:moveTo>
                    <a:pt x="9" y="11"/>
                  </a:moveTo>
                  <a:cubicBezTo>
                    <a:pt x="12" y="16"/>
                    <a:pt x="19" y="4"/>
                    <a:pt x="22" y="9"/>
                  </a:cubicBezTo>
                  <a:cubicBezTo>
                    <a:pt x="24" y="9"/>
                    <a:pt x="23" y="5"/>
                    <a:pt x="24" y="5"/>
                  </a:cubicBezTo>
                  <a:cubicBezTo>
                    <a:pt x="26" y="4"/>
                    <a:pt x="27" y="7"/>
                    <a:pt x="29" y="7"/>
                  </a:cubicBezTo>
                  <a:cubicBezTo>
                    <a:pt x="32" y="7"/>
                    <a:pt x="32" y="0"/>
                    <a:pt x="37" y="5"/>
                  </a:cubicBezTo>
                  <a:cubicBezTo>
                    <a:pt x="36" y="13"/>
                    <a:pt x="32" y="7"/>
                    <a:pt x="29" y="11"/>
                  </a:cubicBezTo>
                  <a:cubicBezTo>
                    <a:pt x="28" y="12"/>
                    <a:pt x="33" y="12"/>
                    <a:pt x="33" y="12"/>
                  </a:cubicBezTo>
                  <a:cubicBezTo>
                    <a:pt x="32" y="15"/>
                    <a:pt x="30" y="15"/>
                    <a:pt x="29" y="18"/>
                  </a:cubicBezTo>
                  <a:cubicBezTo>
                    <a:pt x="29" y="21"/>
                    <a:pt x="31" y="22"/>
                    <a:pt x="31" y="24"/>
                  </a:cubicBezTo>
                  <a:cubicBezTo>
                    <a:pt x="32" y="27"/>
                    <a:pt x="30" y="33"/>
                    <a:pt x="35" y="33"/>
                  </a:cubicBezTo>
                  <a:cubicBezTo>
                    <a:pt x="39" y="32"/>
                    <a:pt x="35" y="22"/>
                    <a:pt x="37" y="18"/>
                  </a:cubicBezTo>
                  <a:cubicBezTo>
                    <a:pt x="46" y="20"/>
                    <a:pt x="45" y="13"/>
                    <a:pt x="48" y="9"/>
                  </a:cubicBezTo>
                  <a:cubicBezTo>
                    <a:pt x="50" y="13"/>
                    <a:pt x="55" y="5"/>
                    <a:pt x="57" y="11"/>
                  </a:cubicBezTo>
                  <a:cubicBezTo>
                    <a:pt x="61" y="11"/>
                    <a:pt x="59" y="5"/>
                    <a:pt x="65" y="7"/>
                  </a:cubicBezTo>
                  <a:cubicBezTo>
                    <a:pt x="64" y="14"/>
                    <a:pt x="69" y="15"/>
                    <a:pt x="74" y="16"/>
                  </a:cubicBezTo>
                  <a:cubicBezTo>
                    <a:pt x="72" y="22"/>
                    <a:pt x="73" y="21"/>
                    <a:pt x="76" y="25"/>
                  </a:cubicBezTo>
                  <a:cubicBezTo>
                    <a:pt x="78" y="23"/>
                    <a:pt x="80" y="23"/>
                    <a:pt x="83" y="25"/>
                  </a:cubicBezTo>
                  <a:cubicBezTo>
                    <a:pt x="87" y="27"/>
                    <a:pt x="87" y="23"/>
                    <a:pt x="89" y="22"/>
                  </a:cubicBezTo>
                  <a:cubicBezTo>
                    <a:pt x="91" y="21"/>
                    <a:pt x="94" y="23"/>
                    <a:pt x="94" y="20"/>
                  </a:cubicBezTo>
                  <a:cubicBezTo>
                    <a:pt x="100" y="22"/>
                    <a:pt x="102" y="22"/>
                    <a:pt x="107" y="20"/>
                  </a:cubicBezTo>
                  <a:cubicBezTo>
                    <a:pt x="107" y="24"/>
                    <a:pt x="112" y="22"/>
                    <a:pt x="111" y="22"/>
                  </a:cubicBezTo>
                  <a:cubicBezTo>
                    <a:pt x="113" y="23"/>
                    <a:pt x="113" y="26"/>
                    <a:pt x="115" y="27"/>
                  </a:cubicBezTo>
                  <a:cubicBezTo>
                    <a:pt x="116" y="28"/>
                    <a:pt x="119" y="29"/>
                    <a:pt x="120" y="29"/>
                  </a:cubicBezTo>
                  <a:cubicBezTo>
                    <a:pt x="121" y="30"/>
                    <a:pt x="120" y="31"/>
                    <a:pt x="122" y="31"/>
                  </a:cubicBezTo>
                  <a:cubicBezTo>
                    <a:pt x="126" y="31"/>
                    <a:pt x="121" y="34"/>
                    <a:pt x="124" y="37"/>
                  </a:cubicBezTo>
                  <a:cubicBezTo>
                    <a:pt x="125" y="38"/>
                    <a:pt x="126" y="34"/>
                    <a:pt x="126" y="33"/>
                  </a:cubicBezTo>
                  <a:cubicBezTo>
                    <a:pt x="129" y="35"/>
                    <a:pt x="129" y="38"/>
                    <a:pt x="133" y="39"/>
                  </a:cubicBezTo>
                  <a:cubicBezTo>
                    <a:pt x="137" y="39"/>
                    <a:pt x="139" y="37"/>
                    <a:pt x="143" y="37"/>
                  </a:cubicBezTo>
                  <a:cubicBezTo>
                    <a:pt x="142" y="44"/>
                    <a:pt x="154" y="40"/>
                    <a:pt x="154" y="46"/>
                  </a:cubicBezTo>
                  <a:cubicBezTo>
                    <a:pt x="156" y="46"/>
                    <a:pt x="157" y="46"/>
                    <a:pt x="158" y="44"/>
                  </a:cubicBezTo>
                  <a:cubicBezTo>
                    <a:pt x="160" y="45"/>
                    <a:pt x="161" y="48"/>
                    <a:pt x="161" y="52"/>
                  </a:cubicBezTo>
                  <a:cubicBezTo>
                    <a:pt x="163" y="52"/>
                    <a:pt x="163" y="51"/>
                    <a:pt x="163" y="50"/>
                  </a:cubicBezTo>
                  <a:cubicBezTo>
                    <a:pt x="166" y="52"/>
                    <a:pt x="168" y="56"/>
                    <a:pt x="174" y="55"/>
                  </a:cubicBezTo>
                  <a:cubicBezTo>
                    <a:pt x="173" y="57"/>
                    <a:pt x="172" y="59"/>
                    <a:pt x="174" y="59"/>
                  </a:cubicBezTo>
                  <a:cubicBezTo>
                    <a:pt x="176" y="62"/>
                    <a:pt x="169" y="65"/>
                    <a:pt x="174" y="66"/>
                  </a:cubicBezTo>
                  <a:cubicBezTo>
                    <a:pt x="172" y="69"/>
                    <a:pt x="167" y="69"/>
                    <a:pt x="167" y="74"/>
                  </a:cubicBezTo>
                  <a:cubicBezTo>
                    <a:pt x="171" y="81"/>
                    <a:pt x="180" y="72"/>
                    <a:pt x="182" y="80"/>
                  </a:cubicBezTo>
                  <a:cubicBezTo>
                    <a:pt x="184" y="79"/>
                    <a:pt x="183" y="77"/>
                    <a:pt x="184" y="76"/>
                  </a:cubicBezTo>
                  <a:cubicBezTo>
                    <a:pt x="186" y="76"/>
                    <a:pt x="185" y="80"/>
                    <a:pt x="186" y="81"/>
                  </a:cubicBezTo>
                  <a:cubicBezTo>
                    <a:pt x="186" y="81"/>
                    <a:pt x="188" y="85"/>
                    <a:pt x="188" y="85"/>
                  </a:cubicBezTo>
                  <a:cubicBezTo>
                    <a:pt x="190" y="85"/>
                    <a:pt x="192" y="81"/>
                    <a:pt x="191" y="89"/>
                  </a:cubicBezTo>
                  <a:cubicBezTo>
                    <a:pt x="196" y="89"/>
                    <a:pt x="197" y="86"/>
                    <a:pt x="202" y="87"/>
                  </a:cubicBezTo>
                  <a:cubicBezTo>
                    <a:pt x="203" y="88"/>
                    <a:pt x="204" y="90"/>
                    <a:pt x="204" y="93"/>
                  </a:cubicBezTo>
                  <a:cubicBezTo>
                    <a:pt x="208" y="93"/>
                    <a:pt x="214" y="91"/>
                    <a:pt x="212" y="96"/>
                  </a:cubicBezTo>
                  <a:cubicBezTo>
                    <a:pt x="219" y="93"/>
                    <a:pt x="215" y="97"/>
                    <a:pt x="221" y="98"/>
                  </a:cubicBezTo>
                  <a:cubicBezTo>
                    <a:pt x="224" y="102"/>
                    <a:pt x="215" y="104"/>
                    <a:pt x="216" y="104"/>
                  </a:cubicBezTo>
                  <a:cubicBezTo>
                    <a:pt x="214" y="105"/>
                    <a:pt x="217" y="106"/>
                    <a:pt x="217" y="106"/>
                  </a:cubicBezTo>
                  <a:cubicBezTo>
                    <a:pt x="213" y="111"/>
                    <a:pt x="209" y="110"/>
                    <a:pt x="206" y="117"/>
                  </a:cubicBezTo>
                  <a:cubicBezTo>
                    <a:pt x="204" y="117"/>
                    <a:pt x="203" y="117"/>
                    <a:pt x="202" y="119"/>
                  </a:cubicBezTo>
                  <a:cubicBezTo>
                    <a:pt x="201" y="118"/>
                    <a:pt x="193" y="118"/>
                    <a:pt x="193" y="115"/>
                  </a:cubicBezTo>
                  <a:cubicBezTo>
                    <a:pt x="193" y="111"/>
                    <a:pt x="184" y="115"/>
                    <a:pt x="186" y="107"/>
                  </a:cubicBezTo>
                  <a:cubicBezTo>
                    <a:pt x="182" y="108"/>
                    <a:pt x="182" y="106"/>
                    <a:pt x="182" y="104"/>
                  </a:cubicBezTo>
                  <a:cubicBezTo>
                    <a:pt x="179" y="104"/>
                    <a:pt x="177" y="104"/>
                    <a:pt x="174" y="104"/>
                  </a:cubicBezTo>
                  <a:cubicBezTo>
                    <a:pt x="170" y="103"/>
                    <a:pt x="174" y="110"/>
                    <a:pt x="173" y="113"/>
                  </a:cubicBezTo>
                  <a:cubicBezTo>
                    <a:pt x="173" y="117"/>
                    <a:pt x="178" y="117"/>
                    <a:pt x="178" y="121"/>
                  </a:cubicBezTo>
                  <a:cubicBezTo>
                    <a:pt x="182" y="118"/>
                    <a:pt x="185" y="125"/>
                    <a:pt x="186" y="121"/>
                  </a:cubicBezTo>
                  <a:cubicBezTo>
                    <a:pt x="188" y="123"/>
                    <a:pt x="189" y="127"/>
                    <a:pt x="189" y="132"/>
                  </a:cubicBezTo>
                  <a:cubicBezTo>
                    <a:pt x="189" y="134"/>
                    <a:pt x="193" y="133"/>
                    <a:pt x="193" y="134"/>
                  </a:cubicBezTo>
                  <a:cubicBezTo>
                    <a:pt x="196" y="138"/>
                    <a:pt x="191" y="147"/>
                    <a:pt x="191" y="150"/>
                  </a:cubicBezTo>
                  <a:cubicBezTo>
                    <a:pt x="187" y="152"/>
                    <a:pt x="189" y="148"/>
                    <a:pt x="188" y="147"/>
                  </a:cubicBezTo>
                  <a:cubicBezTo>
                    <a:pt x="185" y="145"/>
                    <a:pt x="179" y="146"/>
                    <a:pt x="178" y="141"/>
                  </a:cubicBezTo>
                  <a:cubicBezTo>
                    <a:pt x="171" y="142"/>
                    <a:pt x="172" y="135"/>
                    <a:pt x="163" y="137"/>
                  </a:cubicBezTo>
                  <a:cubicBezTo>
                    <a:pt x="164" y="141"/>
                    <a:pt x="170" y="138"/>
                    <a:pt x="171" y="141"/>
                  </a:cubicBezTo>
                  <a:cubicBezTo>
                    <a:pt x="164" y="147"/>
                    <a:pt x="177" y="144"/>
                    <a:pt x="171" y="147"/>
                  </a:cubicBezTo>
                  <a:cubicBezTo>
                    <a:pt x="171" y="149"/>
                    <a:pt x="176" y="149"/>
                    <a:pt x="178" y="150"/>
                  </a:cubicBezTo>
                  <a:cubicBezTo>
                    <a:pt x="179" y="151"/>
                    <a:pt x="178" y="152"/>
                    <a:pt x="180" y="152"/>
                  </a:cubicBezTo>
                  <a:cubicBezTo>
                    <a:pt x="183" y="152"/>
                    <a:pt x="184" y="153"/>
                    <a:pt x="184" y="156"/>
                  </a:cubicBezTo>
                  <a:cubicBezTo>
                    <a:pt x="178" y="157"/>
                    <a:pt x="175" y="155"/>
                    <a:pt x="171" y="152"/>
                  </a:cubicBezTo>
                  <a:cubicBezTo>
                    <a:pt x="168" y="151"/>
                    <a:pt x="163" y="151"/>
                    <a:pt x="160" y="148"/>
                  </a:cubicBezTo>
                  <a:cubicBezTo>
                    <a:pt x="157" y="147"/>
                    <a:pt x="153" y="145"/>
                    <a:pt x="150" y="145"/>
                  </a:cubicBezTo>
                  <a:cubicBezTo>
                    <a:pt x="148" y="145"/>
                    <a:pt x="148" y="142"/>
                    <a:pt x="147" y="141"/>
                  </a:cubicBezTo>
                  <a:cubicBezTo>
                    <a:pt x="144" y="140"/>
                    <a:pt x="141" y="141"/>
                    <a:pt x="139" y="139"/>
                  </a:cubicBezTo>
                  <a:cubicBezTo>
                    <a:pt x="137" y="138"/>
                    <a:pt x="139" y="135"/>
                    <a:pt x="137" y="134"/>
                  </a:cubicBezTo>
                  <a:cubicBezTo>
                    <a:pt x="136" y="132"/>
                    <a:pt x="132" y="134"/>
                    <a:pt x="133" y="130"/>
                  </a:cubicBezTo>
                  <a:cubicBezTo>
                    <a:pt x="125" y="130"/>
                    <a:pt x="125" y="122"/>
                    <a:pt x="120" y="119"/>
                  </a:cubicBezTo>
                  <a:cubicBezTo>
                    <a:pt x="122" y="118"/>
                    <a:pt x="120" y="112"/>
                    <a:pt x="122" y="109"/>
                  </a:cubicBezTo>
                  <a:cubicBezTo>
                    <a:pt x="123" y="109"/>
                    <a:pt x="126" y="110"/>
                    <a:pt x="126" y="109"/>
                  </a:cubicBezTo>
                  <a:cubicBezTo>
                    <a:pt x="126" y="108"/>
                    <a:pt x="123" y="106"/>
                    <a:pt x="124" y="104"/>
                  </a:cubicBezTo>
                  <a:cubicBezTo>
                    <a:pt x="124" y="103"/>
                    <a:pt x="128" y="104"/>
                    <a:pt x="128" y="104"/>
                  </a:cubicBezTo>
                  <a:cubicBezTo>
                    <a:pt x="129" y="103"/>
                    <a:pt x="127" y="98"/>
                    <a:pt x="128" y="96"/>
                  </a:cubicBezTo>
                  <a:cubicBezTo>
                    <a:pt x="128" y="96"/>
                    <a:pt x="131" y="97"/>
                    <a:pt x="132" y="96"/>
                  </a:cubicBezTo>
                  <a:cubicBezTo>
                    <a:pt x="134" y="94"/>
                    <a:pt x="131" y="89"/>
                    <a:pt x="133" y="87"/>
                  </a:cubicBezTo>
                  <a:cubicBezTo>
                    <a:pt x="133" y="85"/>
                    <a:pt x="130" y="85"/>
                    <a:pt x="128" y="85"/>
                  </a:cubicBezTo>
                  <a:cubicBezTo>
                    <a:pt x="128" y="82"/>
                    <a:pt x="128" y="79"/>
                    <a:pt x="128" y="76"/>
                  </a:cubicBezTo>
                  <a:cubicBezTo>
                    <a:pt x="126" y="76"/>
                    <a:pt x="125" y="76"/>
                    <a:pt x="124" y="78"/>
                  </a:cubicBezTo>
                  <a:cubicBezTo>
                    <a:pt x="121" y="76"/>
                    <a:pt x="123" y="72"/>
                    <a:pt x="120" y="70"/>
                  </a:cubicBezTo>
                  <a:cubicBezTo>
                    <a:pt x="120" y="70"/>
                    <a:pt x="118" y="72"/>
                    <a:pt x="117" y="72"/>
                  </a:cubicBezTo>
                  <a:cubicBezTo>
                    <a:pt x="117" y="72"/>
                    <a:pt x="115" y="70"/>
                    <a:pt x="115" y="70"/>
                  </a:cubicBezTo>
                  <a:cubicBezTo>
                    <a:pt x="114" y="70"/>
                    <a:pt x="112" y="67"/>
                    <a:pt x="111" y="66"/>
                  </a:cubicBezTo>
                  <a:cubicBezTo>
                    <a:pt x="110" y="66"/>
                    <a:pt x="109" y="69"/>
                    <a:pt x="107" y="68"/>
                  </a:cubicBezTo>
                  <a:cubicBezTo>
                    <a:pt x="107" y="68"/>
                    <a:pt x="104" y="64"/>
                    <a:pt x="100" y="65"/>
                  </a:cubicBezTo>
                  <a:cubicBezTo>
                    <a:pt x="108" y="56"/>
                    <a:pt x="90" y="61"/>
                    <a:pt x="92" y="52"/>
                  </a:cubicBezTo>
                  <a:cubicBezTo>
                    <a:pt x="88" y="52"/>
                    <a:pt x="83" y="52"/>
                    <a:pt x="83" y="57"/>
                  </a:cubicBezTo>
                  <a:cubicBezTo>
                    <a:pt x="80" y="59"/>
                    <a:pt x="78" y="55"/>
                    <a:pt x="78" y="55"/>
                  </a:cubicBezTo>
                  <a:cubicBezTo>
                    <a:pt x="76" y="55"/>
                    <a:pt x="75" y="57"/>
                    <a:pt x="72" y="57"/>
                  </a:cubicBezTo>
                  <a:cubicBezTo>
                    <a:pt x="69" y="57"/>
                    <a:pt x="68" y="55"/>
                    <a:pt x="65" y="55"/>
                  </a:cubicBezTo>
                  <a:cubicBezTo>
                    <a:pt x="61" y="55"/>
                    <a:pt x="61" y="57"/>
                    <a:pt x="57" y="57"/>
                  </a:cubicBezTo>
                  <a:cubicBezTo>
                    <a:pt x="53" y="57"/>
                    <a:pt x="52" y="56"/>
                    <a:pt x="50" y="55"/>
                  </a:cubicBezTo>
                  <a:cubicBezTo>
                    <a:pt x="41" y="55"/>
                    <a:pt x="34" y="56"/>
                    <a:pt x="25" y="53"/>
                  </a:cubicBezTo>
                  <a:cubicBezTo>
                    <a:pt x="24" y="53"/>
                    <a:pt x="22" y="50"/>
                    <a:pt x="22" y="50"/>
                  </a:cubicBezTo>
                  <a:cubicBezTo>
                    <a:pt x="18" y="49"/>
                    <a:pt x="15" y="51"/>
                    <a:pt x="16" y="46"/>
                  </a:cubicBezTo>
                  <a:cubicBezTo>
                    <a:pt x="13" y="46"/>
                    <a:pt x="7" y="48"/>
                    <a:pt x="9" y="42"/>
                  </a:cubicBezTo>
                  <a:cubicBezTo>
                    <a:pt x="15" y="44"/>
                    <a:pt x="16" y="40"/>
                    <a:pt x="20" y="39"/>
                  </a:cubicBezTo>
                  <a:cubicBezTo>
                    <a:pt x="17" y="35"/>
                    <a:pt x="7" y="38"/>
                    <a:pt x="5" y="33"/>
                  </a:cubicBezTo>
                  <a:cubicBezTo>
                    <a:pt x="3" y="33"/>
                    <a:pt x="3" y="34"/>
                    <a:pt x="3" y="35"/>
                  </a:cubicBezTo>
                  <a:cubicBezTo>
                    <a:pt x="0" y="34"/>
                    <a:pt x="5" y="27"/>
                    <a:pt x="7" y="25"/>
                  </a:cubicBezTo>
                  <a:cubicBezTo>
                    <a:pt x="5" y="19"/>
                    <a:pt x="10" y="17"/>
                    <a:pt x="9" y="11"/>
                  </a:cubicBezTo>
                  <a:close/>
                  <a:moveTo>
                    <a:pt x="145" y="107"/>
                  </a:moveTo>
                  <a:cubicBezTo>
                    <a:pt x="145" y="103"/>
                    <a:pt x="154" y="107"/>
                    <a:pt x="158" y="106"/>
                  </a:cubicBezTo>
                  <a:cubicBezTo>
                    <a:pt x="158" y="102"/>
                    <a:pt x="155" y="102"/>
                    <a:pt x="154" y="100"/>
                  </a:cubicBezTo>
                  <a:cubicBezTo>
                    <a:pt x="152" y="97"/>
                    <a:pt x="147" y="99"/>
                    <a:pt x="143" y="96"/>
                  </a:cubicBezTo>
                  <a:cubicBezTo>
                    <a:pt x="144" y="100"/>
                    <a:pt x="141" y="107"/>
                    <a:pt x="145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1" name="任意多边形: 形状 91"/>
            <p:cNvSpPr/>
            <p:nvPr/>
          </p:nvSpPr>
          <p:spPr bwMode="auto">
            <a:xfrm>
              <a:off x="3778927" y="772085"/>
              <a:ext cx="287161" cy="145681"/>
            </a:xfrm>
            <a:custGeom>
              <a:avLst/>
              <a:gdLst>
                <a:gd name="T0" fmla="*/ 15 w 138"/>
                <a:gd name="T1" fmla="*/ 53 h 70"/>
                <a:gd name="T2" fmla="*/ 17 w 138"/>
                <a:gd name="T3" fmla="*/ 47 h 70"/>
                <a:gd name="T4" fmla="*/ 24 w 138"/>
                <a:gd name="T5" fmla="*/ 45 h 70"/>
                <a:gd name="T6" fmla="*/ 28 w 138"/>
                <a:gd name="T7" fmla="*/ 44 h 70"/>
                <a:gd name="T8" fmla="*/ 49 w 138"/>
                <a:gd name="T9" fmla="*/ 42 h 70"/>
                <a:gd name="T10" fmla="*/ 28 w 138"/>
                <a:gd name="T11" fmla="*/ 40 h 70"/>
                <a:gd name="T12" fmla="*/ 26 w 138"/>
                <a:gd name="T13" fmla="*/ 38 h 70"/>
                <a:gd name="T14" fmla="*/ 21 w 138"/>
                <a:gd name="T15" fmla="*/ 40 h 70"/>
                <a:gd name="T16" fmla="*/ 10 w 138"/>
                <a:gd name="T17" fmla="*/ 38 h 70"/>
                <a:gd name="T18" fmla="*/ 19 w 138"/>
                <a:gd name="T19" fmla="*/ 31 h 70"/>
                <a:gd name="T20" fmla="*/ 24 w 138"/>
                <a:gd name="T21" fmla="*/ 31 h 70"/>
                <a:gd name="T22" fmla="*/ 4 w 138"/>
                <a:gd name="T23" fmla="*/ 27 h 70"/>
                <a:gd name="T24" fmla="*/ 0 w 138"/>
                <a:gd name="T25" fmla="*/ 21 h 70"/>
                <a:gd name="T26" fmla="*/ 10 w 138"/>
                <a:gd name="T27" fmla="*/ 14 h 70"/>
                <a:gd name="T28" fmla="*/ 10 w 138"/>
                <a:gd name="T29" fmla="*/ 12 h 70"/>
                <a:gd name="T30" fmla="*/ 28 w 138"/>
                <a:gd name="T31" fmla="*/ 4 h 70"/>
                <a:gd name="T32" fmla="*/ 34 w 138"/>
                <a:gd name="T33" fmla="*/ 1 h 70"/>
                <a:gd name="T34" fmla="*/ 37 w 138"/>
                <a:gd name="T35" fmla="*/ 3 h 70"/>
                <a:gd name="T36" fmla="*/ 41 w 138"/>
                <a:gd name="T37" fmla="*/ 10 h 70"/>
                <a:gd name="T38" fmla="*/ 37 w 138"/>
                <a:gd name="T39" fmla="*/ 12 h 70"/>
                <a:gd name="T40" fmla="*/ 41 w 138"/>
                <a:gd name="T41" fmla="*/ 14 h 70"/>
                <a:gd name="T42" fmla="*/ 43 w 138"/>
                <a:gd name="T43" fmla="*/ 10 h 70"/>
                <a:gd name="T44" fmla="*/ 54 w 138"/>
                <a:gd name="T45" fmla="*/ 8 h 70"/>
                <a:gd name="T46" fmla="*/ 60 w 138"/>
                <a:gd name="T47" fmla="*/ 17 h 70"/>
                <a:gd name="T48" fmla="*/ 67 w 138"/>
                <a:gd name="T49" fmla="*/ 14 h 70"/>
                <a:gd name="T50" fmla="*/ 73 w 138"/>
                <a:gd name="T51" fmla="*/ 8 h 70"/>
                <a:gd name="T52" fmla="*/ 79 w 138"/>
                <a:gd name="T53" fmla="*/ 10 h 70"/>
                <a:gd name="T54" fmla="*/ 80 w 138"/>
                <a:gd name="T55" fmla="*/ 17 h 70"/>
                <a:gd name="T56" fmla="*/ 84 w 138"/>
                <a:gd name="T57" fmla="*/ 25 h 70"/>
                <a:gd name="T58" fmla="*/ 92 w 138"/>
                <a:gd name="T59" fmla="*/ 19 h 70"/>
                <a:gd name="T60" fmla="*/ 86 w 138"/>
                <a:gd name="T61" fmla="*/ 16 h 70"/>
                <a:gd name="T62" fmla="*/ 86 w 138"/>
                <a:gd name="T63" fmla="*/ 4 h 70"/>
                <a:gd name="T64" fmla="*/ 93 w 138"/>
                <a:gd name="T65" fmla="*/ 3 h 70"/>
                <a:gd name="T66" fmla="*/ 101 w 138"/>
                <a:gd name="T67" fmla="*/ 16 h 70"/>
                <a:gd name="T68" fmla="*/ 106 w 138"/>
                <a:gd name="T69" fmla="*/ 19 h 70"/>
                <a:gd name="T70" fmla="*/ 110 w 138"/>
                <a:gd name="T71" fmla="*/ 25 h 70"/>
                <a:gd name="T72" fmla="*/ 108 w 138"/>
                <a:gd name="T73" fmla="*/ 31 h 70"/>
                <a:gd name="T74" fmla="*/ 114 w 138"/>
                <a:gd name="T75" fmla="*/ 38 h 70"/>
                <a:gd name="T76" fmla="*/ 131 w 138"/>
                <a:gd name="T77" fmla="*/ 40 h 70"/>
                <a:gd name="T78" fmla="*/ 136 w 138"/>
                <a:gd name="T79" fmla="*/ 45 h 70"/>
                <a:gd name="T80" fmla="*/ 138 w 138"/>
                <a:gd name="T81" fmla="*/ 49 h 70"/>
                <a:gd name="T82" fmla="*/ 123 w 138"/>
                <a:gd name="T83" fmla="*/ 49 h 70"/>
                <a:gd name="T84" fmla="*/ 127 w 138"/>
                <a:gd name="T85" fmla="*/ 62 h 70"/>
                <a:gd name="T86" fmla="*/ 106 w 138"/>
                <a:gd name="T87" fmla="*/ 62 h 70"/>
                <a:gd name="T88" fmla="*/ 80 w 138"/>
                <a:gd name="T89" fmla="*/ 62 h 70"/>
                <a:gd name="T90" fmla="*/ 71 w 138"/>
                <a:gd name="T91" fmla="*/ 64 h 70"/>
                <a:gd name="T92" fmla="*/ 69 w 138"/>
                <a:gd name="T93" fmla="*/ 68 h 70"/>
                <a:gd name="T94" fmla="*/ 45 w 138"/>
                <a:gd name="T95" fmla="*/ 68 h 70"/>
                <a:gd name="T96" fmla="*/ 37 w 138"/>
                <a:gd name="T97" fmla="*/ 57 h 70"/>
                <a:gd name="T98" fmla="*/ 23 w 138"/>
                <a:gd name="T99" fmla="*/ 53 h 70"/>
                <a:gd name="T100" fmla="*/ 21 w 138"/>
                <a:gd name="T101" fmla="*/ 55 h 70"/>
                <a:gd name="T102" fmla="*/ 21 w 138"/>
                <a:gd name="T103" fmla="*/ 51 h 70"/>
                <a:gd name="T104" fmla="*/ 15 w 138"/>
                <a:gd name="T105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" h="70">
                  <a:moveTo>
                    <a:pt x="15" y="53"/>
                  </a:moveTo>
                  <a:cubicBezTo>
                    <a:pt x="11" y="53"/>
                    <a:pt x="16" y="48"/>
                    <a:pt x="17" y="47"/>
                  </a:cubicBezTo>
                  <a:cubicBezTo>
                    <a:pt x="17" y="45"/>
                    <a:pt x="22" y="46"/>
                    <a:pt x="24" y="45"/>
                  </a:cubicBezTo>
                  <a:cubicBezTo>
                    <a:pt x="26" y="45"/>
                    <a:pt x="26" y="44"/>
                    <a:pt x="28" y="44"/>
                  </a:cubicBezTo>
                  <a:cubicBezTo>
                    <a:pt x="35" y="43"/>
                    <a:pt x="44" y="46"/>
                    <a:pt x="49" y="42"/>
                  </a:cubicBezTo>
                  <a:cubicBezTo>
                    <a:pt x="47" y="37"/>
                    <a:pt x="35" y="42"/>
                    <a:pt x="28" y="40"/>
                  </a:cubicBezTo>
                  <a:cubicBezTo>
                    <a:pt x="27" y="40"/>
                    <a:pt x="26" y="38"/>
                    <a:pt x="26" y="38"/>
                  </a:cubicBezTo>
                  <a:cubicBezTo>
                    <a:pt x="25" y="38"/>
                    <a:pt x="23" y="40"/>
                    <a:pt x="21" y="40"/>
                  </a:cubicBezTo>
                  <a:cubicBezTo>
                    <a:pt x="17" y="40"/>
                    <a:pt x="13" y="37"/>
                    <a:pt x="10" y="38"/>
                  </a:cubicBezTo>
                  <a:cubicBezTo>
                    <a:pt x="5" y="32"/>
                    <a:pt x="19" y="34"/>
                    <a:pt x="19" y="31"/>
                  </a:cubicBezTo>
                  <a:cubicBezTo>
                    <a:pt x="19" y="27"/>
                    <a:pt x="23" y="30"/>
                    <a:pt x="24" y="31"/>
                  </a:cubicBezTo>
                  <a:cubicBezTo>
                    <a:pt x="24" y="20"/>
                    <a:pt x="13" y="30"/>
                    <a:pt x="4" y="27"/>
                  </a:cubicBezTo>
                  <a:cubicBezTo>
                    <a:pt x="0" y="24"/>
                    <a:pt x="8" y="21"/>
                    <a:pt x="0" y="21"/>
                  </a:cubicBezTo>
                  <a:cubicBezTo>
                    <a:pt x="2" y="18"/>
                    <a:pt x="2" y="12"/>
                    <a:pt x="10" y="14"/>
                  </a:cubicBezTo>
                  <a:cubicBezTo>
                    <a:pt x="12" y="14"/>
                    <a:pt x="10" y="11"/>
                    <a:pt x="10" y="12"/>
                  </a:cubicBezTo>
                  <a:cubicBezTo>
                    <a:pt x="13" y="7"/>
                    <a:pt x="21" y="6"/>
                    <a:pt x="28" y="4"/>
                  </a:cubicBezTo>
                  <a:cubicBezTo>
                    <a:pt x="30" y="3"/>
                    <a:pt x="30" y="0"/>
                    <a:pt x="34" y="1"/>
                  </a:cubicBezTo>
                  <a:cubicBezTo>
                    <a:pt x="34" y="3"/>
                    <a:pt x="36" y="2"/>
                    <a:pt x="37" y="3"/>
                  </a:cubicBezTo>
                  <a:cubicBezTo>
                    <a:pt x="37" y="7"/>
                    <a:pt x="34" y="10"/>
                    <a:pt x="41" y="10"/>
                  </a:cubicBezTo>
                  <a:cubicBezTo>
                    <a:pt x="41" y="12"/>
                    <a:pt x="39" y="11"/>
                    <a:pt x="37" y="12"/>
                  </a:cubicBezTo>
                  <a:cubicBezTo>
                    <a:pt x="37" y="13"/>
                    <a:pt x="40" y="14"/>
                    <a:pt x="41" y="14"/>
                  </a:cubicBezTo>
                  <a:cubicBezTo>
                    <a:pt x="43" y="13"/>
                    <a:pt x="42" y="10"/>
                    <a:pt x="43" y="10"/>
                  </a:cubicBezTo>
                  <a:cubicBezTo>
                    <a:pt x="47" y="8"/>
                    <a:pt x="50" y="9"/>
                    <a:pt x="54" y="8"/>
                  </a:cubicBezTo>
                  <a:cubicBezTo>
                    <a:pt x="56" y="11"/>
                    <a:pt x="60" y="12"/>
                    <a:pt x="60" y="17"/>
                  </a:cubicBezTo>
                  <a:cubicBezTo>
                    <a:pt x="64" y="17"/>
                    <a:pt x="62" y="12"/>
                    <a:pt x="67" y="14"/>
                  </a:cubicBezTo>
                  <a:cubicBezTo>
                    <a:pt x="69" y="12"/>
                    <a:pt x="71" y="10"/>
                    <a:pt x="73" y="8"/>
                  </a:cubicBezTo>
                  <a:cubicBezTo>
                    <a:pt x="74" y="9"/>
                    <a:pt x="76" y="10"/>
                    <a:pt x="79" y="10"/>
                  </a:cubicBezTo>
                  <a:cubicBezTo>
                    <a:pt x="80" y="13"/>
                    <a:pt x="79" y="15"/>
                    <a:pt x="80" y="17"/>
                  </a:cubicBezTo>
                  <a:cubicBezTo>
                    <a:pt x="81" y="20"/>
                    <a:pt x="86" y="20"/>
                    <a:pt x="84" y="25"/>
                  </a:cubicBezTo>
                  <a:cubicBezTo>
                    <a:pt x="88" y="24"/>
                    <a:pt x="88" y="20"/>
                    <a:pt x="92" y="19"/>
                  </a:cubicBezTo>
                  <a:cubicBezTo>
                    <a:pt x="91" y="17"/>
                    <a:pt x="87" y="17"/>
                    <a:pt x="86" y="16"/>
                  </a:cubicBezTo>
                  <a:cubicBezTo>
                    <a:pt x="84" y="12"/>
                    <a:pt x="87" y="9"/>
                    <a:pt x="86" y="4"/>
                  </a:cubicBezTo>
                  <a:cubicBezTo>
                    <a:pt x="89" y="5"/>
                    <a:pt x="90" y="2"/>
                    <a:pt x="93" y="3"/>
                  </a:cubicBezTo>
                  <a:cubicBezTo>
                    <a:pt x="94" y="6"/>
                    <a:pt x="98" y="11"/>
                    <a:pt x="101" y="16"/>
                  </a:cubicBezTo>
                  <a:cubicBezTo>
                    <a:pt x="101" y="16"/>
                    <a:pt x="105" y="24"/>
                    <a:pt x="106" y="19"/>
                  </a:cubicBezTo>
                  <a:cubicBezTo>
                    <a:pt x="109" y="20"/>
                    <a:pt x="107" y="25"/>
                    <a:pt x="110" y="25"/>
                  </a:cubicBezTo>
                  <a:cubicBezTo>
                    <a:pt x="110" y="28"/>
                    <a:pt x="110" y="30"/>
                    <a:pt x="108" y="31"/>
                  </a:cubicBezTo>
                  <a:cubicBezTo>
                    <a:pt x="109" y="34"/>
                    <a:pt x="116" y="32"/>
                    <a:pt x="114" y="38"/>
                  </a:cubicBezTo>
                  <a:cubicBezTo>
                    <a:pt x="121" y="34"/>
                    <a:pt x="121" y="41"/>
                    <a:pt x="131" y="40"/>
                  </a:cubicBezTo>
                  <a:cubicBezTo>
                    <a:pt x="127" y="47"/>
                    <a:pt x="135" y="44"/>
                    <a:pt x="136" y="45"/>
                  </a:cubicBezTo>
                  <a:cubicBezTo>
                    <a:pt x="137" y="46"/>
                    <a:pt x="133" y="51"/>
                    <a:pt x="138" y="49"/>
                  </a:cubicBezTo>
                  <a:cubicBezTo>
                    <a:pt x="135" y="58"/>
                    <a:pt x="131" y="47"/>
                    <a:pt x="123" y="49"/>
                  </a:cubicBezTo>
                  <a:cubicBezTo>
                    <a:pt x="121" y="56"/>
                    <a:pt x="130" y="54"/>
                    <a:pt x="127" y="62"/>
                  </a:cubicBezTo>
                  <a:cubicBezTo>
                    <a:pt x="120" y="64"/>
                    <a:pt x="112" y="66"/>
                    <a:pt x="106" y="62"/>
                  </a:cubicBezTo>
                  <a:cubicBezTo>
                    <a:pt x="100" y="58"/>
                    <a:pt x="88" y="57"/>
                    <a:pt x="80" y="62"/>
                  </a:cubicBezTo>
                  <a:cubicBezTo>
                    <a:pt x="78" y="63"/>
                    <a:pt x="76" y="62"/>
                    <a:pt x="71" y="64"/>
                  </a:cubicBezTo>
                  <a:cubicBezTo>
                    <a:pt x="69" y="65"/>
                    <a:pt x="69" y="66"/>
                    <a:pt x="69" y="68"/>
                  </a:cubicBezTo>
                  <a:cubicBezTo>
                    <a:pt x="64" y="65"/>
                    <a:pt x="54" y="70"/>
                    <a:pt x="45" y="68"/>
                  </a:cubicBezTo>
                  <a:cubicBezTo>
                    <a:pt x="43" y="64"/>
                    <a:pt x="40" y="61"/>
                    <a:pt x="37" y="57"/>
                  </a:cubicBezTo>
                  <a:cubicBezTo>
                    <a:pt x="32" y="56"/>
                    <a:pt x="23" y="59"/>
                    <a:pt x="23" y="53"/>
                  </a:cubicBezTo>
                  <a:cubicBezTo>
                    <a:pt x="21" y="53"/>
                    <a:pt x="21" y="54"/>
                    <a:pt x="21" y="55"/>
                  </a:cubicBezTo>
                  <a:cubicBezTo>
                    <a:pt x="18" y="54"/>
                    <a:pt x="19" y="51"/>
                    <a:pt x="21" y="51"/>
                  </a:cubicBezTo>
                  <a:cubicBezTo>
                    <a:pt x="21" y="47"/>
                    <a:pt x="15" y="51"/>
                    <a:pt x="15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2" name="任意多边形: 形状 92"/>
            <p:cNvSpPr/>
            <p:nvPr/>
          </p:nvSpPr>
          <p:spPr bwMode="auto">
            <a:xfrm>
              <a:off x="3011298" y="807105"/>
              <a:ext cx="2054948" cy="2382731"/>
            </a:xfrm>
            <a:custGeom>
              <a:avLst/>
              <a:gdLst>
                <a:gd name="T0" fmla="*/ 647 w 988"/>
                <a:gd name="T1" fmla="*/ 75 h 1146"/>
                <a:gd name="T2" fmla="*/ 582 w 988"/>
                <a:gd name="T3" fmla="*/ 120 h 1146"/>
                <a:gd name="T4" fmla="*/ 574 w 988"/>
                <a:gd name="T5" fmla="*/ 187 h 1146"/>
                <a:gd name="T6" fmla="*/ 654 w 988"/>
                <a:gd name="T7" fmla="*/ 241 h 1146"/>
                <a:gd name="T8" fmla="*/ 680 w 988"/>
                <a:gd name="T9" fmla="*/ 168 h 1146"/>
                <a:gd name="T10" fmla="*/ 748 w 988"/>
                <a:gd name="T11" fmla="*/ 166 h 1146"/>
                <a:gd name="T12" fmla="*/ 809 w 988"/>
                <a:gd name="T13" fmla="*/ 183 h 1146"/>
                <a:gd name="T14" fmla="*/ 833 w 988"/>
                <a:gd name="T15" fmla="*/ 247 h 1146"/>
                <a:gd name="T16" fmla="*/ 757 w 988"/>
                <a:gd name="T17" fmla="*/ 274 h 1146"/>
                <a:gd name="T18" fmla="*/ 804 w 988"/>
                <a:gd name="T19" fmla="*/ 302 h 1146"/>
                <a:gd name="T20" fmla="*/ 785 w 988"/>
                <a:gd name="T21" fmla="*/ 312 h 1146"/>
                <a:gd name="T22" fmla="*/ 701 w 988"/>
                <a:gd name="T23" fmla="*/ 373 h 1146"/>
                <a:gd name="T24" fmla="*/ 666 w 988"/>
                <a:gd name="T25" fmla="*/ 478 h 1146"/>
                <a:gd name="T26" fmla="*/ 593 w 988"/>
                <a:gd name="T27" fmla="*/ 437 h 1146"/>
                <a:gd name="T28" fmla="*/ 535 w 988"/>
                <a:gd name="T29" fmla="*/ 515 h 1146"/>
                <a:gd name="T30" fmla="*/ 600 w 988"/>
                <a:gd name="T31" fmla="*/ 547 h 1146"/>
                <a:gd name="T32" fmla="*/ 692 w 988"/>
                <a:gd name="T33" fmla="*/ 608 h 1146"/>
                <a:gd name="T34" fmla="*/ 766 w 988"/>
                <a:gd name="T35" fmla="*/ 597 h 1146"/>
                <a:gd name="T36" fmla="*/ 884 w 988"/>
                <a:gd name="T37" fmla="*/ 647 h 1146"/>
                <a:gd name="T38" fmla="*/ 988 w 988"/>
                <a:gd name="T39" fmla="*/ 711 h 1146"/>
                <a:gd name="T40" fmla="*/ 943 w 988"/>
                <a:gd name="T41" fmla="*/ 854 h 1146"/>
                <a:gd name="T42" fmla="*/ 885 w 988"/>
                <a:gd name="T43" fmla="*/ 918 h 1146"/>
                <a:gd name="T44" fmla="*/ 830 w 988"/>
                <a:gd name="T45" fmla="*/ 979 h 1146"/>
                <a:gd name="T46" fmla="*/ 779 w 988"/>
                <a:gd name="T47" fmla="*/ 1037 h 1146"/>
                <a:gd name="T48" fmla="*/ 757 w 988"/>
                <a:gd name="T49" fmla="*/ 1082 h 1146"/>
                <a:gd name="T50" fmla="*/ 716 w 988"/>
                <a:gd name="T51" fmla="*/ 1126 h 1146"/>
                <a:gd name="T52" fmla="*/ 703 w 988"/>
                <a:gd name="T53" fmla="*/ 1065 h 1146"/>
                <a:gd name="T54" fmla="*/ 735 w 988"/>
                <a:gd name="T55" fmla="*/ 936 h 1146"/>
                <a:gd name="T56" fmla="*/ 731 w 988"/>
                <a:gd name="T57" fmla="*/ 813 h 1146"/>
                <a:gd name="T58" fmla="*/ 666 w 988"/>
                <a:gd name="T59" fmla="*/ 729 h 1146"/>
                <a:gd name="T60" fmla="*/ 679 w 988"/>
                <a:gd name="T61" fmla="*/ 660 h 1146"/>
                <a:gd name="T62" fmla="*/ 621 w 988"/>
                <a:gd name="T63" fmla="*/ 588 h 1146"/>
                <a:gd name="T64" fmla="*/ 559 w 988"/>
                <a:gd name="T65" fmla="*/ 550 h 1146"/>
                <a:gd name="T66" fmla="*/ 464 w 988"/>
                <a:gd name="T67" fmla="*/ 496 h 1146"/>
                <a:gd name="T68" fmla="*/ 410 w 988"/>
                <a:gd name="T69" fmla="*/ 440 h 1146"/>
                <a:gd name="T70" fmla="*/ 410 w 988"/>
                <a:gd name="T71" fmla="*/ 463 h 1146"/>
                <a:gd name="T72" fmla="*/ 354 w 988"/>
                <a:gd name="T73" fmla="*/ 392 h 1146"/>
                <a:gd name="T74" fmla="*/ 319 w 988"/>
                <a:gd name="T75" fmla="*/ 267 h 1146"/>
                <a:gd name="T76" fmla="*/ 298 w 988"/>
                <a:gd name="T77" fmla="*/ 233 h 1146"/>
                <a:gd name="T78" fmla="*/ 244 w 988"/>
                <a:gd name="T79" fmla="*/ 174 h 1146"/>
                <a:gd name="T80" fmla="*/ 151 w 988"/>
                <a:gd name="T81" fmla="*/ 144 h 1146"/>
                <a:gd name="T82" fmla="*/ 105 w 988"/>
                <a:gd name="T83" fmla="*/ 168 h 1146"/>
                <a:gd name="T84" fmla="*/ 58 w 988"/>
                <a:gd name="T85" fmla="*/ 198 h 1146"/>
                <a:gd name="T86" fmla="*/ 24 w 988"/>
                <a:gd name="T87" fmla="*/ 153 h 1146"/>
                <a:gd name="T88" fmla="*/ 9 w 988"/>
                <a:gd name="T89" fmla="*/ 97 h 1146"/>
                <a:gd name="T90" fmla="*/ 28 w 988"/>
                <a:gd name="T91" fmla="*/ 62 h 1146"/>
                <a:gd name="T92" fmla="*/ 95 w 988"/>
                <a:gd name="T93" fmla="*/ 21 h 1146"/>
                <a:gd name="T94" fmla="*/ 255 w 988"/>
                <a:gd name="T95" fmla="*/ 38 h 1146"/>
                <a:gd name="T96" fmla="*/ 332 w 988"/>
                <a:gd name="T97" fmla="*/ 41 h 1146"/>
                <a:gd name="T98" fmla="*/ 451 w 988"/>
                <a:gd name="T99" fmla="*/ 73 h 1146"/>
                <a:gd name="T100" fmla="*/ 537 w 988"/>
                <a:gd name="T101" fmla="*/ 53 h 1146"/>
                <a:gd name="T102" fmla="*/ 561 w 988"/>
                <a:gd name="T103" fmla="*/ 12 h 1146"/>
                <a:gd name="T104" fmla="*/ 606 w 988"/>
                <a:gd name="T105" fmla="*/ 51 h 1146"/>
                <a:gd name="T106" fmla="*/ 324 w 988"/>
                <a:gd name="T107" fmla="*/ 86 h 1146"/>
                <a:gd name="T108" fmla="*/ 418 w 988"/>
                <a:gd name="T109" fmla="*/ 135 h 1146"/>
                <a:gd name="T110" fmla="*/ 403 w 988"/>
                <a:gd name="T111" fmla="*/ 133 h 1146"/>
                <a:gd name="T112" fmla="*/ 533 w 988"/>
                <a:gd name="T113" fmla="*/ 250 h 1146"/>
                <a:gd name="T114" fmla="*/ 576 w 988"/>
                <a:gd name="T115" fmla="*/ 295 h 1146"/>
                <a:gd name="T116" fmla="*/ 613 w 988"/>
                <a:gd name="T117" fmla="*/ 271 h 1146"/>
                <a:gd name="T118" fmla="*/ 606 w 988"/>
                <a:gd name="T119" fmla="*/ 340 h 1146"/>
                <a:gd name="T120" fmla="*/ 671 w 988"/>
                <a:gd name="T121" fmla="*/ 317 h 1146"/>
                <a:gd name="T122" fmla="*/ 653 w 988"/>
                <a:gd name="T123" fmla="*/ 338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8" h="1146">
                  <a:moveTo>
                    <a:pt x="602" y="62"/>
                  </a:moveTo>
                  <a:cubicBezTo>
                    <a:pt x="603" y="66"/>
                    <a:pt x="608" y="59"/>
                    <a:pt x="606" y="68"/>
                  </a:cubicBezTo>
                  <a:cubicBezTo>
                    <a:pt x="608" y="68"/>
                    <a:pt x="610" y="68"/>
                    <a:pt x="612" y="68"/>
                  </a:cubicBezTo>
                  <a:cubicBezTo>
                    <a:pt x="614" y="66"/>
                    <a:pt x="616" y="63"/>
                    <a:pt x="615" y="58"/>
                  </a:cubicBezTo>
                  <a:cubicBezTo>
                    <a:pt x="618" y="57"/>
                    <a:pt x="619" y="56"/>
                    <a:pt x="619" y="53"/>
                  </a:cubicBezTo>
                  <a:cubicBezTo>
                    <a:pt x="625" y="55"/>
                    <a:pt x="620" y="47"/>
                    <a:pt x="626" y="49"/>
                  </a:cubicBezTo>
                  <a:cubicBezTo>
                    <a:pt x="626" y="45"/>
                    <a:pt x="626" y="40"/>
                    <a:pt x="626" y="36"/>
                  </a:cubicBezTo>
                  <a:cubicBezTo>
                    <a:pt x="633" y="35"/>
                    <a:pt x="636" y="34"/>
                    <a:pt x="641" y="36"/>
                  </a:cubicBezTo>
                  <a:cubicBezTo>
                    <a:pt x="643" y="37"/>
                    <a:pt x="642" y="40"/>
                    <a:pt x="643" y="41"/>
                  </a:cubicBezTo>
                  <a:cubicBezTo>
                    <a:pt x="644" y="42"/>
                    <a:pt x="646" y="41"/>
                    <a:pt x="647" y="41"/>
                  </a:cubicBezTo>
                  <a:cubicBezTo>
                    <a:pt x="649" y="42"/>
                    <a:pt x="650" y="45"/>
                    <a:pt x="653" y="45"/>
                  </a:cubicBezTo>
                  <a:cubicBezTo>
                    <a:pt x="653" y="51"/>
                    <a:pt x="650" y="53"/>
                    <a:pt x="647" y="55"/>
                  </a:cubicBezTo>
                  <a:cubicBezTo>
                    <a:pt x="651" y="57"/>
                    <a:pt x="649" y="64"/>
                    <a:pt x="654" y="66"/>
                  </a:cubicBezTo>
                  <a:cubicBezTo>
                    <a:pt x="653" y="70"/>
                    <a:pt x="648" y="71"/>
                    <a:pt x="647" y="75"/>
                  </a:cubicBezTo>
                  <a:cubicBezTo>
                    <a:pt x="644" y="75"/>
                    <a:pt x="642" y="78"/>
                    <a:pt x="641" y="75"/>
                  </a:cubicBezTo>
                  <a:cubicBezTo>
                    <a:pt x="638" y="77"/>
                    <a:pt x="638" y="82"/>
                    <a:pt x="636" y="84"/>
                  </a:cubicBezTo>
                  <a:cubicBezTo>
                    <a:pt x="634" y="83"/>
                    <a:pt x="637" y="79"/>
                    <a:pt x="628" y="81"/>
                  </a:cubicBezTo>
                  <a:cubicBezTo>
                    <a:pt x="628" y="79"/>
                    <a:pt x="631" y="79"/>
                    <a:pt x="632" y="79"/>
                  </a:cubicBezTo>
                  <a:cubicBezTo>
                    <a:pt x="628" y="73"/>
                    <a:pt x="621" y="81"/>
                    <a:pt x="615" y="79"/>
                  </a:cubicBezTo>
                  <a:cubicBezTo>
                    <a:pt x="617" y="85"/>
                    <a:pt x="615" y="83"/>
                    <a:pt x="615" y="90"/>
                  </a:cubicBezTo>
                  <a:cubicBezTo>
                    <a:pt x="613" y="90"/>
                    <a:pt x="614" y="88"/>
                    <a:pt x="613" y="86"/>
                  </a:cubicBezTo>
                  <a:cubicBezTo>
                    <a:pt x="609" y="87"/>
                    <a:pt x="610" y="93"/>
                    <a:pt x="604" y="92"/>
                  </a:cubicBezTo>
                  <a:cubicBezTo>
                    <a:pt x="605" y="94"/>
                    <a:pt x="608" y="93"/>
                    <a:pt x="608" y="96"/>
                  </a:cubicBezTo>
                  <a:cubicBezTo>
                    <a:pt x="608" y="99"/>
                    <a:pt x="606" y="100"/>
                    <a:pt x="606" y="103"/>
                  </a:cubicBezTo>
                  <a:cubicBezTo>
                    <a:pt x="602" y="99"/>
                    <a:pt x="596" y="110"/>
                    <a:pt x="595" y="109"/>
                  </a:cubicBezTo>
                  <a:cubicBezTo>
                    <a:pt x="594" y="108"/>
                    <a:pt x="591" y="106"/>
                    <a:pt x="591" y="112"/>
                  </a:cubicBezTo>
                  <a:cubicBezTo>
                    <a:pt x="589" y="112"/>
                    <a:pt x="586" y="112"/>
                    <a:pt x="584" y="112"/>
                  </a:cubicBezTo>
                  <a:cubicBezTo>
                    <a:pt x="581" y="113"/>
                    <a:pt x="582" y="117"/>
                    <a:pt x="582" y="120"/>
                  </a:cubicBezTo>
                  <a:cubicBezTo>
                    <a:pt x="579" y="118"/>
                    <a:pt x="578" y="118"/>
                    <a:pt x="578" y="122"/>
                  </a:cubicBezTo>
                  <a:cubicBezTo>
                    <a:pt x="574" y="118"/>
                    <a:pt x="573" y="121"/>
                    <a:pt x="569" y="122"/>
                  </a:cubicBezTo>
                  <a:cubicBezTo>
                    <a:pt x="570" y="123"/>
                    <a:pt x="571" y="126"/>
                    <a:pt x="571" y="129"/>
                  </a:cubicBezTo>
                  <a:cubicBezTo>
                    <a:pt x="566" y="125"/>
                    <a:pt x="568" y="130"/>
                    <a:pt x="565" y="135"/>
                  </a:cubicBezTo>
                  <a:cubicBezTo>
                    <a:pt x="563" y="139"/>
                    <a:pt x="558" y="143"/>
                    <a:pt x="557" y="151"/>
                  </a:cubicBezTo>
                  <a:cubicBezTo>
                    <a:pt x="553" y="154"/>
                    <a:pt x="551" y="159"/>
                    <a:pt x="548" y="163"/>
                  </a:cubicBezTo>
                  <a:cubicBezTo>
                    <a:pt x="548" y="166"/>
                    <a:pt x="550" y="163"/>
                    <a:pt x="550" y="163"/>
                  </a:cubicBezTo>
                  <a:cubicBezTo>
                    <a:pt x="552" y="163"/>
                    <a:pt x="551" y="164"/>
                    <a:pt x="552" y="165"/>
                  </a:cubicBezTo>
                  <a:cubicBezTo>
                    <a:pt x="553" y="165"/>
                    <a:pt x="555" y="168"/>
                    <a:pt x="556" y="168"/>
                  </a:cubicBezTo>
                  <a:cubicBezTo>
                    <a:pt x="557" y="169"/>
                    <a:pt x="559" y="164"/>
                    <a:pt x="563" y="168"/>
                  </a:cubicBezTo>
                  <a:cubicBezTo>
                    <a:pt x="564" y="169"/>
                    <a:pt x="565" y="170"/>
                    <a:pt x="567" y="170"/>
                  </a:cubicBezTo>
                  <a:cubicBezTo>
                    <a:pt x="567" y="173"/>
                    <a:pt x="567" y="175"/>
                    <a:pt x="567" y="178"/>
                  </a:cubicBezTo>
                  <a:cubicBezTo>
                    <a:pt x="567" y="180"/>
                    <a:pt x="570" y="179"/>
                    <a:pt x="571" y="181"/>
                  </a:cubicBezTo>
                  <a:cubicBezTo>
                    <a:pt x="572" y="183"/>
                    <a:pt x="575" y="183"/>
                    <a:pt x="574" y="187"/>
                  </a:cubicBezTo>
                  <a:cubicBezTo>
                    <a:pt x="584" y="186"/>
                    <a:pt x="591" y="189"/>
                    <a:pt x="597" y="187"/>
                  </a:cubicBezTo>
                  <a:cubicBezTo>
                    <a:pt x="598" y="194"/>
                    <a:pt x="606" y="192"/>
                    <a:pt x="610" y="196"/>
                  </a:cubicBezTo>
                  <a:cubicBezTo>
                    <a:pt x="611" y="197"/>
                    <a:pt x="611" y="196"/>
                    <a:pt x="612" y="198"/>
                  </a:cubicBezTo>
                  <a:cubicBezTo>
                    <a:pt x="612" y="201"/>
                    <a:pt x="614" y="198"/>
                    <a:pt x="613" y="198"/>
                  </a:cubicBezTo>
                  <a:cubicBezTo>
                    <a:pt x="616" y="198"/>
                    <a:pt x="616" y="201"/>
                    <a:pt x="617" y="202"/>
                  </a:cubicBezTo>
                  <a:cubicBezTo>
                    <a:pt x="620" y="203"/>
                    <a:pt x="624" y="201"/>
                    <a:pt x="623" y="206"/>
                  </a:cubicBezTo>
                  <a:cubicBezTo>
                    <a:pt x="633" y="205"/>
                    <a:pt x="638" y="209"/>
                    <a:pt x="647" y="209"/>
                  </a:cubicBezTo>
                  <a:cubicBezTo>
                    <a:pt x="647" y="215"/>
                    <a:pt x="646" y="221"/>
                    <a:pt x="649" y="224"/>
                  </a:cubicBezTo>
                  <a:cubicBezTo>
                    <a:pt x="649" y="224"/>
                    <a:pt x="651" y="227"/>
                    <a:pt x="651" y="226"/>
                  </a:cubicBezTo>
                  <a:cubicBezTo>
                    <a:pt x="651" y="228"/>
                    <a:pt x="649" y="230"/>
                    <a:pt x="649" y="230"/>
                  </a:cubicBezTo>
                  <a:cubicBezTo>
                    <a:pt x="650" y="232"/>
                    <a:pt x="651" y="230"/>
                    <a:pt x="653" y="232"/>
                  </a:cubicBezTo>
                  <a:cubicBezTo>
                    <a:pt x="653" y="232"/>
                    <a:pt x="649" y="237"/>
                    <a:pt x="654" y="235"/>
                  </a:cubicBezTo>
                  <a:cubicBezTo>
                    <a:pt x="653" y="237"/>
                    <a:pt x="652" y="238"/>
                    <a:pt x="653" y="241"/>
                  </a:cubicBezTo>
                  <a:cubicBezTo>
                    <a:pt x="653" y="243"/>
                    <a:pt x="654" y="242"/>
                    <a:pt x="654" y="241"/>
                  </a:cubicBezTo>
                  <a:cubicBezTo>
                    <a:pt x="657" y="241"/>
                    <a:pt x="655" y="244"/>
                    <a:pt x="656" y="245"/>
                  </a:cubicBezTo>
                  <a:cubicBezTo>
                    <a:pt x="657" y="245"/>
                    <a:pt x="659" y="244"/>
                    <a:pt x="660" y="245"/>
                  </a:cubicBezTo>
                  <a:cubicBezTo>
                    <a:pt x="662" y="247"/>
                    <a:pt x="669" y="247"/>
                    <a:pt x="675" y="245"/>
                  </a:cubicBezTo>
                  <a:cubicBezTo>
                    <a:pt x="677" y="237"/>
                    <a:pt x="677" y="233"/>
                    <a:pt x="675" y="226"/>
                  </a:cubicBezTo>
                  <a:cubicBezTo>
                    <a:pt x="676" y="224"/>
                    <a:pt x="672" y="225"/>
                    <a:pt x="671" y="224"/>
                  </a:cubicBezTo>
                  <a:cubicBezTo>
                    <a:pt x="669" y="221"/>
                    <a:pt x="674" y="215"/>
                    <a:pt x="667" y="217"/>
                  </a:cubicBezTo>
                  <a:cubicBezTo>
                    <a:pt x="669" y="215"/>
                    <a:pt x="672" y="215"/>
                    <a:pt x="671" y="211"/>
                  </a:cubicBezTo>
                  <a:cubicBezTo>
                    <a:pt x="679" y="213"/>
                    <a:pt x="678" y="207"/>
                    <a:pt x="684" y="207"/>
                  </a:cubicBezTo>
                  <a:cubicBezTo>
                    <a:pt x="687" y="208"/>
                    <a:pt x="685" y="203"/>
                    <a:pt x="686" y="202"/>
                  </a:cubicBezTo>
                  <a:cubicBezTo>
                    <a:pt x="686" y="202"/>
                    <a:pt x="691" y="204"/>
                    <a:pt x="692" y="202"/>
                  </a:cubicBezTo>
                  <a:cubicBezTo>
                    <a:pt x="687" y="194"/>
                    <a:pt x="694" y="186"/>
                    <a:pt x="690" y="181"/>
                  </a:cubicBezTo>
                  <a:cubicBezTo>
                    <a:pt x="690" y="179"/>
                    <a:pt x="687" y="181"/>
                    <a:pt x="688" y="181"/>
                  </a:cubicBezTo>
                  <a:cubicBezTo>
                    <a:pt x="685" y="179"/>
                    <a:pt x="688" y="175"/>
                    <a:pt x="682" y="176"/>
                  </a:cubicBezTo>
                  <a:cubicBezTo>
                    <a:pt x="683" y="172"/>
                    <a:pt x="680" y="172"/>
                    <a:pt x="680" y="168"/>
                  </a:cubicBezTo>
                  <a:cubicBezTo>
                    <a:pt x="680" y="164"/>
                    <a:pt x="682" y="162"/>
                    <a:pt x="686" y="163"/>
                  </a:cubicBezTo>
                  <a:cubicBezTo>
                    <a:pt x="683" y="161"/>
                    <a:pt x="688" y="150"/>
                    <a:pt x="680" y="150"/>
                  </a:cubicBezTo>
                  <a:cubicBezTo>
                    <a:pt x="682" y="148"/>
                    <a:pt x="682" y="147"/>
                    <a:pt x="682" y="144"/>
                  </a:cubicBezTo>
                  <a:cubicBezTo>
                    <a:pt x="682" y="144"/>
                    <a:pt x="680" y="143"/>
                    <a:pt x="680" y="142"/>
                  </a:cubicBezTo>
                  <a:cubicBezTo>
                    <a:pt x="681" y="142"/>
                    <a:pt x="683" y="142"/>
                    <a:pt x="682" y="140"/>
                  </a:cubicBezTo>
                  <a:cubicBezTo>
                    <a:pt x="682" y="139"/>
                    <a:pt x="680" y="138"/>
                    <a:pt x="680" y="137"/>
                  </a:cubicBezTo>
                  <a:cubicBezTo>
                    <a:pt x="680" y="134"/>
                    <a:pt x="684" y="130"/>
                    <a:pt x="680" y="129"/>
                  </a:cubicBezTo>
                  <a:cubicBezTo>
                    <a:pt x="681" y="126"/>
                    <a:pt x="696" y="125"/>
                    <a:pt x="694" y="131"/>
                  </a:cubicBezTo>
                  <a:cubicBezTo>
                    <a:pt x="701" y="131"/>
                    <a:pt x="711" y="133"/>
                    <a:pt x="714" y="127"/>
                  </a:cubicBezTo>
                  <a:cubicBezTo>
                    <a:pt x="718" y="132"/>
                    <a:pt x="728" y="132"/>
                    <a:pt x="727" y="142"/>
                  </a:cubicBezTo>
                  <a:cubicBezTo>
                    <a:pt x="732" y="142"/>
                    <a:pt x="737" y="142"/>
                    <a:pt x="742" y="142"/>
                  </a:cubicBezTo>
                  <a:cubicBezTo>
                    <a:pt x="741" y="145"/>
                    <a:pt x="743" y="146"/>
                    <a:pt x="746" y="146"/>
                  </a:cubicBezTo>
                  <a:cubicBezTo>
                    <a:pt x="746" y="150"/>
                    <a:pt x="745" y="153"/>
                    <a:pt x="746" y="157"/>
                  </a:cubicBezTo>
                  <a:cubicBezTo>
                    <a:pt x="746" y="161"/>
                    <a:pt x="751" y="165"/>
                    <a:pt x="748" y="166"/>
                  </a:cubicBezTo>
                  <a:cubicBezTo>
                    <a:pt x="748" y="169"/>
                    <a:pt x="751" y="168"/>
                    <a:pt x="753" y="168"/>
                  </a:cubicBezTo>
                  <a:cubicBezTo>
                    <a:pt x="752" y="174"/>
                    <a:pt x="760" y="171"/>
                    <a:pt x="755" y="176"/>
                  </a:cubicBezTo>
                  <a:cubicBezTo>
                    <a:pt x="763" y="177"/>
                    <a:pt x="765" y="173"/>
                    <a:pt x="772" y="174"/>
                  </a:cubicBezTo>
                  <a:cubicBezTo>
                    <a:pt x="772" y="172"/>
                    <a:pt x="771" y="171"/>
                    <a:pt x="770" y="170"/>
                  </a:cubicBezTo>
                  <a:cubicBezTo>
                    <a:pt x="771" y="166"/>
                    <a:pt x="773" y="166"/>
                    <a:pt x="776" y="168"/>
                  </a:cubicBezTo>
                  <a:cubicBezTo>
                    <a:pt x="773" y="162"/>
                    <a:pt x="780" y="163"/>
                    <a:pt x="781" y="161"/>
                  </a:cubicBezTo>
                  <a:cubicBezTo>
                    <a:pt x="782" y="159"/>
                    <a:pt x="779" y="159"/>
                    <a:pt x="779" y="159"/>
                  </a:cubicBezTo>
                  <a:cubicBezTo>
                    <a:pt x="779" y="157"/>
                    <a:pt x="783" y="156"/>
                    <a:pt x="787" y="155"/>
                  </a:cubicBezTo>
                  <a:cubicBezTo>
                    <a:pt x="783" y="159"/>
                    <a:pt x="786" y="159"/>
                    <a:pt x="790" y="165"/>
                  </a:cubicBezTo>
                  <a:cubicBezTo>
                    <a:pt x="793" y="167"/>
                    <a:pt x="795" y="172"/>
                    <a:pt x="802" y="172"/>
                  </a:cubicBezTo>
                  <a:cubicBezTo>
                    <a:pt x="801" y="174"/>
                    <a:pt x="798" y="173"/>
                    <a:pt x="798" y="176"/>
                  </a:cubicBezTo>
                  <a:cubicBezTo>
                    <a:pt x="799" y="178"/>
                    <a:pt x="802" y="178"/>
                    <a:pt x="802" y="181"/>
                  </a:cubicBezTo>
                  <a:cubicBezTo>
                    <a:pt x="804" y="182"/>
                    <a:pt x="803" y="178"/>
                    <a:pt x="804" y="178"/>
                  </a:cubicBezTo>
                  <a:cubicBezTo>
                    <a:pt x="808" y="176"/>
                    <a:pt x="802" y="185"/>
                    <a:pt x="809" y="183"/>
                  </a:cubicBezTo>
                  <a:cubicBezTo>
                    <a:pt x="806" y="188"/>
                    <a:pt x="810" y="190"/>
                    <a:pt x="805" y="194"/>
                  </a:cubicBezTo>
                  <a:cubicBezTo>
                    <a:pt x="806" y="198"/>
                    <a:pt x="811" y="196"/>
                    <a:pt x="813" y="198"/>
                  </a:cubicBezTo>
                  <a:cubicBezTo>
                    <a:pt x="813" y="199"/>
                    <a:pt x="810" y="201"/>
                    <a:pt x="811" y="202"/>
                  </a:cubicBezTo>
                  <a:cubicBezTo>
                    <a:pt x="812" y="203"/>
                    <a:pt x="815" y="203"/>
                    <a:pt x="817" y="204"/>
                  </a:cubicBezTo>
                  <a:cubicBezTo>
                    <a:pt x="818" y="204"/>
                    <a:pt x="819" y="207"/>
                    <a:pt x="820" y="207"/>
                  </a:cubicBezTo>
                  <a:cubicBezTo>
                    <a:pt x="823" y="209"/>
                    <a:pt x="827" y="210"/>
                    <a:pt x="830" y="213"/>
                  </a:cubicBezTo>
                  <a:cubicBezTo>
                    <a:pt x="832" y="214"/>
                    <a:pt x="834" y="206"/>
                    <a:pt x="835" y="211"/>
                  </a:cubicBezTo>
                  <a:cubicBezTo>
                    <a:pt x="835" y="216"/>
                    <a:pt x="831" y="216"/>
                    <a:pt x="826" y="217"/>
                  </a:cubicBezTo>
                  <a:cubicBezTo>
                    <a:pt x="829" y="220"/>
                    <a:pt x="835" y="222"/>
                    <a:pt x="841" y="222"/>
                  </a:cubicBezTo>
                  <a:cubicBezTo>
                    <a:pt x="840" y="225"/>
                    <a:pt x="842" y="226"/>
                    <a:pt x="845" y="226"/>
                  </a:cubicBezTo>
                  <a:cubicBezTo>
                    <a:pt x="844" y="230"/>
                    <a:pt x="845" y="232"/>
                    <a:pt x="848" y="232"/>
                  </a:cubicBezTo>
                  <a:cubicBezTo>
                    <a:pt x="847" y="234"/>
                    <a:pt x="846" y="237"/>
                    <a:pt x="846" y="241"/>
                  </a:cubicBezTo>
                  <a:cubicBezTo>
                    <a:pt x="843" y="242"/>
                    <a:pt x="839" y="242"/>
                    <a:pt x="835" y="245"/>
                  </a:cubicBezTo>
                  <a:cubicBezTo>
                    <a:pt x="834" y="245"/>
                    <a:pt x="835" y="246"/>
                    <a:pt x="833" y="247"/>
                  </a:cubicBezTo>
                  <a:cubicBezTo>
                    <a:pt x="831" y="247"/>
                    <a:pt x="830" y="247"/>
                    <a:pt x="830" y="248"/>
                  </a:cubicBezTo>
                  <a:cubicBezTo>
                    <a:pt x="829" y="252"/>
                    <a:pt x="825" y="249"/>
                    <a:pt x="826" y="248"/>
                  </a:cubicBezTo>
                  <a:cubicBezTo>
                    <a:pt x="825" y="249"/>
                    <a:pt x="823" y="251"/>
                    <a:pt x="822" y="252"/>
                  </a:cubicBezTo>
                  <a:cubicBezTo>
                    <a:pt x="822" y="253"/>
                    <a:pt x="821" y="257"/>
                    <a:pt x="820" y="258"/>
                  </a:cubicBezTo>
                  <a:cubicBezTo>
                    <a:pt x="819" y="259"/>
                    <a:pt x="812" y="257"/>
                    <a:pt x="817" y="260"/>
                  </a:cubicBezTo>
                  <a:cubicBezTo>
                    <a:pt x="814" y="263"/>
                    <a:pt x="808" y="261"/>
                    <a:pt x="805" y="261"/>
                  </a:cubicBezTo>
                  <a:cubicBezTo>
                    <a:pt x="801" y="262"/>
                    <a:pt x="798" y="262"/>
                    <a:pt x="794" y="261"/>
                  </a:cubicBezTo>
                  <a:cubicBezTo>
                    <a:pt x="791" y="261"/>
                    <a:pt x="791" y="260"/>
                    <a:pt x="789" y="260"/>
                  </a:cubicBezTo>
                  <a:cubicBezTo>
                    <a:pt x="780" y="258"/>
                    <a:pt x="772" y="260"/>
                    <a:pt x="764" y="261"/>
                  </a:cubicBezTo>
                  <a:cubicBezTo>
                    <a:pt x="758" y="264"/>
                    <a:pt x="756" y="271"/>
                    <a:pt x="748" y="273"/>
                  </a:cubicBezTo>
                  <a:cubicBezTo>
                    <a:pt x="752" y="277"/>
                    <a:pt x="744" y="277"/>
                    <a:pt x="742" y="280"/>
                  </a:cubicBezTo>
                  <a:cubicBezTo>
                    <a:pt x="743" y="282"/>
                    <a:pt x="744" y="283"/>
                    <a:pt x="744" y="286"/>
                  </a:cubicBezTo>
                  <a:cubicBezTo>
                    <a:pt x="747" y="284"/>
                    <a:pt x="747" y="280"/>
                    <a:pt x="749" y="278"/>
                  </a:cubicBezTo>
                  <a:cubicBezTo>
                    <a:pt x="751" y="277"/>
                    <a:pt x="757" y="278"/>
                    <a:pt x="757" y="274"/>
                  </a:cubicBezTo>
                  <a:cubicBezTo>
                    <a:pt x="757" y="268"/>
                    <a:pt x="760" y="279"/>
                    <a:pt x="761" y="271"/>
                  </a:cubicBezTo>
                  <a:cubicBezTo>
                    <a:pt x="763" y="269"/>
                    <a:pt x="764" y="273"/>
                    <a:pt x="764" y="273"/>
                  </a:cubicBezTo>
                  <a:cubicBezTo>
                    <a:pt x="766" y="272"/>
                    <a:pt x="765" y="269"/>
                    <a:pt x="766" y="269"/>
                  </a:cubicBezTo>
                  <a:cubicBezTo>
                    <a:pt x="770" y="268"/>
                    <a:pt x="773" y="269"/>
                    <a:pt x="779" y="269"/>
                  </a:cubicBezTo>
                  <a:cubicBezTo>
                    <a:pt x="780" y="271"/>
                    <a:pt x="781" y="270"/>
                    <a:pt x="781" y="269"/>
                  </a:cubicBezTo>
                  <a:cubicBezTo>
                    <a:pt x="784" y="268"/>
                    <a:pt x="784" y="279"/>
                    <a:pt x="779" y="276"/>
                  </a:cubicBezTo>
                  <a:cubicBezTo>
                    <a:pt x="784" y="281"/>
                    <a:pt x="776" y="282"/>
                    <a:pt x="777" y="289"/>
                  </a:cubicBezTo>
                  <a:cubicBezTo>
                    <a:pt x="778" y="291"/>
                    <a:pt x="779" y="292"/>
                    <a:pt x="779" y="295"/>
                  </a:cubicBezTo>
                  <a:cubicBezTo>
                    <a:pt x="781" y="294"/>
                    <a:pt x="783" y="293"/>
                    <a:pt x="783" y="295"/>
                  </a:cubicBezTo>
                  <a:cubicBezTo>
                    <a:pt x="783" y="297"/>
                    <a:pt x="785" y="296"/>
                    <a:pt x="787" y="297"/>
                  </a:cubicBezTo>
                  <a:cubicBezTo>
                    <a:pt x="788" y="297"/>
                    <a:pt x="790" y="300"/>
                    <a:pt x="790" y="301"/>
                  </a:cubicBezTo>
                  <a:cubicBezTo>
                    <a:pt x="791" y="301"/>
                    <a:pt x="793" y="300"/>
                    <a:pt x="794" y="301"/>
                  </a:cubicBezTo>
                  <a:cubicBezTo>
                    <a:pt x="795" y="301"/>
                    <a:pt x="796" y="302"/>
                    <a:pt x="796" y="302"/>
                  </a:cubicBezTo>
                  <a:cubicBezTo>
                    <a:pt x="799" y="303"/>
                    <a:pt x="801" y="298"/>
                    <a:pt x="804" y="302"/>
                  </a:cubicBezTo>
                  <a:cubicBezTo>
                    <a:pt x="806" y="303"/>
                    <a:pt x="804" y="299"/>
                    <a:pt x="805" y="299"/>
                  </a:cubicBezTo>
                  <a:cubicBezTo>
                    <a:pt x="806" y="298"/>
                    <a:pt x="809" y="299"/>
                    <a:pt x="809" y="299"/>
                  </a:cubicBezTo>
                  <a:cubicBezTo>
                    <a:pt x="810" y="297"/>
                    <a:pt x="808" y="295"/>
                    <a:pt x="809" y="293"/>
                  </a:cubicBezTo>
                  <a:cubicBezTo>
                    <a:pt x="812" y="292"/>
                    <a:pt x="813" y="295"/>
                    <a:pt x="813" y="297"/>
                  </a:cubicBezTo>
                  <a:cubicBezTo>
                    <a:pt x="814" y="300"/>
                    <a:pt x="819" y="298"/>
                    <a:pt x="817" y="304"/>
                  </a:cubicBezTo>
                  <a:cubicBezTo>
                    <a:pt x="814" y="305"/>
                    <a:pt x="813" y="302"/>
                    <a:pt x="811" y="302"/>
                  </a:cubicBezTo>
                  <a:cubicBezTo>
                    <a:pt x="808" y="303"/>
                    <a:pt x="808" y="307"/>
                    <a:pt x="805" y="308"/>
                  </a:cubicBezTo>
                  <a:cubicBezTo>
                    <a:pt x="804" y="309"/>
                    <a:pt x="801" y="308"/>
                    <a:pt x="800" y="308"/>
                  </a:cubicBezTo>
                  <a:cubicBezTo>
                    <a:pt x="796" y="309"/>
                    <a:pt x="797" y="313"/>
                    <a:pt x="790" y="312"/>
                  </a:cubicBezTo>
                  <a:cubicBezTo>
                    <a:pt x="787" y="311"/>
                    <a:pt x="788" y="316"/>
                    <a:pt x="787" y="317"/>
                  </a:cubicBezTo>
                  <a:cubicBezTo>
                    <a:pt x="786" y="318"/>
                    <a:pt x="784" y="316"/>
                    <a:pt x="785" y="315"/>
                  </a:cubicBezTo>
                  <a:cubicBezTo>
                    <a:pt x="781" y="318"/>
                    <a:pt x="782" y="322"/>
                    <a:pt x="776" y="321"/>
                  </a:cubicBezTo>
                  <a:cubicBezTo>
                    <a:pt x="779" y="317"/>
                    <a:pt x="775" y="319"/>
                    <a:pt x="776" y="314"/>
                  </a:cubicBezTo>
                  <a:cubicBezTo>
                    <a:pt x="779" y="312"/>
                    <a:pt x="781" y="308"/>
                    <a:pt x="785" y="312"/>
                  </a:cubicBezTo>
                  <a:cubicBezTo>
                    <a:pt x="786" y="306"/>
                    <a:pt x="782" y="306"/>
                    <a:pt x="779" y="304"/>
                  </a:cubicBezTo>
                  <a:cubicBezTo>
                    <a:pt x="775" y="303"/>
                    <a:pt x="772" y="310"/>
                    <a:pt x="768" y="310"/>
                  </a:cubicBezTo>
                  <a:cubicBezTo>
                    <a:pt x="768" y="310"/>
                    <a:pt x="763" y="311"/>
                    <a:pt x="762" y="312"/>
                  </a:cubicBezTo>
                  <a:cubicBezTo>
                    <a:pt x="761" y="313"/>
                    <a:pt x="761" y="313"/>
                    <a:pt x="761" y="315"/>
                  </a:cubicBezTo>
                  <a:cubicBezTo>
                    <a:pt x="750" y="314"/>
                    <a:pt x="751" y="321"/>
                    <a:pt x="742" y="317"/>
                  </a:cubicBezTo>
                  <a:cubicBezTo>
                    <a:pt x="745" y="320"/>
                    <a:pt x="747" y="321"/>
                    <a:pt x="738" y="321"/>
                  </a:cubicBezTo>
                  <a:cubicBezTo>
                    <a:pt x="734" y="324"/>
                    <a:pt x="733" y="334"/>
                    <a:pt x="738" y="336"/>
                  </a:cubicBezTo>
                  <a:cubicBezTo>
                    <a:pt x="738" y="340"/>
                    <a:pt x="733" y="338"/>
                    <a:pt x="735" y="343"/>
                  </a:cubicBezTo>
                  <a:cubicBezTo>
                    <a:pt x="733" y="344"/>
                    <a:pt x="731" y="343"/>
                    <a:pt x="729" y="343"/>
                  </a:cubicBezTo>
                  <a:cubicBezTo>
                    <a:pt x="727" y="344"/>
                    <a:pt x="727" y="346"/>
                    <a:pt x="725" y="347"/>
                  </a:cubicBezTo>
                  <a:cubicBezTo>
                    <a:pt x="722" y="349"/>
                    <a:pt x="717" y="348"/>
                    <a:pt x="714" y="351"/>
                  </a:cubicBezTo>
                  <a:cubicBezTo>
                    <a:pt x="713" y="352"/>
                    <a:pt x="711" y="353"/>
                    <a:pt x="710" y="355"/>
                  </a:cubicBezTo>
                  <a:cubicBezTo>
                    <a:pt x="708" y="357"/>
                    <a:pt x="708" y="361"/>
                    <a:pt x="705" y="364"/>
                  </a:cubicBezTo>
                  <a:cubicBezTo>
                    <a:pt x="703" y="366"/>
                    <a:pt x="699" y="366"/>
                    <a:pt x="701" y="373"/>
                  </a:cubicBezTo>
                  <a:cubicBezTo>
                    <a:pt x="697" y="373"/>
                    <a:pt x="697" y="368"/>
                    <a:pt x="694" y="368"/>
                  </a:cubicBezTo>
                  <a:cubicBezTo>
                    <a:pt x="692" y="368"/>
                    <a:pt x="692" y="371"/>
                    <a:pt x="690" y="371"/>
                  </a:cubicBezTo>
                  <a:cubicBezTo>
                    <a:pt x="697" y="379"/>
                    <a:pt x="696" y="385"/>
                    <a:pt x="697" y="396"/>
                  </a:cubicBezTo>
                  <a:cubicBezTo>
                    <a:pt x="693" y="394"/>
                    <a:pt x="695" y="398"/>
                    <a:pt x="694" y="399"/>
                  </a:cubicBezTo>
                  <a:cubicBezTo>
                    <a:pt x="693" y="400"/>
                    <a:pt x="690" y="399"/>
                    <a:pt x="690" y="399"/>
                  </a:cubicBezTo>
                  <a:cubicBezTo>
                    <a:pt x="688" y="401"/>
                    <a:pt x="688" y="402"/>
                    <a:pt x="686" y="403"/>
                  </a:cubicBezTo>
                  <a:cubicBezTo>
                    <a:pt x="684" y="405"/>
                    <a:pt x="682" y="408"/>
                    <a:pt x="680" y="409"/>
                  </a:cubicBezTo>
                  <a:cubicBezTo>
                    <a:pt x="678" y="410"/>
                    <a:pt x="675" y="408"/>
                    <a:pt x="673" y="411"/>
                  </a:cubicBezTo>
                  <a:cubicBezTo>
                    <a:pt x="669" y="412"/>
                    <a:pt x="667" y="416"/>
                    <a:pt x="666" y="420"/>
                  </a:cubicBezTo>
                  <a:cubicBezTo>
                    <a:pt x="661" y="420"/>
                    <a:pt x="662" y="426"/>
                    <a:pt x="656" y="425"/>
                  </a:cubicBezTo>
                  <a:cubicBezTo>
                    <a:pt x="658" y="432"/>
                    <a:pt x="652" y="446"/>
                    <a:pt x="660" y="446"/>
                  </a:cubicBezTo>
                  <a:cubicBezTo>
                    <a:pt x="656" y="453"/>
                    <a:pt x="663" y="453"/>
                    <a:pt x="662" y="463"/>
                  </a:cubicBezTo>
                  <a:cubicBezTo>
                    <a:pt x="662" y="465"/>
                    <a:pt x="664" y="464"/>
                    <a:pt x="666" y="465"/>
                  </a:cubicBezTo>
                  <a:cubicBezTo>
                    <a:pt x="663" y="470"/>
                    <a:pt x="666" y="470"/>
                    <a:pt x="666" y="478"/>
                  </a:cubicBezTo>
                  <a:cubicBezTo>
                    <a:pt x="662" y="478"/>
                    <a:pt x="659" y="479"/>
                    <a:pt x="658" y="481"/>
                  </a:cubicBezTo>
                  <a:cubicBezTo>
                    <a:pt x="655" y="481"/>
                    <a:pt x="657" y="478"/>
                    <a:pt x="656" y="476"/>
                  </a:cubicBezTo>
                  <a:cubicBezTo>
                    <a:pt x="655" y="474"/>
                    <a:pt x="652" y="475"/>
                    <a:pt x="651" y="474"/>
                  </a:cubicBezTo>
                  <a:cubicBezTo>
                    <a:pt x="650" y="473"/>
                    <a:pt x="651" y="469"/>
                    <a:pt x="647" y="470"/>
                  </a:cubicBezTo>
                  <a:cubicBezTo>
                    <a:pt x="648" y="466"/>
                    <a:pt x="650" y="462"/>
                    <a:pt x="643" y="461"/>
                  </a:cubicBezTo>
                  <a:cubicBezTo>
                    <a:pt x="646" y="452"/>
                    <a:pt x="642" y="453"/>
                    <a:pt x="641" y="444"/>
                  </a:cubicBezTo>
                  <a:cubicBezTo>
                    <a:pt x="640" y="444"/>
                    <a:pt x="639" y="446"/>
                    <a:pt x="638" y="446"/>
                  </a:cubicBezTo>
                  <a:cubicBezTo>
                    <a:pt x="638" y="445"/>
                    <a:pt x="638" y="443"/>
                    <a:pt x="638" y="442"/>
                  </a:cubicBezTo>
                  <a:cubicBezTo>
                    <a:pt x="635" y="443"/>
                    <a:pt x="625" y="445"/>
                    <a:pt x="623" y="442"/>
                  </a:cubicBezTo>
                  <a:cubicBezTo>
                    <a:pt x="621" y="441"/>
                    <a:pt x="621" y="439"/>
                    <a:pt x="619" y="439"/>
                  </a:cubicBezTo>
                  <a:cubicBezTo>
                    <a:pt x="618" y="438"/>
                    <a:pt x="615" y="441"/>
                    <a:pt x="612" y="440"/>
                  </a:cubicBezTo>
                  <a:cubicBezTo>
                    <a:pt x="612" y="440"/>
                    <a:pt x="619" y="434"/>
                    <a:pt x="612" y="437"/>
                  </a:cubicBezTo>
                  <a:cubicBezTo>
                    <a:pt x="611" y="437"/>
                    <a:pt x="612" y="438"/>
                    <a:pt x="610" y="439"/>
                  </a:cubicBezTo>
                  <a:cubicBezTo>
                    <a:pt x="605" y="439"/>
                    <a:pt x="597" y="439"/>
                    <a:pt x="593" y="437"/>
                  </a:cubicBezTo>
                  <a:cubicBezTo>
                    <a:pt x="589" y="436"/>
                    <a:pt x="592" y="443"/>
                    <a:pt x="591" y="446"/>
                  </a:cubicBezTo>
                  <a:cubicBezTo>
                    <a:pt x="581" y="444"/>
                    <a:pt x="569" y="444"/>
                    <a:pt x="557" y="442"/>
                  </a:cubicBezTo>
                  <a:cubicBezTo>
                    <a:pt x="556" y="443"/>
                    <a:pt x="556" y="444"/>
                    <a:pt x="554" y="444"/>
                  </a:cubicBezTo>
                  <a:cubicBezTo>
                    <a:pt x="552" y="445"/>
                    <a:pt x="552" y="448"/>
                    <a:pt x="550" y="448"/>
                  </a:cubicBezTo>
                  <a:cubicBezTo>
                    <a:pt x="548" y="448"/>
                    <a:pt x="549" y="450"/>
                    <a:pt x="548" y="452"/>
                  </a:cubicBezTo>
                  <a:cubicBezTo>
                    <a:pt x="546" y="452"/>
                    <a:pt x="543" y="451"/>
                    <a:pt x="541" y="452"/>
                  </a:cubicBezTo>
                  <a:cubicBezTo>
                    <a:pt x="539" y="452"/>
                    <a:pt x="539" y="456"/>
                    <a:pt x="535" y="455"/>
                  </a:cubicBezTo>
                  <a:cubicBezTo>
                    <a:pt x="536" y="459"/>
                    <a:pt x="533" y="468"/>
                    <a:pt x="537" y="468"/>
                  </a:cubicBezTo>
                  <a:cubicBezTo>
                    <a:pt x="535" y="471"/>
                    <a:pt x="534" y="474"/>
                    <a:pt x="531" y="476"/>
                  </a:cubicBezTo>
                  <a:cubicBezTo>
                    <a:pt x="532" y="481"/>
                    <a:pt x="531" y="486"/>
                    <a:pt x="531" y="491"/>
                  </a:cubicBezTo>
                  <a:cubicBezTo>
                    <a:pt x="532" y="493"/>
                    <a:pt x="533" y="494"/>
                    <a:pt x="533" y="496"/>
                  </a:cubicBezTo>
                  <a:cubicBezTo>
                    <a:pt x="533" y="501"/>
                    <a:pt x="535" y="506"/>
                    <a:pt x="531" y="509"/>
                  </a:cubicBezTo>
                  <a:cubicBezTo>
                    <a:pt x="531" y="512"/>
                    <a:pt x="536" y="510"/>
                    <a:pt x="537" y="511"/>
                  </a:cubicBezTo>
                  <a:cubicBezTo>
                    <a:pt x="537" y="512"/>
                    <a:pt x="535" y="514"/>
                    <a:pt x="535" y="515"/>
                  </a:cubicBezTo>
                  <a:cubicBezTo>
                    <a:pt x="535" y="514"/>
                    <a:pt x="537" y="517"/>
                    <a:pt x="537" y="517"/>
                  </a:cubicBezTo>
                  <a:cubicBezTo>
                    <a:pt x="538" y="519"/>
                    <a:pt x="540" y="517"/>
                    <a:pt x="541" y="519"/>
                  </a:cubicBezTo>
                  <a:cubicBezTo>
                    <a:pt x="541" y="519"/>
                    <a:pt x="540" y="522"/>
                    <a:pt x="541" y="522"/>
                  </a:cubicBezTo>
                  <a:cubicBezTo>
                    <a:pt x="541" y="523"/>
                    <a:pt x="542" y="522"/>
                    <a:pt x="543" y="522"/>
                  </a:cubicBezTo>
                  <a:cubicBezTo>
                    <a:pt x="543" y="523"/>
                    <a:pt x="542" y="526"/>
                    <a:pt x="543" y="526"/>
                  </a:cubicBezTo>
                  <a:cubicBezTo>
                    <a:pt x="544" y="527"/>
                    <a:pt x="548" y="530"/>
                    <a:pt x="548" y="534"/>
                  </a:cubicBezTo>
                  <a:cubicBezTo>
                    <a:pt x="563" y="535"/>
                    <a:pt x="571" y="531"/>
                    <a:pt x="578" y="534"/>
                  </a:cubicBezTo>
                  <a:cubicBezTo>
                    <a:pt x="580" y="533"/>
                    <a:pt x="580" y="531"/>
                    <a:pt x="582" y="530"/>
                  </a:cubicBezTo>
                  <a:cubicBezTo>
                    <a:pt x="583" y="528"/>
                    <a:pt x="586" y="525"/>
                    <a:pt x="587" y="521"/>
                  </a:cubicBezTo>
                  <a:cubicBezTo>
                    <a:pt x="588" y="519"/>
                    <a:pt x="590" y="517"/>
                    <a:pt x="587" y="517"/>
                  </a:cubicBezTo>
                  <a:cubicBezTo>
                    <a:pt x="592" y="511"/>
                    <a:pt x="605" y="507"/>
                    <a:pt x="615" y="511"/>
                  </a:cubicBezTo>
                  <a:cubicBezTo>
                    <a:pt x="611" y="516"/>
                    <a:pt x="610" y="523"/>
                    <a:pt x="606" y="528"/>
                  </a:cubicBezTo>
                  <a:cubicBezTo>
                    <a:pt x="604" y="533"/>
                    <a:pt x="609" y="533"/>
                    <a:pt x="608" y="537"/>
                  </a:cubicBezTo>
                  <a:cubicBezTo>
                    <a:pt x="604" y="538"/>
                    <a:pt x="602" y="542"/>
                    <a:pt x="600" y="547"/>
                  </a:cubicBezTo>
                  <a:cubicBezTo>
                    <a:pt x="600" y="548"/>
                    <a:pt x="600" y="549"/>
                    <a:pt x="598" y="548"/>
                  </a:cubicBezTo>
                  <a:cubicBezTo>
                    <a:pt x="598" y="553"/>
                    <a:pt x="607" y="547"/>
                    <a:pt x="604" y="554"/>
                  </a:cubicBezTo>
                  <a:cubicBezTo>
                    <a:pt x="608" y="554"/>
                    <a:pt x="610" y="551"/>
                    <a:pt x="615" y="552"/>
                  </a:cubicBezTo>
                  <a:cubicBezTo>
                    <a:pt x="614" y="556"/>
                    <a:pt x="619" y="555"/>
                    <a:pt x="619" y="558"/>
                  </a:cubicBezTo>
                  <a:cubicBezTo>
                    <a:pt x="629" y="554"/>
                    <a:pt x="630" y="561"/>
                    <a:pt x="641" y="560"/>
                  </a:cubicBezTo>
                  <a:cubicBezTo>
                    <a:pt x="637" y="564"/>
                    <a:pt x="644" y="570"/>
                    <a:pt x="638" y="573"/>
                  </a:cubicBezTo>
                  <a:cubicBezTo>
                    <a:pt x="641" y="577"/>
                    <a:pt x="639" y="588"/>
                    <a:pt x="638" y="593"/>
                  </a:cubicBezTo>
                  <a:cubicBezTo>
                    <a:pt x="638" y="596"/>
                    <a:pt x="641" y="597"/>
                    <a:pt x="645" y="597"/>
                  </a:cubicBezTo>
                  <a:cubicBezTo>
                    <a:pt x="644" y="601"/>
                    <a:pt x="649" y="600"/>
                    <a:pt x="649" y="603"/>
                  </a:cubicBezTo>
                  <a:cubicBezTo>
                    <a:pt x="649" y="605"/>
                    <a:pt x="655" y="603"/>
                    <a:pt x="654" y="606"/>
                  </a:cubicBezTo>
                  <a:cubicBezTo>
                    <a:pt x="661" y="601"/>
                    <a:pt x="672" y="607"/>
                    <a:pt x="677" y="604"/>
                  </a:cubicBezTo>
                  <a:cubicBezTo>
                    <a:pt x="677" y="606"/>
                    <a:pt x="677" y="607"/>
                    <a:pt x="677" y="608"/>
                  </a:cubicBezTo>
                  <a:cubicBezTo>
                    <a:pt x="680" y="608"/>
                    <a:pt x="686" y="604"/>
                    <a:pt x="686" y="610"/>
                  </a:cubicBezTo>
                  <a:cubicBezTo>
                    <a:pt x="688" y="609"/>
                    <a:pt x="689" y="608"/>
                    <a:pt x="692" y="608"/>
                  </a:cubicBezTo>
                  <a:cubicBezTo>
                    <a:pt x="693" y="607"/>
                    <a:pt x="694" y="606"/>
                    <a:pt x="695" y="604"/>
                  </a:cubicBezTo>
                  <a:cubicBezTo>
                    <a:pt x="696" y="603"/>
                    <a:pt x="697" y="605"/>
                    <a:pt x="697" y="603"/>
                  </a:cubicBezTo>
                  <a:cubicBezTo>
                    <a:pt x="697" y="600"/>
                    <a:pt x="700" y="604"/>
                    <a:pt x="701" y="601"/>
                  </a:cubicBezTo>
                  <a:cubicBezTo>
                    <a:pt x="701" y="600"/>
                    <a:pt x="701" y="597"/>
                    <a:pt x="701" y="597"/>
                  </a:cubicBezTo>
                  <a:cubicBezTo>
                    <a:pt x="702" y="596"/>
                    <a:pt x="703" y="599"/>
                    <a:pt x="703" y="599"/>
                  </a:cubicBezTo>
                  <a:cubicBezTo>
                    <a:pt x="704" y="598"/>
                    <a:pt x="705" y="596"/>
                    <a:pt x="707" y="595"/>
                  </a:cubicBezTo>
                  <a:cubicBezTo>
                    <a:pt x="708" y="594"/>
                    <a:pt x="711" y="592"/>
                    <a:pt x="714" y="589"/>
                  </a:cubicBezTo>
                  <a:cubicBezTo>
                    <a:pt x="715" y="589"/>
                    <a:pt x="716" y="588"/>
                    <a:pt x="716" y="586"/>
                  </a:cubicBezTo>
                  <a:cubicBezTo>
                    <a:pt x="718" y="588"/>
                    <a:pt x="737" y="589"/>
                    <a:pt x="727" y="591"/>
                  </a:cubicBezTo>
                  <a:cubicBezTo>
                    <a:pt x="728" y="594"/>
                    <a:pt x="732" y="593"/>
                    <a:pt x="735" y="593"/>
                  </a:cubicBezTo>
                  <a:cubicBezTo>
                    <a:pt x="736" y="593"/>
                    <a:pt x="736" y="591"/>
                    <a:pt x="736" y="589"/>
                  </a:cubicBezTo>
                  <a:cubicBezTo>
                    <a:pt x="741" y="589"/>
                    <a:pt x="746" y="589"/>
                    <a:pt x="751" y="589"/>
                  </a:cubicBezTo>
                  <a:cubicBezTo>
                    <a:pt x="749" y="595"/>
                    <a:pt x="759" y="593"/>
                    <a:pt x="764" y="595"/>
                  </a:cubicBezTo>
                  <a:cubicBezTo>
                    <a:pt x="765" y="595"/>
                    <a:pt x="764" y="597"/>
                    <a:pt x="766" y="597"/>
                  </a:cubicBezTo>
                  <a:cubicBezTo>
                    <a:pt x="768" y="597"/>
                    <a:pt x="768" y="599"/>
                    <a:pt x="770" y="599"/>
                  </a:cubicBezTo>
                  <a:cubicBezTo>
                    <a:pt x="774" y="599"/>
                    <a:pt x="775" y="597"/>
                    <a:pt x="777" y="597"/>
                  </a:cubicBezTo>
                  <a:cubicBezTo>
                    <a:pt x="787" y="596"/>
                    <a:pt x="796" y="598"/>
                    <a:pt x="805" y="599"/>
                  </a:cubicBezTo>
                  <a:cubicBezTo>
                    <a:pt x="805" y="602"/>
                    <a:pt x="807" y="606"/>
                    <a:pt x="807" y="603"/>
                  </a:cubicBezTo>
                  <a:cubicBezTo>
                    <a:pt x="809" y="603"/>
                    <a:pt x="808" y="604"/>
                    <a:pt x="807" y="604"/>
                  </a:cubicBezTo>
                  <a:cubicBezTo>
                    <a:pt x="807" y="609"/>
                    <a:pt x="812" y="605"/>
                    <a:pt x="815" y="608"/>
                  </a:cubicBezTo>
                  <a:cubicBezTo>
                    <a:pt x="815" y="609"/>
                    <a:pt x="814" y="612"/>
                    <a:pt x="815" y="612"/>
                  </a:cubicBezTo>
                  <a:cubicBezTo>
                    <a:pt x="817" y="613"/>
                    <a:pt x="820" y="611"/>
                    <a:pt x="822" y="612"/>
                  </a:cubicBezTo>
                  <a:cubicBezTo>
                    <a:pt x="821" y="616"/>
                    <a:pt x="823" y="617"/>
                    <a:pt x="826" y="619"/>
                  </a:cubicBezTo>
                  <a:cubicBezTo>
                    <a:pt x="829" y="622"/>
                    <a:pt x="832" y="624"/>
                    <a:pt x="833" y="629"/>
                  </a:cubicBezTo>
                  <a:cubicBezTo>
                    <a:pt x="845" y="628"/>
                    <a:pt x="850" y="634"/>
                    <a:pt x="859" y="630"/>
                  </a:cubicBezTo>
                  <a:cubicBezTo>
                    <a:pt x="857" y="638"/>
                    <a:pt x="870" y="630"/>
                    <a:pt x="867" y="638"/>
                  </a:cubicBezTo>
                  <a:cubicBezTo>
                    <a:pt x="873" y="635"/>
                    <a:pt x="873" y="643"/>
                    <a:pt x="878" y="644"/>
                  </a:cubicBezTo>
                  <a:cubicBezTo>
                    <a:pt x="880" y="644"/>
                    <a:pt x="880" y="649"/>
                    <a:pt x="884" y="647"/>
                  </a:cubicBezTo>
                  <a:cubicBezTo>
                    <a:pt x="878" y="652"/>
                    <a:pt x="886" y="651"/>
                    <a:pt x="885" y="657"/>
                  </a:cubicBezTo>
                  <a:cubicBezTo>
                    <a:pt x="885" y="660"/>
                    <a:pt x="889" y="659"/>
                    <a:pt x="891" y="660"/>
                  </a:cubicBezTo>
                  <a:cubicBezTo>
                    <a:pt x="892" y="661"/>
                    <a:pt x="891" y="666"/>
                    <a:pt x="895" y="664"/>
                  </a:cubicBezTo>
                  <a:cubicBezTo>
                    <a:pt x="888" y="671"/>
                    <a:pt x="904" y="673"/>
                    <a:pt x="899" y="679"/>
                  </a:cubicBezTo>
                  <a:cubicBezTo>
                    <a:pt x="902" y="678"/>
                    <a:pt x="904" y="679"/>
                    <a:pt x="904" y="683"/>
                  </a:cubicBezTo>
                  <a:cubicBezTo>
                    <a:pt x="914" y="681"/>
                    <a:pt x="926" y="684"/>
                    <a:pt x="930" y="692"/>
                  </a:cubicBezTo>
                  <a:cubicBezTo>
                    <a:pt x="939" y="692"/>
                    <a:pt x="944" y="695"/>
                    <a:pt x="954" y="694"/>
                  </a:cubicBezTo>
                  <a:cubicBezTo>
                    <a:pt x="955" y="695"/>
                    <a:pt x="951" y="696"/>
                    <a:pt x="951" y="696"/>
                  </a:cubicBezTo>
                  <a:cubicBezTo>
                    <a:pt x="953" y="699"/>
                    <a:pt x="965" y="697"/>
                    <a:pt x="971" y="698"/>
                  </a:cubicBezTo>
                  <a:cubicBezTo>
                    <a:pt x="971" y="699"/>
                    <a:pt x="974" y="699"/>
                    <a:pt x="975" y="699"/>
                  </a:cubicBezTo>
                  <a:cubicBezTo>
                    <a:pt x="975" y="703"/>
                    <a:pt x="979" y="702"/>
                    <a:pt x="981" y="703"/>
                  </a:cubicBezTo>
                  <a:cubicBezTo>
                    <a:pt x="981" y="704"/>
                    <a:pt x="980" y="706"/>
                    <a:pt x="981" y="707"/>
                  </a:cubicBezTo>
                  <a:cubicBezTo>
                    <a:pt x="981" y="708"/>
                    <a:pt x="984" y="706"/>
                    <a:pt x="984" y="707"/>
                  </a:cubicBezTo>
                  <a:cubicBezTo>
                    <a:pt x="986" y="708"/>
                    <a:pt x="984" y="712"/>
                    <a:pt x="988" y="711"/>
                  </a:cubicBezTo>
                  <a:cubicBezTo>
                    <a:pt x="988" y="730"/>
                    <a:pt x="988" y="749"/>
                    <a:pt x="988" y="768"/>
                  </a:cubicBezTo>
                  <a:cubicBezTo>
                    <a:pt x="980" y="766"/>
                    <a:pt x="988" y="779"/>
                    <a:pt x="981" y="776"/>
                  </a:cubicBezTo>
                  <a:cubicBezTo>
                    <a:pt x="980" y="782"/>
                    <a:pt x="979" y="788"/>
                    <a:pt x="979" y="795"/>
                  </a:cubicBezTo>
                  <a:cubicBezTo>
                    <a:pt x="979" y="798"/>
                    <a:pt x="982" y="805"/>
                    <a:pt x="981" y="813"/>
                  </a:cubicBezTo>
                  <a:cubicBezTo>
                    <a:pt x="981" y="813"/>
                    <a:pt x="979" y="814"/>
                    <a:pt x="979" y="815"/>
                  </a:cubicBezTo>
                  <a:cubicBezTo>
                    <a:pt x="978" y="816"/>
                    <a:pt x="979" y="818"/>
                    <a:pt x="979" y="819"/>
                  </a:cubicBezTo>
                  <a:cubicBezTo>
                    <a:pt x="978" y="820"/>
                    <a:pt x="973" y="821"/>
                    <a:pt x="975" y="828"/>
                  </a:cubicBezTo>
                  <a:cubicBezTo>
                    <a:pt x="971" y="829"/>
                    <a:pt x="969" y="832"/>
                    <a:pt x="966" y="834"/>
                  </a:cubicBezTo>
                  <a:cubicBezTo>
                    <a:pt x="965" y="835"/>
                    <a:pt x="967" y="838"/>
                    <a:pt x="966" y="839"/>
                  </a:cubicBezTo>
                  <a:cubicBezTo>
                    <a:pt x="965" y="840"/>
                    <a:pt x="962" y="839"/>
                    <a:pt x="962" y="839"/>
                  </a:cubicBezTo>
                  <a:cubicBezTo>
                    <a:pt x="961" y="840"/>
                    <a:pt x="963" y="843"/>
                    <a:pt x="962" y="843"/>
                  </a:cubicBezTo>
                  <a:cubicBezTo>
                    <a:pt x="960" y="844"/>
                    <a:pt x="955" y="843"/>
                    <a:pt x="954" y="847"/>
                  </a:cubicBezTo>
                  <a:cubicBezTo>
                    <a:pt x="954" y="849"/>
                    <a:pt x="951" y="848"/>
                    <a:pt x="947" y="850"/>
                  </a:cubicBezTo>
                  <a:cubicBezTo>
                    <a:pt x="946" y="851"/>
                    <a:pt x="944" y="854"/>
                    <a:pt x="943" y="854"/>
                  </a:cubicBezTo>
                  <a:cubicBezTo>
                    <a:pt x="942" y="854"/>
                    <a:pt x="941" y="852"/>
                    <a:pt x="940" y="852"/>
                  </a:cubicBezTo>
                  <a:cubicBezTo>
                    <a:pt x="940" y="852"/>
                    <a:pt x="939" y="854"/>
                    <a:pt x="938" y="854"/>
                  </a:cubicBezTo>
                  <a:cubicBezTo>
                    <a:pt x="935" y="854"/>
                    <a:pt x="934" y="855"/>
                    <a:pt x="934" y="858"/>
                  </a:cubicBezTo>
                  <a:cubicBezTo>
                    <a:pt x="927" y="855"/>
                    <a:pt x="923" y="863"/>
                    <a:pt x="919" y="865"/>
                  </a:cubicBezTo>
                  <a:cubicBezTo>
                    <a:pt x="918" y="866"/>
                    <a:pt x="916" y="865"/>
                    <a:pt x="915" y="865"/>
                  </a:cubicBezTo>
                  <a:cubicBezTo>
                    <a:pt x="914" y="866"/>
                    <a:pt x="912" y="868"/>
                    <a:pt x="912" y="869"/>
                  </a:cubicBezTo>
                  <a:cubicBezTo>
                    <a:pt x="911" y="870"/>
                    <a:pt x="908" y="872"/>
                    <a:pt x="908" y="873"/>
                  </a:cubicBezTo>
                  <a:cubicBezTo>
                    <a:pt x="907" y="874"/>
                    <a:pt x="911" y="878"/>
                    <a:pt x="906" y="877"/>
                  </a:cubicBezTo>
                  <a:cubicBezTo>
                    <a:pt x="907" y="885"/>
                    <a:pt x="903" y="889"/>
                    <a:pt x="904" y="897"/>
                  </a:cubicBezTo>
                  <a:cubicBezTo>
                    <a:pt x="899" y="895"/>
                    <a:pt x="902" y="901"/>
                    <a:pt x="900" y="903"/>
                  </a:cubicBezTo>
                  <a:cubicBezTo>
                    <a:pt x="900" y="903"/>
                    <a:pt x="897" y="902"/>
                    <a:pt x="897" y="903"/>
                  </a:cubicBezTo>
                  <a:cubicBezTo>
                    <a:pt x="896" y="904"/>
                    <a:pt x="900" y="906"/>
                    <a:pt x="897" y="906"/>
                  </a:cubicBezTo>
                  <a:cubicBezTo>
                    <a:pt x="894" y="906"/>
                    <a:pt x="894" y="914"/>
                    <a:pt x="889" y="914"/>
                  </a:cubicBezTo>
                  <a:cubicBezTo>
                    <a:pt x="889" y="914"/>
                    <a:pt x="886" y="917"/>
                    <a:pt x="885" y="918"/>
                  </a:cubicBezTo>
                  <a:cubicBezTo>
                    <a:pt x="883" y="920"/>
                    <a:pt x="881" y="926"/>
                    <a:pt x="876" y="929"/>
                  </a:cubicBezTo>
                  <a:cubicBezTo>
                    <a:pt x="876" y="931"/>
                    <a:pt x="876" y="934"/>
                    <a:pt x="876" y="936"/>
                  </a:cubicBezTo>
                  <a:cubicBezTo>
                    <a:pt x="873" y="938"/>
                    <a:pt x="870" y="939"/>
                    <a:pt x="871" y="944"/>
                  </a:cubicBezTo>
                  <a:cubicBezTo>
                    <a:pt x="867" y="944"/>
                    <a:pt x="864" y="944"/>
                    <a:pt x="861" y="944"/>
                  </a:cubicBezTo>
                  <a:cubicBezTo>
                    <a:pt x="861" y="945"/>
                    <a:pt x="864" y="945"/>
                    <a:pt x="865" y="946"/>
                  </a:cubicBezTo>
                  <a:cubicBezTo>
                    <a:pt x="865" y="948"/>
                    <a:pt x="862" y="947"/>
                    <a:pt x="859" y="947"/>
                  </a:cubicBezTo>
                  <a:cubicBezTo>
                    <a:pt x="857" y="949"/>
                    <a:pt x="856" y="951"/>
                    <a:pt x="856" y="955"/>
                  </a:cubicBezTo>
                  <a:cubicBezTo>
                    <a:pt x="853" y="953"/>
                    <a:pt x="852" y="953"/>
                    <a:pt x="852" y="957"/>
                  </a:cubicBezTo>
                  <a:cubicBezTo>
                    <a:pt x="850" y="957"/>
                    <a:pt x="851" y="954"/>
                    <a:pt x="850" y="953"/>
                  </a:cubicBezTo>
                  <a:cubicBezTo>
                    <a:pt x="847" y="953"/>
                    <a:pt x="845" y="953"/>
                    <a:pt x="845" y="951"/>
                  </a:cubicBezTo>
                  <a:cubicBezTo>
                    <a:pt x="843" y="952"/>
                    <a:pt x="843" y="955"/>
                    <a:pt x="839" y="955"/>
                  </a:cubicBezTo>
                  <a:cubicBezTo>
                    <a:pt x="838" y="959"/>
                    <a:pt x="842" y="960"/>
                    <a:pt x="843" y="964"/>
                  </a:cubicBezTo>
                  <a:cubicBezTo>
                    <a:pt x="843" y="969"/>
                    <a:pt x="836" y="972"/>
                    <a:pt x="841" y="975"/>
                  </a:cubicBezTo>
                  <a:cubicBezTo>
                    <a:pt x="840" y="980"/>
                    <a:pt x="831" y="975"/>
                    <a:pt x="830" y="979"/>
                  </a:cubicBezTo>
                  <a:cubicBezTo>
                    <a:pt x="827" y="979"/>
                    <a:pt x="829" y="982"/>
                    <a:pt x="828" y="983"/>
                  </a:cubicBezTo>
                  <a:cubicBezTo>
                    <a:pt x="826" y="984"/>
                    <a:pt x="819" y="983"/>
                    <a:pt x="820" y="988"/>
                  </a:cubicBezTo>
                  <a:cubicBezTo>
                    <a:pt x="816" y="985"/>
                    <a:pt x="803" y="985"/>
                    <a:pt x="802" y="990"/>
                  </a:cubicBezTo>
                  <a:cubicBezTo>
                    <a:pt x="802" y="992"/>
                    <a:pt x="804" y="991"/>
                    <a:pt x="804" y="990"/>
                  </a:cubicBezTo>
                  <a:cubicBezTo>
                    <a:pt x="808" y="990"/>
                    <a:pt x="803" y="995"/>
                    <a:pt x="800" y="994"/>
                  </a:cubicBezTo>
                  <a:cubicBezTo>
                    <a:pt x="801" y="998"/>
                    <a:pt x="794" y="1004"/>
                    <a:pt x="798" y="1005"/>
                  </a:cubicBezTo>
                  <a:cubicBezTo>
                    <a:pt x="798" y="1006"/>
                    <a:pt x="795" y="1007"/>
                    <a:pt x="794" y="1007"/>
                  </a:cubicBezTo>
                  <a:cubicBezTo>
                    <a:pt x="794" y="1007"/>
                    <a:pt x="792" y="1005"/>
                    <a:pt x="792" y="1005"/>
                  </a:cubicBezTo>
                  <a:cubicBezTo>
                    <a:pt x="791" y="1005"/>
                    <a:pt x="786" y="1010"/>
                    <a:pt x="787" y="1003"/>
                  </a:cubicBezTo>
                  <a:cubicBezTo>
                    <a:pt x="785" y="1004"/>
                    <a:pt x="784" y="1008"/>
                    <a:pt x="783" y="1005"/>
                  </a:cubicBezTo>
                  <a:cubicBezTo>
                    <a:pt x="780" y="1006"/>
                    <a:pt x="784" y="1016"/>
                    <a:pt x="785" y="1020"/>
                  </a:cubicBezTo>
                  <a:cubicBezTo>
                    <a:pt x="786" y="1025"/>
                    <a:pt x="782" y="1023"/>
                    <a:pt x="781" y="1028"/>
                  </a:cubicBezTo>
                  <a:cubicBezTo>
                    <a:pt x="781" y="1030"/>
                    <a:pt x="781" y="1034"/>
                    <a:pt x="776" y="1033"/>
                  </a:cubicBezTo>
                  <a:cubicBezTo>
                    <a:pt x="775" y="1035"/>
                    <a:pt x="779" y="1036"/>
                    <a:pt x="779" y="1037"/>
                  </a:cubicBezTo>
                  <a:cubicBezTo>
                    <a:pt x="780" y="1040"/>
                    <a:pt x="776" y="1036"/>
                    <a:pt x="776" y="1037"/>
                  </a:cubicBezTo>
                  <a:cubicBezTo>
                    <a:pt x="774" y="1038"/>
                    <a:pt x="774" y="1043"/>
                    <a:pt x="776" y="1042"/>
                  </a:cubicBezTo>
                  <a:cubicBezTo>
                    <a:pt x="775" y="1045"/>
                    <a:pt x="774" y="1043"/>
                    <a:pt x="772" y="1042"/>
                  </a:cubicBezTo>
                  <a:cubicBezTo>
                    <a:pt x="772" y="1042"/>
                    <a:pt x="771" y="1045"/>
                    <a:pt x="770" y="1044"/>
                  </a:cubicBezTo>
                  <a:cubicBezTo>
                    <a:pt x="767" y="1040"/>
                    <a:pt x="771" y="1045"/>
                    <a:pt x="768" y="1048"/>
                  </a:cubicBezTo>
                  <a:cubicBezTo>
                    <a:pt x="765" y="1051"/>
                    <a:pt x="764" y="1047"/>
                    <a:pt x="761" y="1050"/>
                  </a:cubicBezTo>
                  <a:cubicBezTo>
                    <a:pt x="758" y="1055"/>
                    <a:pt x="769" y="1054"/>
                    <a:pt x="762" y="1057"/>
                  </a:cubicBezTo>
                  <a:cubicBezTo>
                    <a:pt x="763" y="1059"/>
                    <a:pt x="766" y="1059"/>
                    <a:pt x="768" y="1059"/>
                  </a:cubicBezTo>
                  <a:cubicBezTo>
                    <a:pt x="767" y="1063"/>
                    <a:pt x="768" y="1065"/>
                    <a:pt x="772" y="1065"/>
                  </a:cubicBezTo>
                  <a:cubicBezTo>
                    <a:pt x="775" y="1069"/>
                    <a:pt x="768" y="1071"/>
                    <a:pt x="768" y="1072"/>
                  </a:cubicBezTo>
                  <a:cubicBezTo>
                    <a:pt x="768" y="1073"/>
                    <a:pt x="769" y="1075"/>
                    <a:pt x="770" y="1074"/>
                  </a:cubicBezTo>
                  <a:cubicBezTo>
                    <a:pt x="768" y="1077"/>
                    <a:pt x="769" y="1074"/>
                    <a:pt x="768" y="1074"/>
                  </a:cubicBezTo>
                  <a:cubicBezTo>
                    <a:pt x="765" y="1074"/>
                    <a:pt x="766" y="1078"/>
                    <a:pt x="761" y="1078"/>
                  </a:cubicBezTo>
                  <a:cubicBezTo>
                    <a:pt x="763" y="1081"/>
                    <a:pt x="762" y="1082"/>
                    <a:pt x="757" y="1082"/>
                  </a:cubicBezTo>
                  <a:cubicBezTo>
                    <a:pt x="758" y="1087"/>
                    <a:pt x="754" y="1086"/>
                    <a:pt x="755" y="1091"/>
                  </a:cubicBezTo>
                  <a:cubicBezTo>
                    <a:pt x="748" y="1092"/>
                    <a:pt x="756" y="1099"/>
                    <a:pt x="749" y="1095"/>
                  </a:cubicBezTo>
                  <a:cubicBezTo>
                    <a:pt x="750" y="1099"/>
                    <a:pt x="748" y="1103"/>
                    <a:pt x="749" y="1108"/>
                  </a:cubicBezTo>
                  <a:cubicBezTo>
                    <a:pt x="750" y="1109"/>
                    <a:pt x="751" y="1110"/>
                    <a:pt x="751" y="1110"/>
                  </a:cubicBezTo>
                  <a:cubicBezTo>
                    <a:pt x="751" y="1112"/>
                    <a:pt x="748" y="1113"/>
                    <a:pt x="751" y="1117"/>
                  </a:cubicBezTo>
                  <a:cubicBezTo>
                    <a:pt x="754" y="1119"/>
                    <a:pt x="751" y="1121"/>
                    <a:pt x="753" y="1126"/>
                  </a:cubicBezTo>
                  <a:cubicBezTo>
                    <a:pt x="755" y="1130"/>
                    <a:pt x="759" y="1132"/>
                    <a:pt x="761" y="1136"/>
                  </a:cubicBezTo>
                  <a:cubicBezTo>
                    <a:pt x="765" y="1139"/>
                    <a:pt x="768" y="1133"/>
                    <a:pt x="772" y="1137"/>
                  </a:cubicBezTo>
                  <a:cubicBezTo>
                    <a:pt x="773" y="1144"/>
                    <a:pt x="766" y="1140"/>
                    <a:pt x="762" y="1141"/>
                  </a:cubicBezTo>
                  <a:cubicBezTo>
                    <a:pt x="755" y="1143"/>
                    <a:pt x="746" y="1146"/>
                    <a:pt x="740" y="1145"/>
                  </a:cubicBezTo>
                  <a:cubicBezTo>
                    <a:pt x="740" y="1145"/>
                    <a:pt x="740" y="1142"/>
                    <a:pt x="740" y="1141"/>
                  </a:cubicBezTo>
                  <a:cubicBezTo>
                    <a:pt x="732" y="1143"/>
                    <a:pt x="730" y="1138"/>
                    <a:pt x="723" y="1137"/>
                  </a:cubicBezTo>
                  <a:cubicBezTo>
                    <a:pt x="723" y="1136"/>
                    <a:pt x="723" y="1134"/>
                    <a:pt x="723" y="1132"/>
                  </a:cubicBezTo>
                  <a:cubicBezTo>
                    <a:pt x="722" y="1127"/>
                    <a:pt x="716" y="1131"/>
                    <a:pt x="716" y="1126"/>
                  </a:cubicBezTo>
                  <a:cubicBezTo>
                    <a:pt x="716" y="1125"/>
                    <a:pt x="714" y="1124"/>
                    <a:pt x="714" y="1123"/>
                  </a:cubicBezTo>
                  <a:cubicBezTo>
                    <a:pt x="714" y="1121"/>
                    <a:pt x="712" y="1121"/>
                    <a:pt x="712" y="1121"/>
                  </a:cubicBezTo>
                  <a:cubicBezTo>
                    <a:pt x="712" y="1119"/>
                    <a:pt x="716" y="1115"/>
                    <a:pt x="712" y="1115"/>
                  </a:cubicBezTo>
                  <a:cubicBezTo>
                    <a:pt x="709" y="1115"/>
                    <a:pt x="712" y="1113"/>
                    <a:pt x="712" y="1111"/>
                  </a:cubicBezTo>
                  <a:cubicBezTo>
                    <a:pt x="712" y="1109"/>
                    <a:pt x="709" y="1109"/>
                    <a:pt x="708" y="1108"/>
                  </a:cubicBezTo>
                  <a:cubicBezTo>
                    <a:pt x="708" y="1106"/>
                    <a:pt x="711" y="1106"/>
                    <a:pt x="710" y="1104"/>
                  </a:cubicBezTo>
                  <a:cubicBezTo>
                    <a:pt x="710" y="1104"/>
                    <a:pt x="709" y="1103"/>
                    <a:pt x="708" y="1102"/>
                  </a:cubicBezTo>
                  <a:cubicBezTo>
                    <a:pt x="708" y="1100"/>
                    <a:pt x="707" y="1097"/>
                    <a:pt x="705" y="1096"/>
                  </a:cubicBezTo>
                  <a:cubicBezTo>
                    <a:pt x="704" y="1094"/>
                    <a:pt x="707" y="1093"/>
                    <a:pt x="707" y="1091"/>
                  </a:cubicBezTo>
                  <a:cubicBezTo>
                    <a:pt x="706" y="1090"/>
                    <a:pt x="703" y="1088"/>
                    <a:pt x="703" y="1089"/>
                  </a:cubicBezTo>
                  <a:cubicBezTo>
                    <a:pt x="703" y="1088"/>
                    <a:pt x="710" y="1085"/>
                    <a:pt x="705" y="1083"/>
                  </a:cubicBezTo>
                  <a:cubicBezTo>
                    <a:pt x="705" y="1082"/>
                    <a:pt x="707" y="1082"/>
                    <a:pt x="708" y="1082"/>
                  </a:cubicBezTo>
                  <a:cubicBezTo>
                    <a:pt x="708" y="1077"/>
                    <a:pt x="708" y="1073"/>
                    <a:pt x="708" y="1068"/>
                  </a:cubicBezTo>
                  <a:cubicBezTo>
                    <a:pt x="707" y="1067"/>
                    <a:pt x="705" y="1066"/>
                    <a:pt x="703" y="1065"/>
                  </a:cubicBezTo>
                  <a:cubicBezTo>
                    <a:pt x="705" y="1059"/>
                    <a:pt x="709" y="1054"/>
                    <a:pt x="707" y="1048"/>
                  </a:cubicBezTo>
                  <a:cubicBezTo>
                    <a:pt x="712" y="1050"/>
                    <a:pt x="711" y="1045"/>
                    <a:pt x="716" y="1046"/>
                  </a:cubicBezTo>
                  <a:cubicBezTo>
                    <a:pt x="716" y="1041"/>
                    <a:pt x="716" y="1035"/>
                    <a:pt x="716" y="1029"/>
                  </a:cubicBezTo>
                  <a:cubicBezTo>
                    <a:pt x="725" y="1030"/>
                    <a:pt x="721" y="1017"/>
                    <a:pt x="725" y="1013"/>
                  </a:cubicBezTo>
                  <a:cubicBezTo>
                    <a:pt x="724" y="1014"/>
                    <a:pt x="722" y="1015"/>
                    <a:pt x="721" y="1013"/>
                  </a:cubicBezTo>
                  <a:cubicBezTo>
                    <a:pt x="718" y="1014"/>
                    <a:pt x="716" y="1018"/>
                    <a:pt x="716" y="1024"/>
                  </a:cubicBezTo>
                  <a:cubicBezTo>
                    <a:pt x="713" y="1022"/>
                    <a:pt x="710" y="1021"/>
                    <a:pt x="710" y="1016"/>
                  </a:cubicBezTo>
                  <a:cubicBezTo>
                    <a:pt x="707" y="1014"/>
                    <a:pt x="716" y="1010"/>
                    <a:pt x="714" y="1009"/>
                  </a:cubicBezTo>
                  <a:cubicBezTo>
                    <a:pt x="710" y="1006"/>
                    <a:pt x="715" y="1010"/>
                    <a:pt x="718" y="1007"/>
                  </a:cubicBezTo>
                  <a:cubicBezTo>
                    <a:pt x="719" y="997"/>
                    <a:pt x="715" y="989"/>
                    <a:pt x="716" y="981"/>
                  </a:cubicBezTo>
                  <a:cubicBezTo>
                    <a:pt x="716" y="981"/>
                    <a:pt x="719" y="981"/>
                    <a:pt x="720" y="981"/>
                  </a:cubicBezTo>
                  <a:cubicBezTo>
                    <a:pt x="718" y="972"/>
                    <a:pt x="720" y="971"/>
                    <a:pt x="720" y="960"/>
                  </a:cubicBezTo>
                  <a:cubicBezTo>
                    <a:pt x="724" y="955"/>
                    <a:pt x="730" y="949"/>
                    <a:pt x="727" y="942"/>
                  </a:cubicBezTo>
                  <a:cubicBezTo>
                    <a:pt x="734" y="950"/>
                    <a:pt x="728" y="928"/>
                    <a:pt x="735" y="936"/>
                  </a:cubicBezTo>
                  <a:cubicBezTo>
                    <a:pt x="734" y="932"/>
                    <a:pt x="734" y="928"/>
                    <a:pt x="733" y="923"/>
                  </a:cubicBezTo>
                  <a:cubicBezTo>
                    <a:pt x="732" y="921"/>
                    <a:pt x="729" y="918"/>
                    <a:pt x="729" y="916"/>
                  </a:cubicBezTo>
                  <a:cubicBezTo>
                    <a:pt x="729" y="913"/>
                    <a:pt x="730" y="912"/>
                    <a:pt x="731" y="910"/>
                  </a:cubicBezTo>
                  <a:cubicBezTo>
                    <a:pt x="731" y="906"/>
                    <a:pt x="729" y="900"/>
                    <a:pt x="735" y="904"/>
                  </a:cubicBezTo>
                  <a:cubicBezTo>
                    <a:pt x="734" y="899"/>
                    <a:pt x="735" y="894"/>
                    <a:pt x="736" y="890"/>
                  </a:cubicBezTo>
                  <a:cubicBezTo>
                    <a:pt x="738" y="886"/>
                    <a:pt x="737" y="888"/>
                    <a:pt x="736" y="884"/>
                  </a:cubicBezTo>
                  <a:cubicBezTo>
                    <a:pt x="736" y="882"/>
                    <a:pt x="741" y="877"/>
                    <a:pt x="738" y="875"/>
                  </a:cubicBezTo>
                  <a:cubicBezTo>
                    <a:pt x="737" y="873"/>
                    <a:pt x="738" y="873"/>
                    <a:pt x="738" y="869"/>
                  </a:cubicBezTo>
                  <a:cubicBezTo>
                    <a:pt x="739" y="867"/>
                    <a:pt x="738" y="864"/>
                    <a:pt x="738" y="862"/>
                  </a:cubicBezTo>
                  <a:cubicBezTo>
                    <a:pt x="739" y="859"/>
                    <a:pt x="740" y="858"/>
                    <a:pt x="740" y="856"/>
                  </a:cubicBezTo>
                  <a:cubicBezTo>
                    <a:pt x="741" y="849"/>
                    <a:pt x="739" y="842"/>
                    <a:pt x="740" y="836"/>
                  </a:cubicBezTo>
                  <a:cubicBezTo>
                    <a:pt x="740" y="833"/>
                    <a:pt x="742" y="832"/>
                    <a:pt x="742" y="830"/>
                  </a:cubicBezTo>
                  <a:cubicBezTo>
                    <a:pt x="741" y="824"/>
                    <a:pt x="736" y="819"/>
                    <a:pt x="736" y="813"/>
                  </a:cubicBezTo>
                  <a:cubicBezTo>
                    <a:pt x="736" y="810"/>
                    <a:pt x="734" y="814"/>
                    <a:pt x="731" y="813"/>
                  </a:cubicBezTo>
                  <a:cubicBezTo>
                    <a:pt x="728" y="809"/>
                    <a:pt x="723" y="804"/>
                    <a:pt x="718" y="804"/>
                  </a:cubicBezTo>
                  <a:cubicBezTo>
                    <a:pt x="717" y="804"/>
                    <a:pt x="715" y="799"/>
                    <a:pt x="714" y="800"/>
                  </a:cubicBezTo>
                  <a:cubicBezTo>
                    <a:pt x="711" y="803"/>
                    <a:pt x="714" y="799"/>
                    <a:pt x="712" y="798"/>
                  </a:cubicBezTo>
                  <a:cubicBezTo>
                    <a:pt x="709" y="796"/>
                    <a:pt x="704" y="800"/>
                    <a:pt x="708" y="795"/>
                  </a:cubicBezTo>
                  <a:cubicBezTo>
                    <a:pt x="708" y="791"/>
                    <a:pt x="703" y="794"/>
                    <a:pt x="701" y="793"/>
                  </a:cubicBezTo>
                  <a:cubicBezTo>
                    <a:pt x="700" y="792"/>
                    <a:pt x="702" y="789"/>
                    <a:pt x="701" y="789"/>
                  </a:cubicBezTo>
                  <a:cubicBezTo>
                    <a:pt x="700" y="788"/>
                    <a:pt x="698" y="788"/>
                    <a:pt x="697" y="787"/>
                  </a:cubicBezTo>
                  <a:cubicBezTo>
                    <a:pt x="695" y="785"/>
                    <a:pt x="692" y="780"/>
                    <a:pt x="692" y="774"/>
                  </a:cubicBezTo>
                  <a:cubicBezTo>
                    <a:pt x="692" y="772"/>
                    <a:pt x="689" y="773"/>
                    <a:pt x="688" y="772"/>
                  </a:cubicBezTo>
                  <a:cubicBezTo>
                    <a:pt x="686" y="771"/>
                    <a:pt x="688" y="763"/>
                    <a:pt x="684" y="763"/>
                  </a:cubicBezTo>
                  <a:cubicBezTo>
                    <a:pt x="681" y="763"/>
                    <a:pt x="679" y="752"/>
                    <a:pt x="677" y="748"/>
                  </a:cubicBezTo>
                  <a:cubicBezTo>
                    <a:pt x="675" y="745"/>
                    <a:pt x="672" y="741"/>
                    <a:pt x="669" y="737"/>
                  </a:cubicBezTo>
                  <a:cubicBezTo>
                    <a:pt x="668" y="735"/>
                    <a:pt x="666" y="734"/>
                    <a:pt x="666" y="733"/>
                  </a:cubicBezTo>
                  <a:cubicBezTo>
                    <a:pt x="665" y="732"/>
                    <a:pt x="666" y="730"/>
                    <a:pt x="666" y="729"/>
                  </a:cubicBezTo>
                  <a:cubicBezTo>
                    <a:pt x="665" y="727"/>
                    <a:pt x="663" y="729"/>
                    <a:pt x="662" y="727"/>
                  </a:cubicBezTo>
                  <a:cubicBezTo>
                    <a:pt x="662" y="727"/>
                    <a:pt x="659" y="713"/>
                    <a:pt x="658" y="724"/>
                  </a:cubicBezTo>
                  <a:cubicBezTo>
                    <a:pt x="654" y="722"/>
                    <a:pt x="657" y="712"/>
                    <a:pt x="656" y="707"/>
                  </a:cubicBezTo>
                  <a:cubicBezTo>
                    <a:pt x="661" y="707"/>
                    <a:pt x="661" y="702"/>
                    <a:pt x="664" y="699"/>
                  </a:cubicBezTo>
                  <a:cubicBezTo>
                    <a:pt x="665" y="694"/>
                    <a:pt x="660" y="696"/>
                    <a:pt x="658" y="694"/>
                  </a:cubicBezTo>
                  <a:cubicBezTo>
                    <a:pt x="658" y="688"/>
                    <a:pt x="661" y="686"/>
                    <a:pt x="660" y="679"/>
                  </a:cubicBezTo>
                  <a:cubicBezTo>
                    <a:pt x="661" y="678"/>
                    <a:pt x="663" y="677"/>
                    <a:pt x="666" y="677"/>
                  </a:cubicBezTo>
                  <a:cubicBezTo>
                    <a:pt x="666" y="676"/>
                    <a:pt x="665" y="673"/>
                    <a:pt x="666" y="672"/>
                  </a:cubicBezTo>
                  <a:cubicBezTo>
                    <a:pt x="666" y="671"/>
                    <a:pt x="669" y="672"/>
                    <a:pt x="669" y="672"/>
                  </a:cubicBezTo>
                  <a:cubicBezTo>
                    <a:pt x="670" y="671"/>
                    <a:pt x="669" y="670"/>
                    <a:pt x="669" y="670"/>
                  </a:cubicBezTo>
                  <a:cubicBezTo>
                    <a:pt x="670" y="669"/>
                    <a:pt x="674" y="666"/>
                    <a:pt x="673" y="666"/>
                  </a:cubicBezTo>
                  <a:cubicBezTo>
                    <a:pt x="673" y="666"/>
                    <a:pt x="671" y="666"/>
                    <a:pt x="671" y="666"/>
                  </a:cubicBezTo>
                  <a:cubicBezTo>
                    <a:pt x="671" y="666"/>
                    <a:pt x="672" y="663"/>
                    <a:pt x="673" y="664"/>
                  </a:cubicBezTo>
                  <a:cubicBezTo>
                    <a:pt x="677" y="669"/>
                    <a:pt x="674" y="661"/>
                    <a:pt x="679" y="660"/>
                  </a:cubicBezTo>
                  <a:cubicBezTo>
                    <a:pt x="682" y="660"/>
                    <a:pt x="680" y="656"/>
                    <a:pt x="682" y="653"/>
                  </a:cubicBezTo>
                  <a:cubicBezTo>
                    <a:pt x="682" y="653"/>
                    <a:pt x="691" y="646"/>
                    <a:pt x="686" y="642"/>
                  </a:cubicBezTo>
                  <a:cubicBezTo>
                    <a:pt x="684" y="639"/>
                    <a:pt x="686" y="641"/>
                    <a:pt x="686" y="638"/>
                  </a:cubicBezTo>
                  <a:cubicBezTo>
                    <a:pt x="686" y="634"/>
                    <a:pt x="682" y="620"/>
                    <a:pt x="684" y="616"/>
                  </a:cubicBezTo>
                  <a:cubicBezTo>
                    <a:pt x="675" y="617"/>
                    <a:pt x="675" y="609"/>
                    <a:pt x="666" y="612"/>
                  </a:cubicBezTo>
                  <a:cubicBezTo>
                    <a:pt x="663" y="613"/>
                    <a:pt x="666" y="615"/>
                    <a:pt x="664" y="619"/>
                  </a:cubicBezTo>
                  <a:cubicBezTo>
                    <a:pt x="654" y="620"/>
                    <a:pt x="650" y="614"/>
                    <a:pt x="641" y="614"/>
                  </a:cubicBezTo>
                  <a:cubicBezTo>
                    <a:pt x="641" y="610"/>
                    <a:pt x="636" y="611"/>
                    <a:pt x="638" y="606"/>
                  </a:cubicBezTo>
                  <a:cubicBezTo>
                    <a:pt x="635" y="605"/>
                    <a:pt x="632" y="606"/>
                    <a:pt x="630" y="604"/>
                  </a:cubicBezTo>
                  <a:cubicBezTo>
                    <a:pt x="630" y="604"/>
                    <a:pt x="631" y="601"/>
                    <a:pt x="630" y="601"/>
                  </a:cubicBezTo>
                  <a:cubicBezTo>
                    <a:pt x="630" y="600"/>
                    <a:pt x="627" y="601"/>
                    <a:pt x="626" y="601"/>
                  </a:cubicBezTo>
                  <a:cubicBezTo>
                    <a:pt x="625" y="599"/>
                    <a:pt x="626" y="595"/>
                    <a:pt x="623" y="595"/>
                  </a:cubicBezTo>
                  <a:cubicBezTo>
                    <a:pt x="623" y="590"/>
                    <a:pt x="626" y="591"/>
                    <a:pt x="623" y="588"/>
                  </a:cubicBezTo>
                  <a:cubicBezTo>
                    <a:pt x="622" y="586"/>
                    <a:pt x="621" y="587"/>
                    <a:pt x="621" y="588"/>
                  </a:cubicBezTo>
                  <a:cubicBezTo>
                    <a:pt x="618" y="586"/>
                    <a:pt x="617" y="582"/>
                    <a:pt x="612" y="582"/>
                  </a:cubicBezTo>
                  <a:cubicBezTo>
                    <a:pt x="614" y="576"/>
                    <a:pt x="605" y="581"/>
                    <a:pt x="608" y="575"/>
                  </a:cubicBezTo>
                  <a:cubicBezTo>
                    <a:pt x="606" y="574"/>
                    <a:pt x="596" y="574"/>
                    <a:pt x="598" y="575"/>
                  </a:cubicBezTo>
                  <a:cubicBezTo>
                    <a:pt x="596" y="574"/>
                    <a:pt x="598" y="572"/>
                    <a:pt x="597" y="571"/>
                  </a:cubicBezTo>
                  <a:cubicBezTo>
                    <a:pt x="596" y="570"/>
                    <a:pt x="594" y="571"/>
                    <a:pt x="593" y="571"/>
                  </a:cubicBezTo>
                  <a:cubicBezTo>
                    <a:pt x="591" y="570"/>
                    <a:pt x="587" y="568"/>
                    <a:pt x="582" y="569"/>
                  </a:cubicBezTo>
                  <a:cubicBezTo>
                    <a:pt x="584" y="562"/>
                    <a:pt x="578" y="566"/>
                    <a:pt x="574" y="563"/>
                  </a:cubicBezTo>
                  <a:cubicBezTo>
                    <a:pt x="574" y="563"/>
                    <a:pt x="575" y="560"/>
                    <a:pt x="574" y="560"/>
                  </a:cubicBezTo>
                  <a:cubicBezTo>
                    <a:pt x="574" y="559"/>
                    <a:pt x="571" y="560"/>
                    <a:pt x="571" y="560"/>
                  </a:cubicBezTo>
                  <a:cubicBezTo>
                    <a:pt x="570" y="559"/>
                    <a:pt x="571" y="557"/>
                    <a:pt x="571" y="556"/>
                  </a:cubicBezTo>
                  <a:cubicBezTo>
                    <a:pt x="570" y="555"/>
                    <a:pt x="567" y="556"/>
                    <a:pt x="567" y="556"/>
                  </a:cubicBezTo>
                  <a:cubicBezTo>
                    <a:pt x="566" y="555"/>
                    <a:pt x="567" y="553"/>
                    <a:pt x="567" y="552"/>
                  </a:cubicBezTo>
                  <a:cubicBezTo>
                    <a:pt x="565" y="551"/>
                    <a:pt x="565" y="554"/>
                    <a:pt x="565" y="554"/>
                  </a:cubicBezTo>
                  <a:cubicBezTo>
                    <a:pt x="564" y="554"/>
                    <a:pt x="560" y="552"/>
                    <a:pt x="559" y="550"/>
                  </a:cubicBezTo>
                  <a:cubicBezTo>
                    <a:pt x="557" y="553"/>
                    <a:pt x="556" y="550"/>
                    <a:pt x="554" y="550"/>
                  </a:cubicBezTo>
                  <a:cubicBezTo>
                    <a:pt x="551" y="551"/>
                    <a:pt x="548" y="554"/>
                    <a:pt x="544" y="554"/>
                  </a:cubicBezTo>
                  <a:cubicBezTo>
                    <a:pt x="540" y="554"/>
                    <a:pt x="540" y="552"/>
                    <a:pt x="537" y="552"/>
                  </a:cubicBezTo>
                  <a:cubicBezTo>
                    <a:pt x="532" y="552"/>
                    <a:pt x="534" y="555"/>
                    <a:pt x="530" y="552"/>
                  </a:cubicBezTo>
                  <a:cubicBezTo>
                    <a:pt x="527" y="551"/>
                    <a:pt x="525" y="552"/>
                    <a:pt x="520" y="550"/>
                  </a:cubicBezTo>
                  <a:cubicBezTo>
                    <a:pt x="519" y="550"/>
                    <a:pt x="519" y="547"/>
                    <a:pt x="518" y="547"/>
                  </a:cubicBezTo>
                  <a:cubicBezTo>
                    <a:pt x="517" y="546"/>
                    <a:pt x="516" y="547"/>
                    <a:pt x="515" y="547"/>
                  </a:cubicBezTo>
                  <a:cubicBezTo>
                    <a:pt x="512" y="546"/>
                    <a:pt x="504" y="545"/>
                    <a:pt x="509" y="541"/>
                  </a:cubicBezTo>
                  <a:cubicBezTo>
                    <a:pt x="504" y="541"/>
                    <a:pt x="503" y="537"/>
                    <a:pt x="498" y="537"/>
                  </a:cubicBezTo>
                  <a:cubicBezTo>
                    <a:pt x="497" y="536"/>
                    <a:pt x="496" y="534"/>
                    <a:pt x="496" y="532"/>
                  </a:cubicBezTo>
                  <a:cubicBezTo>
                    <a:pt x="488" y="531"/>
                    <a:pt x="486" y="525"/>
                    <a:pt x="477" y="524"/>
                  </a:cubicBezTo>
                  <a:cubicBezTo>
                    <a:pt x="476" y="518"/>
                    <a:pt x="472" y="515"/>
                    <a:pt x="474" y="506"/>
                  </a:cubicBezTo>
                  <a:cubicBezTo>
                    <a:pt x="473" y="498"/>
                    <a:pt x="463" y="502"/>
                    <a:pt x="468" y="494"/>
                  </a:cubicBezTo>
                  <a:cubicBezTo>
                    <a:pt x="466" y="494"/>
                    <a:pt x="465" y="495"/>
                    <a:pt x="464" y="496"/>
                  </a:cubicBezTo>
                  <a:cubicBezTo>
                    <a:pt x="462" y="496"/>
                    <a:pt x="463" y="494"/>
                    <a:pt x="462" y="493"/>
                  </a:cubicBezTo>
                  <a:cubicBezTo>
                    <a:pt x="461" y="491"/>
                    <a:pt x="457" y="491"/>
                    <a:pt x="457" y="487"/>
                  </a:cubicBezTo>
                  <a:cubicBezTo>
                    <a:pt x="457" y="485"/>
                    <a:pt x="453" y="485"/>
                    <a:pt x="451" y="485"/>
                  </a:cubicBezTo>
                  <a:cubicBezTo>
                    <a:pt x="451" y="484"/>
                    <a:pt x="454" y="483"/>
                    <a:pt x="453" y="481"/>
                  </a:cubicBezTo>
                  <a:cubicBezTo>
                    <a:pt x="453" y="481"/>
                    <a:pt x="451" y="478"/>
                    <a:pt x="451" y="478"/>
                  </a:cubicBezTo>
                  <a:cubicBezTo>
                    <a:pt x="450" y="477"/>
                    <a:pt x="448" y="478"/>
                    <a:pt x="448" y="478"/>
                  </a:cubicBezTo>
                  <a:cubicBezTo>
                    <a:pt x="446" y="476"/>
                    <a:pt x="447" y="473"/>
                    <a:pt x="446" y="472"/>
                  </a:cubicBezTo>
                  <a:cubicBezTo>
                    <a:pt x="441" y="468"/>
                    <a:pt x="436" y="467"/>
                    <a:pt x="434" y="459"/>
                  </a:cubicBezTo>
                  <a:cubicBezTo>
                    <a:pt x="431" y="456"/>
                    <a:pt x="431" y="460"/>
                    <a:pt x="427" y="457"/>
                  </a:cubicBezTo>
                  <a:cubicBezTo>
                    <a:pt x="428" y="453"/>
                    <a:pt x="424" y="453"/>
                    <a:pt x="423" y="452"/>
                  </a:cubicBezTo>
                  <a:cubicBezTo>
                    <a:pt x="422" y="449"/>
                    <a:pt x="424" y="442"/>
                    <a:pt x="418" y="442"/>
                  </a:cubicBezTo>
                  <a:cubicBezTo>
                    <a:pt x="419" y="433"/>
                    <a:pt x="414" y="429"/>
                    <a:pt x="408" y="427"/>
                  </a:cubicBezTo>
                  <a:cubicBezTo>
                    <a:pt x="407" y="429"/>
                    <a:pt x="406" y="431"/>
                    <a:pt x="405" y="433"/>
                  </a:cubicBezTo>
                  <a:cubicBezTo>
                    <a:pt x="403" y="437"/>
                    <a:pt x="409" y="438"/>
                    <a:pt x="410" y="440"/>
                  </a:cubicBezTo>
                  <a:cubicBezTo>
                    <a:pt x="411" y="441"/>
                    <a:pt x="410" y="444"/>
                    <a:pt x="410" y="444"/>
                  </a:cubicBezTo>
                  <a:cubicBezTo>
                    <a:pt x="410" y="444"/>
                    <a:pt x="412" y="444"/>
                    <a:pt x="412" y="444"/>
                  </a:cubicBezTo>
                  <a:cubicBezTo>
                    <a:pt x="413" y="447"/>
                    <a:pt x="410" y="451"/>
                    <a:pt x="414" y="452"/>
                  </a:cubicBezTo>
                  <a:cubicBezTo>
                    <a:pt x="417" y="452"/>
                    <a:pt x="415" y="457"/>
                    <a:pt x="418" y="461"/>
                  </a:cubicBezTo>
                  <a:cubicBezTo>
                    <a:pt x="418" y="462"/>
                    <a:pt x="419" y="461"/>
                    <a:pt x="420" y="463"/>
                  </a:cubicBezTo>
                  <a:cubicBezTo>
                    <a:pt x="420" y="466"/>
                    <a:pt x="425" y="465"/>
                    <a:pt x="423" y="472"/>
                  </a:cubicBezTo>
                  <a:cubicBezTo>
                    <a:pt x="424" y="474"/>
                    <a:pt x="427" y="474"/>
                    <a:pt x="429" y="474"/>
                  </a:cubicBezTo>
                  <a:cubicBezTo>
                    <a:pt x="427" y="476"/>
                    <a:pt x="431" y="477"/>
                    <a:pt x="431" y="478"/>
                  </a:cubicBezTo>
                  <a:cubicBezTo>
                    <a:pt x="431" y="479"/>
                    <a:pt x="429" y="482"/>
                    <a:pt x="429" y="481"/>
                  </a:cubicBezTo>
                  <a:cubicBezTo>
                    <a:pt x="430" y="484"/>
                    <a:pt x="435" y="483"/>
                    <a:pt x="433" y="489"/>
                  </a:cubicBezTo>
                  <a:cubicBezTo>
                    <a:pt x="430" y="487"/>
                    <a:pt x="429" y="484"/>
                    <a:pt x="423" y="485"/>
                  </a:cubicBezTo>
                  <a:cubicBezTo>
                    <a:pt x="426" y="478"/>
                    <a:pt x="419" y="479"/>
                    <a:pt x="420" y="474"/>
                  </a:cubicBezTo>
                  <a:cubicBezTo>
                    <a:pt x="419" y="471"/>
                    <a:pt x="416" y="470"/>
                    <a:pt x="414" y="468"/>
                  </a:cubicBezTo>
                  <a:cubicBezTo>
                    <a:pt x="412" y="467"/>
                    <a:pt x="411" y="465"/>
                    <a:pt x="410" y="463"/>
                  </a:cubicBezTo>
                  <a:cubicBezTo>
                    <a:pt x="407" y="462"/>
                    <a:pt x="404" y="462"/>
                    <a:pt x="403" y="459"/>
                  </a:cubicBezTo>
                  <a:cubicBezTo>
                    <a:pt x="403" y="454"/>
                    <a:pt x="404" y="457"/>
                    <a:pt x="406" y="457"/>
                  </a:cubicBezTo>
                  <a:cubicBezTo>
                    <a:pt x="408" y="449"/>
                    <a:pt x="400" y="451"/>
                    <a:pt x="401" y="444"/>
                  </a:cubicBezTo>
                  <a:cubicBezTo>
                    <a:pt x="397" y="443"/>
                    <a:pt x="396" y="440"/>
                    <a:pt x="392" y="440"/>
                  </a:cubicBezTo>
                  <a:cubicBezTo>
                    <a:pt x="392" y="436"/>
                    <a:pt x="395" y="436"/>
                    <a:pt x="392" y="431"/>
                  </a:cubicBezTo>
                  <a:cubicBezTo>
                    <a:pt x="391" y="430"/>
                    <a:pt x="390" y="429"/>
                    <a:pt x="390" y="429"/>
                  </a:cubicBezTo>
                  <a:cubicBezTo>
                    <a:pt x="388" y="425"/>
                    <a:pt x="389" y="419"/>
                    <a:pt x="380" y="420"/>
                  </a:cubicBezTo>
                  <a:cubicBezTo>
                    <a:pt x="382" y="418"/>
                    <a:pt x="382" y="417"/>
                    <a:pt x="380" y="414"/>
                  </a:cubicBezTo>
                  <a:cubicBezTo>
                    <a:pt x="380" y="414"/>
                    <a:pt x="379" y="411"/>
                    <a:pt x="379" y="411"/>
                  </a:cubicBezTo>
                  <a:cubicBezTo>
                    <a:pt x="378" y="410"/>
                    <a:pt x="374" y="411"/>
                    <a:pt x="373" y="411"/>
                  </a:cubicBezTo>
                  <a:cubicBezTo>
                    <a:pt x="372" y="409"/>
                    <a:pt x="377" y="409"/>
                    <a:pt x="377" y="409"/>
                  </a:cubicBezTo>
                  <a:cubicBezTo>
                    <a:pt x="376" y="405"/>
                    <a:pt x="365" y="403"/>
                    <a:pt x="360" y="401"/>
                  </a:cubicBezTo>
                  <a:cubicBezTo>
                    <a:pt x="359" y="400"/>
                    <a:pt x="359" y="399"/>
                    <a:pt x="358" y="398"/>
                  </a:cubicBezTo>
                  <a:cubicBezTo>
                    <a:pt x="357" y="395"/>
                    <a:pt x="356" y="394"/>
                    <a:pt x="354" y="392"/>
                  </a:cubicBezTo>
                  <a:cubicBezTo>
                    <a:pt x="353" y="390"/>
                    <a:pt x="353" y="385"/>
                    <a:pt x="351" y="381"/>
                  </a:cubicBezTo>
                  <a:cubicBezTo>
                    <a:pt x="350" y="380"/>
                    <a:pt x="347" y="380"/>
                    <a:pt x="347" y="379"/>
                  </a:cubicBezTo>
                  <a:cubicBezTo>
                    <a:pt x="346" y="376"/>
                    <a:pt x="348" y="372"/>
                    <a:pt x="343" y="373"/>
                  </a:cubicBezTo>
                  <a:cubicBezTo>
                    <a:pt x="344" y="366"/>
                    <a:pt x="340" y="362"/>
                    <a:pt x="336" y="357"/>
                  </a:cubicBezTo>
                  <a:cubicBezTo>
                    <a:pt x="334" y="354"/>
                    <a:pt x="334" y="349"/>
                    <a:pt x="330" y="351"/>
                  </a:cubicBezTo>
                  <a:cubicBezTo>
                    <a:pt x="333" y="329"/>
                    <a:pt x="329" y="316"/>
                    <a:pt x="330" y="289"/>
                  </a:cubicBezTo>
                  <a:cubicBezTo>
                    <a:pt x="330" y="288"/>
                    <a:pt x="328" y="288"/>
                    <a:pt x="328" y="286"/>
                  </a:cubicBezTo>
                  <a:cubicBezTo>
                    <a:pt x="327" y="285"/>
                    <a:pt x="326" y="283"/>
                    <a:pt x="324" y="282"/>
                  </a:cubicBezTo>
                  <a:cubicBezTo>
                    <a:pt x="324" y="281"/>
                    <a:pt x="323" y="280"/>
                    <a:pt x="321" y="280"/>
                  </a:cubicBezTo>
                  <a:cubicBezTo>
                    <a:pt x="320" y="271"/>
                    <a:pt x="312" y="266"/>
                    <a:pt x="306" y="260"/>
                  </a:cubicBezTo>
                  <a:cubicBezTo>
                    <a:pt x="305" y="259"/>
                    <a:pt x="304" y="258"/>
                    <a:pt x="304" y="256"/>
                  </a:cubicBezTo>
                  <a:cubicBezTo>
                    <a:pt x="305" y="257"/>
                    <a:pt x="309" y="259"/>
                    <a:pt x="310" y="256"/>
                  </a:cubicBezTo>
                  <a:cubicBezTo>
                    <a:pt x="313" y="256"/>
                    <a:pt x="312" y="261"/>
                    <a:pt x="317" y="260"/>
                  </a:cubicBezTo>
                  <a:cubicBezTo>
                    <a:pt x="318" y="261"/>
                    <a:pt x="319" y="264"/>
                    <a:pt x="319" y="267"/>
                  </a:cubicBezTo>
                  <a:cubicBezTo>
                    <a:pt x="328" y="266"/>
                    <a:pt x="330" y="272"/>
                    <a:pt x="336" y="274"/>
                  </a:cubicBezTo>
                  <a:cubicBezTo>
                    <a:pt x="335" y="281"/>
                    <a:pt x="339" y="283"/>
                    <a:pt x="341" y="286"/>
                  </a:cubicBezTo>
                  <a:cubicBezTo>
                    <a:pt x="343" y="285"/>
                    <a:pt x="344" y="282"/>
                    <a:pt x="343" y="280"/>
                  </a:cubicBezTo>
                  <a:cubicBezTo>
                    <a:pt x="343" y="278"/>
                    <a:pt x="340" y="278"/>
                    <a:pt x="339" y="276"/>
                  </a:cubicBezTo>
                  <a:cubicBezTo>
                    <a:pt x="338" y="273"/>
                    <a:pt x="338" y="271"/>
                    <a:pt x="338" y="269"/>
                  </a:cubicBezTo>
                  <a:cubicBezTo>
                    <a:pt x="337" y="268"/>
                    <a:pt x="336" y="267"/>
                    <a:pt x="336" y="267"/>
                  </a:cubicBezTo>
                  <a:cubicBezTo>
                    <a:pt x="335" y="266"/>
                    <a:pt x="337" y="264"/>
                    <a:pt x="338" y="265"/>
                  </a:cubicBezTo>
                  <a:cubicBezTo>
                    <a:pt x="335" y="261"/>
                    <a:pt x="331" y="262"/>
                    <a:pt x="332" y="258"/>
                  </a:cubicBezTo>
                  <a:cubicBezTo>
                    <a:pt x="323" y="259"/>
                    <a:pt x="322" y="252"/>
                    <a:pt x="313" y="252"/>
                  </a:cubicBezTo>
                  <a:cubicBezTo>
                    <a:pt x="316" y="246"/>
                    <a:pt x="307" y="251"/>
                    <a:pt x="310" y="245"/>
                  </a:cubicBezTo>
                  <a:cubicBezTo>
                    <a:pt x="308" y="243"/>
                    <a:pt x="305" y="245"/>
                    <a:pt x="302" y="241"/>
                  </a:cubicBezTo>
                  <a:cubicBezTo>
                    <a:pt x="302" y="239"/>
                    <a:pt x="304" y="239"/>
                    <a:pt x="306" y="239"/>
                  </a:cubicBezTo>
                  <a:cubicBezTo>
                    <a:pt x="308" y="234"/>
                    <a:pt x="299" y="237"/>
                    <a:pt x="300" y="237"/>
                  </a:cubicBezTo>
                  <a:cubicBezTo>
                    <a:pt x="298" y="236"/>
                    <a:pt x="300" y="234"/>
                    <a:pt x="298" y="233"/>
                  </a:cubicBezTo>
                  <a:cubicBezTo>
                    <a:pt x="298" y="233"/>
                    <a:pt x="295" y="234"/>
                    <a:pt x="295" y="233"/>
                  </a:cubicBezTo>
                  <a:cubicBezTo>
                    <a:pt x="294" y="232"/>
                    <a:pt x="297" y="231"/>
                    <a:pt x="297" y="230"/>
                  </a:cubicBezTo>
                  <a:cubicBezTo>
                    <a:pt x="296" y="227"/>
                    <a:pt x="294" y="230"/>
                    <a:pt x="291" y="230"/>
                  </a:cubicBezTo>
                  <a:cubicBezTo>
                    <a:pt x="287" y="227"/>
                    <a:pt x="289" y="223"/>
                    <a:pt x="287" y="220"/>
                  </a:cubicBezTo>
                  <a:cubicBezTo>
                    <a:pt x="286" y="219"/>
                    <a:pt x="284" y="218"/>
                    <a:pt x="282" y="219"/>
                  </a:cubicBezTo>
                  <a:cubicBezTo>
                    <a:pt x="288" y="208"/>
                    <a:pt x="267" y="215"/>
                    <a:pt x="269" y="204"/>
                  </a:cubicBezTo>
                  <a:cubicBezTo>
                    <a:pt x="270" y="204"/>
                    <a:pt x="272" y="204"/>
                    <a:pt x="274" y="204"/>
                  </a:cubicBezTo>
                  <a:cubicBezTo>
                    <a:pt x="275" y="199"/>
                    <a:pt x="266" y="205"/>
                    <a:pt x="269" y="198"/>
                  </a:cubicBezTo>
                  <a:cubicBezTo>
                    <a:pt x="265" y="198"/>
                    <a:pt x="261" y="198"/>
                    <a:pt x="257" y="198"/>
                  </a:cubicBezTo>
                  <a:cubicBezTo>
                    <a:pt x="262" y="195"/>
                    <a:pt x="255" y="194"/>
                    <a:pt x="259" y="192"/>
                  </a:cubicBezTo>
                  <a:cubicBezTo>
                    <a:pt x="260" y="189"/>
                    <a:pt x="254" y="189"/>
                    <a:pt x="255" y="191"/>
                  </a:cubicBezTo>
                  <a:cubicBezTo>
                    <a:pt x="252" y="187"/>
                    <a:pt x="255" y="186"/>
                    <a:pt x="252" y="181"/>
                  </a:cubicBezTo>
                  <a:cubicBezTo>
                    <a:pt x="248" y="181"/>
                    <a:pt x="244" y="181"/>
                    <a:pt x="241" y="181"/>
                  </a:cubicBezTo>
                  <a:cubicBezTo>
                    <a:pt x="242" y="179"/>
                    <a:pt x="243" y="177"/>
                    <a:pt x="244" y="174"/>
                  </a:cubicBezTo>
                  <a:cubicBezTo>
                    <a:pt x="243" y="170"/>
                    <a:pt x="239" y="173"/>
                    <a:pt x="242" y="168"/>
                  </a:cubicBezTo>
                  <a:cubicBezTo>
                    <a:pt x="236" y="169"/>
                    <a:pt x="232" y="171"/>
                    <a:pt x="224" y="170"/>
                  </a:cubicBezTo>
                  <a:cubicBezTo>
                    <a:pt x="224" y="165"/>
                    <a:pt x="219" y="163"/>
                    <a:pt x="214" y="161"/>
                  </a:cubicBezTo>
                  <a:cubicBezTo>
                    <a:pt x="213" y="160"/>
                    <a:pt x="210" y="160"/>
                    <a:pt x="209" y="159"/>
                  </a:cubicBezTo>
                  <a:cubicBezTo>
                    <a:pt x="208" y="159"/>
                    <a:pt x="209" y="156"/>
                    <a:pt x="209" y="155"/>
                  </a:cubicBezTo>
                  <a:cubicBezTo>
                    <a:pt x="208" y="154"/>
                    <a:pt x="204" y="156"/>
                    <a:pt x="205" y="153"/>
                  </a:cubicBezTo>
                  <a:cubicBezTo>
                    <a:pt x="199" y="151"/>
                    <a:pt x="186" y="157"/>
                    <a:pt x="183" y="153"/>
                  </a:cubicBezTo>
                  <a:cubicBezTo>
                    <a:pt x="183" y="153"/>
                    <a:pt x="183" y="151"/>
                    <a:pt x="183" y="151"/>
                  </a:cubicBezTo>
                  <a:cubicBezTo>
                    <a:pt x="181" y="151"/>
                    <a:pt x="179" y="153"/>
                    <a:pt x="179" y="153"/>
                  </a:cubicBezTo>
                  <a:cubicBezTo>
                    <a:pt x="177" y="153"/>
                    <a:pt x="177" y="147"/>
                    <a:pt x="170" y="150"/>
                  </a:cubicBezTo>
                  <a:cubicBezTo>
                    <a:pt x="170" y="145"/>
                    <a:pt x="161" y="147"/>
                    <a:pt x="166" y="142"/>
                  </a:cubicBezTo>
                  <a:cubicBezTo>
                    <a:pt x="165" y="142"/>
                    <a:pt x="164" y="144"/>
                    <a:pt x="162" y="144"/>
                  </a:cubicBezTo>
                  <a:cubicBezTo>
                    <a:pt x="161" y="144"/>
                    <a:pt x="160" y="142"/>
                    <a:pt x="160" y="142"/>
                  </a:cubicBezTo>
                  <a:cubicBezTo>
                    <a:pt x="157" y="143"/>
                    <a:pt x="154" y="147"/>
                    <a:pt x="151" y="144"/>
                  </a:cubicBezTo>
                  <a:cubicBezTo>
                    <a:pt x="147" y="144"/>
                    <a:pt x="150" y="151"/>
                    <a:pt x="149" y="153"/>
                  </a:cubicBezTo>
                  <a:cubicBezTo>
                    <a:pt x="148" y="153"/>
                    <a:pt x="146" y="151"/>
                    <a:pt x="144" y="151"/>
                  </a:cubicBezTo>
                  <a:cubicBezTo>
                    <a:pt x="141" y="152"/>
                    <a:pt x="143" y="155"/>
                    <a:pt x="142" y="155"/>
                  </a:cubicBezTo>
                  <a:cubicBezTo>
                    <a:pt x="140" y="156"/>
                    <a:pt x="133" y="155"/>
                    <a:pt x="131" y="157"/>
                  </a:cubicBezTo>
                  <a:cubicBezTo>
                    <a:pt x="129" y="158"/>
                    <a:pt x="129" y="160"/>
                    <a:pt x="127" y="161"/>
                  </a:cubicBezTo>
                  <a:cubicBezTo>
                    <a:pt x="124" y="161"/>
                    <a:pt x="123" y="159"/>
                    <a:pt x="119" y="159"/>
                  </a:cubicBezTo>
                  <a:cubicBezTo>
                    <a:pt x="122" y="156"/>
                    <a:pt x="127" y="155"/>
                    <a:pt x="125" y="148"/>
                  </a:cubicBezTo>
                  <a:cubicBezTo>
                    <a:pt x="128" y="148"/>
                    <a:pt x="129" y="146"/>
                    <a:pt x="129" y="144"/>
                  </a:cubicBezTo>
                  <a:cubicBezTo>
                    <a:pt x="128" y="142"/>
                    <a:pt x="125" y="142"/>
                    <a:pt x="123" y="142"/>
                  </a:cubicBezTo>
                  <a:cubicBezTo>
                    <a:pt x="121" y="144"/>
                    <a:pt x="121" y="147"/>
                    <a:pt x="118" y="150"/>
                  </a:cubicBezTo>
                  <a:cubicBezTo>
                    <a:pt x="116" y="151"/>
                    <a:pt x="116" y="153"/>
                    <a:pt x="114" y="153"/>
                  </a:cubicBezTo>
                  <a:cubicBezTo>
                    <a:pt x="112" y="153"/>
                    <a:pt x="112" y="158"/>
                    <a:pt x="108" y="157"/>
                  </a:cubicBezTo>
                  <a:cubicBezTo>
                    <a:pt x="109" y="160"/>
                    <a:pt x="107" y="161"/>
                    <a:pt x="105" y="161"/>
                  </a:cubicBezTo>
                  <a:cubicBezTo>
                    <a:pt x="105" y="163"/>
                    <a:pt x="105" y="166"/>
                    <a:pt x="105" y="168"/>
                  </a:cubicBezTo>
                  <a:cubicBezTo>
                    <a:pt x="99" y="170"/>
                    <a:pt x="98" y="176"/>
                    <a:pt x="93" y="179"/>
                  </a:cubicBezTo>
                  <a:cubicBezTo>
                    <a:pt x="93" y="180"/>
                    <a:pt x="90" y="179"/>
                    <a:pt x="90" y="179"/>
                  </a:cubicBezTo>
                  <a:cubicBezTo>
                    <a:pt x="89" y="180"/>
                    <a:pt x="90" y="183"/>
                    <a:pt x="90" y="183"/>
                  </a:cubicBezTo>
                  <a:cubicBezTo>
                    <a:pt x="89" y="183"/>
                    <a:pt x="82" y="183"/>
                    <a:pt x="84" y="185"/>
                  </a:cubicBezTo>
                  <a:cubicBezTo>
                    <a:pt x="88" y="188"/>
                    <a:pt x="79" y="187"/>
                    <a:pt x="77" y="191"/>
                  </a:cubicBezTo>
                  <a:cubicBezTo>
                    <a:pt x="76" y="191"/>
                    <a:pt x="74" y="197"/>
                    <a:pt x="73" y="196"/>
                  </a:cubicBezTo>
                  <a:cubicBezTo>
                    <a:pt x="71" y="194"/>
                    <a:pt x="72" y="195"/>
                    <a:pt x="71" y="198"/>
                  </a:cubicBezTo>
                  <a:cubicBezTo>
                    <a:pt x="68" y="198"/>
                    <a:pt x="66" y="198"/>
                    <a:pt x="64" y="198"/>
                  </a:cubicBezTo>
                  <a:cubicBezTo>
                    <a:pt x="60" y="200"/>
                    <a:pt x="67" y="201"/>
                    <a:pt x="58" y="202"/>
                  </a:cubicBezTo>
                  <a:cubicBezTo>
                    <a:pt x="54" y="202"/>
                    <a:pt x="51" y="202"/>
                    <a:pt x="47" y="204"/>
                  </a:cubicBezTo>
                  <a:cubicBezTo>
                    <a:pt x="44" y="205"/>
                    <a:pt x="44" y="210"/>
                    <a:pt x="39" y="207"/>
                  </a:cubicBezTo>
                  <a:cubicBezTo>
                    <a:pt x="39" y="202"/>
                    <a:pt x="45" y="204"/>
                    <a:pt x="49" y="202"/>
                  </a:cubicBezTo>
                  <a:cubicBezTo>
                    <a:pt x="50" y="201"/>
                    <a:pt x="50" y="202"/>
                    <a:pt x="50" y="200"/>
                  </a:cubicBezTo>
                  <a:cubicBezTo>
                    <a:pt x="51" y="197"/>
                    <a:pt x="55" y="198"/>
                    <a:pt x="58" y="198"/>
                  </a:cubicBezTo>
                  <a:cubicBezTo>
                    <a:pt x="61" y="198"/>
                    <a:pt x="59" y="194"/>
                    <a:pt x="60" y="192"/>
                  </a:cubicBezTo>
                  <a:cubicBezTo>
                    <a:pt x="61" y="191"/>
                    <a:pt x="62" y="196"/>
                    <a:pt x="65" y="191"/>
                  </a:cubicBezTo>
                  <a:cubicBezTo>
                    <a:pt x="66" y="190"/>
                    <a:pt x="67" y="191"/>
                    <a:pt x="67" y="189"/>
                  </a:cubicBezTo>
                  <a:cubicBezTo>
                    <a:pt x="67" y="186"/>
                    <a:pt x="72" y="187"/>
                    <a:pt x="75" y="185"/>
                  </a:cubicBezTo>
                  <a:cubicBezTo>
                    <a:pt x="75" y="182"/>
                    <a:pt x="75" y="179"/>
                    <a:pt x="75" y="176"/>
                  </a:cubicBezTo>
                  <a:cubicBezTo>
                    <a:pt x="81" y="182"/>
                    <a:pt x="75" y="170"/>
                    <a:pt x="82" y="172"/>
                  </a:cubicBezTo>
                  <a:cubicBezTo>
                    <a:pt x="83" y="167"/>
                    <a:pt x="74" y="173"/>
                    <a:pt x="77" y="166"/>
                  </a:cubicBezTo>
                  <a:cubicBezTo>
                    <a:pt x="75" y="171"/>
                    <a:pt x="63" y="165"/>
                    <a:pt x="62" y="170"/>
                  </a:cubicBezTo>
                  <a:cubicBezTo>
                    <a:pt x="59" y="171"/>
                    <a:pt x="61" y="167"/>
                    <a:pt x="60" y="166"/>
                  </a:cubicBezTo>
                  <a:cubicBezTo>
                    <a:pt x="57" y="165"/>
                    <a:pt x="52" y="168"/>
                    <a:pt x="49" y="166"/>
                  </a:cubicBezTo>
                  <a:cubicBezTo>
                    <a:pt x="51" y="162"/>
                    <a:pt x="46" y="164"/>
                    <a:pt x="45" y="163"/>
                  </a:cubicBezTo>
                  <a:cubicBezTo>
                    <a:pt x="44" y="161"/>
                    <a:pt x="46" y="160"/>
                    <a:pt x="47" y="161"/>
                  </a:cubicBezTo>
                  <a:cubicBezTo>
                    <a:pt x="43" y="156"/>
                    <a:pt x="40" y="157"/>
                    <a:pt x="37" y="151"/>
                  </a:cubicBezTo>
                  <a:cubicBezTo>
                    <a:pt x="35" y="154"/>
                    <a:pt x="29" y="153"/>
                    <a:pt x="24" y="153"/>
                  </a:cubicBezTo>
                  <a:cubicBezTo>
                    <a:pt x="24" y="151"/>
                    <a:pt x="25" y="150"/>
                    <a:pt x="26" y="150"/>
                  </a:cubicBezTo>
                  <a:cubicBezTo>
                    <a:pt x="25" y="146"/>
                    <a:pt x="19" y="147"/>
                    <a:pt x="21" y="140"/>
                  </a:cubicBezTo>
                  <a:cubicBezTo>
                    <a:pt x="20" y="138"/>
                    <a:pt x="17" y="136"/>
                    <a:pt x="17" y="138"/>
                  </a:cubicBezTo>
                  <a:cubicBezTo>
                    <a:pt x="12" y="138"/>
                    <a:pt x="16" y="133"/>
                    <a:pt x="17" y="131"/>
                  </a:cubicBezTo>
                  <a:cubicBezTo>
                    <a:pt x="17" y="130"/>
                    <a:pt x="16" y="128"/>
                    <a:pt x="17" y="127"/>
                  </a:cubicBezTo>
                  <a:cubicBezTo>
                    <a:pt x="17" y="127"/>
                    <a:pt x="20" y="128"/>
                    <a:pt x="21" y="127"/>
                  </a:cubicBezTo>
                  <a:cubicBezTo>
                    <a:pt x="22" y="126"/>
                    <a:pt x="21" y="123"/>
                    <a:pt x="22" y="122"/>
                  </a:cubicBezTo>
                  <a:cubicBezTo>
                    <a:pt x="27" y="121"/>
                    <a:pt x="34" y="120"/>
                    <a:pt x="37" y="118"/>
                  </a:cubicBezTo>
                  <a:cubicBezTo>
                    <a:pt x="40" y="116"/>
                    <a:pt x="42" y="117"/>
                    <a:pt x="45" y="116"/>
                  </a:cubicBezTo>
                  <a:cubicBezTo>
                    <a:pt x="48" y="115"/>
                    <a:pt x="42" y="111"/>
                    <a:pt x="52" y="112"/>
                  </a:cubicBezTo>
                  <a:cubicBezTo>
                    <a:pt x="51" y="108"/>
                    <a:pt x="51" y="104"/>
                    <a:pt x="49" y="97"/>
                  </a:cubicBezTo>
                  <a:cubicBezTo>
                    <a:pt x="45" y="93"/>
                    <a:pt x="34" y="104"/>
                    <a:pt x="30" y="99"/>
                  </a:cubicBezTo>
                  <a:cubicBezTo>
                    <a:pt x="27" y="96"/>
                    <a:pt x="29" y="101"/>
                    <a:pt x="22" y="101"/>
                  </a:cubicBezTo>
                  <a:cubicBezTo>
                    <a:pt x="21" y="98"/>
                    <a:pt x="14" y="100"/>
                    <a:pt x="9" y="97"/>
                  </a:cubicBezTo>
                  <a:cubicBezTo>
                    <a:pt x="9" y="97"/>
                    <a:pt x="13" y="94"/>
                    <a:pt x="9" y="94"/>
                  </a:cubicBezTo>
                  <a:cubicBezTo>
                    <a:pt x="6" y="93"/>
                    <a:pt x="3" y="92"/>
                    <a:pt x="2" y="86"/>
                  </a:cubicBezTo>
                  <a:cubicBezTo>
                    <a:pt x="13" y="87"/>
                    <a:pt x="0" y="81"/>
                    <a:pt x="13" y="82"/>
                  </a:cubicBezTo>
                  <a:cubicBezTo>
                    <a:pt x="15" y="82"/>
                    <a:pt x="14" y="81"/>
                    <a:pt x="13" y="81"/>
                  </a:cubicBezTo>
                  <a:cubicBezTo>
                    <a:pt x="14" y="77"/>
                    <a:pt x="17" y="81"/>
                    <a:pt x="17" y="81"/>
                  </a:cubicBezTo>
                  <a:cubicBezTo>
                    <a:pt x="20" y="81"/>
                    <a:pt x="21" y="78"/>
                    <a:pt x="24" y="79"/>
                  </a:cubicBezTo>
                  <a:cubicBezTo>
                    <a:pt x="25" y="79"/>
                    <a:pt x="26" y="82"/>
                    <a:pt x="28" y="82"/>
                  </a:cubicBezTo>
                  <a:cubicBezTo>
                    <a:pt x="32" y="83"/>
                    <a:pt x="36" y="81"/>
                    <a:pt x="41" y="82"/>
                  </a:cubicBezTo>
                  <a:cubicBezTo>
                    <a:pt x="44" y="83"/>
                    <a:pt x="44" y="84"/>
                    <a:pt x="47" y="82"/>
                  </a:cubicBezTo>
                  <a:cubicBezTo>
                    <a:pt x="49" y="82"/>
                    <a:pt x="47" y="81"/>
                    <a:pt x="47" y="79"/>
                  </a:cubicBezTo>
                  <a:cubicBezTo>
                    <a:pt x="49" y="79"/>
                    <a:pt x="50" y="78"/>
                    <a:pt x="50" y="77"/>
                  </a:cubicBezTo>
                  <a:cubicBezTo>
                    <a:pt x="51" y="72"/>
                    <a:pt x="42" y="78"/>
                    <a:pt x="45" y="71"/>
                  </a:cubicBezTo>
                  <a:cubicBezTo>
                    <a:pt x="40" y="70"/>
                    <a:pt x="35" y="69"/>
                    <a:pt x="30" y="68"/>
                  </a:cubicBezTo>
                  <a:cubicBezTo>
                    <a:pt x="32" y="64"/>
                    <a:pt x="32" y="65"/>
                    <a:pt x="28" y="62"/>
                  </a:cubicBezTo>
                  <a:cubicBezTo>
                    <a:pt x="27" y="62"/>
                    <a:pt x="27" y="60"/>
                    <a:pt x="26" y="60"/>
                  </a:cubicBezTo>
                  <a:cubicBezTo>
                    <a:pt x="25" y="59"/>
                    <a:pt x="21" y="60"/>
                    <a:pt x="19" y="58"/>
                  </a:cubicBezTo>
                  <a:cubicBezTo>
                    <a:pt x="19" y="58"/>
                    <a:pt x="22" y="52"/>
                    <a:pt x="19" y="53"/>
                  </a:cubicBezTo>
                  <a:cubicBezTo>
                    <a:pt x="18" y="53"/>
                    <a:pt x="19" y="55"/>
                    <a:pt x="17" y="55"/>
                  </a:cubicBezTo>
                  <a:cubicBezTo>
                    <a:pt x="15" y="54"/>
                    <a:pt x="14" y="52"/>
                    <a:pt x="11" y="53"/>
                  </a:cubicBezTo>
                  <a:cubicBezTo>
                    <a:pt x="15" y="47"/>
                    <a:pt x="23" y="46"/>
                    <a:pt x="30" y="43"/>
                  </a:cubicBezTo>
                  <a:cubicBezTo>
                    <a:pt x="28" y="37"/>
                    <a:pt x="35" y="37"/>
                    <a:pt x="37" y="34"/>
                  </a:cubicBezTo>
                  <a:cubicBezTo>
                    <a:pt x="39" y="32"/>
                    <a:pt x="37" y="28"/>
                    <a:pt x="39" y="27"/>
                  </a:cubicBezTo>
                  <a:cubicBezTo>
                    <a:pt x="44" y="31"/>
                    <a:pt x="44" y="28"/>
                    <a:pt x="52" y="28"/>
                  </a:cubicBezTo>
                  <a:cubicBezTo>
                    <a:pt x="56" y="23"/>
                    <a:pt x="62" y="19"/>
                    <a:pt x="73" y="21"/>
                  </a:cubicBezTo>
                  <a:cubicBezTo>
                    <a:pt x="75" y="22"/>
                    <a:pt x="74" y="18"/>
                    <a:pt x="75" y="17"/>
                  </a:cubicBezTo>
                  <a:cubicBezTo>
                    <a:pt x="78" y="15"/>
                    <a:pt x="85" y="19"/>
                    <a:pt x="86" y="14"/>
                  </a:cubicBezTo>
                  <a:cubicBezTo>
                    <a:pt x="88" y="13"/>
                    <a:pt x="89" y="17"/>
                    <a:pt x="90" y="17"/>
                  </a:cubicBezTo>
                  <a:cubicBezTo>
                    <a:pt x="93" y="18"/>
                    <a:pt x="96" y="16"/>
                    <a:pt x="95" y="21"/>
                  </a:cubicBezTo>
                  <a:cubicBezTo>
                    <a:pt x="103" y="21"/>
                    <a:pt x="111" y="21"/>
                    <a:pt x="119" y="21"/>
                  </a:cubicBezTo>
                  <a:cubicBezTo>
                    <a:pt x="111" y="29"/>
                    <a:pt x="132" y="18"/>
                    <a:pt x="125" y="27"/>
                  </a:cubicBezTo>
                  <a:cubicBezTo>
                    <a:pt x="129" y="27"/>
                    <a:pt x="132" y="26"/>
                    <a:pt x="132" y="23"/>
                  </a:cubicBezTo>
                  <a:cubicBezTo>
                    <a:pt x="136" y="27"/>
                    <a:pt x="144" y="25"/>
                    <a:pt x="149" y="27"/>
                  </a:cubicBezTo>
                  <a:cubicBezTo>
                    <a:pt x="150" y="27"/>
                    <a:pt x="149" y="28"/>
                    <a:pt x="151" y="28"/>
                  </a:cubicBezTo>
                  <a:cubicBezTo>
                    <a:pt x="153" y="28"/>
                    <a:pt x="153" y="30"/>
                    <a:pt x="155" y="30"/>
                  </a:cubicBezTo>
                  <a:cubicBezTo>
                    <a:pt x="160" y="31"/>
                    <a:pt x="161" y="27"/>
                    <a:pt x="164" y="30"/>
                  </a:cubicBezTo>
                  <a:cubicBezTo>
                    <a:pt x="165" y="31"/>
                    <a:pt x="186" y="31"/>
                    <a:pt x="188" y="32"/>
                  </a:cubicBezTo>
                  <a:cubicBezTo>
                    <a:pt x="191" y="34"/>
                    <a:pt x="202" y="35"/>
                    <a:pt x="209" y="36"/>
                  </a:cubicBezTo>
                  <a:cubicBezTo>
                    <a:pt x="211" y="38"/>
                    <a:pt x="214" y="40"/>
                    <a:pt x="214" y="43"/>
                  </a:cubicBezTo>
                  <a:cubicBezTo>
                    <a:pt x="221" y="44"/>
                    <a:pt x="224" y="48"/>
                    <a:pt x="229" y="45"/>
                  </a:cubicBezTo>
                  <a:cubicBezTo>
                    <a:pt x="230" y="51"/>
                    <a:pt x="239" y="48"/>
                    <a:pt x="244" y="49"/>
                  </a:cubicBezTo>
                  <a:cubicBezTo>
                    <a:pt x="244" y="47"/>
                    <a:pt x="242" y="47"/>
                    <a:pt x="241" y="47"/>
                  </a:cubicBezTo>
                  <a:cubicBezTo>
                    <a:pt x="244" y="43"/>
                    <a:pt x="249" y="39"/>
                    <a:pt x="255" y="38"/>
                  </a:cubicBezTo>
                  <a:cubicBezTo>
                    <a:pt x="255" y="41"/>
                    <a:pt x="257" y="42"/>
                    <a:pt x="257" y="40"/>
                  </a:cubicBezTo>
                  <a:cubicBezTo>
                    <a:pt x="259" y="40"/>
                    <a:pt x="259" y="43"/>
                    <a:pt x="261" y="43"/>
                  </a:cubicBezTo>
                  <a:cubicBezTo>
                    <a:pt x="265" y="44"/>
                    <a:pt x="265" y="41"/>
                    <a:pt x="265" y="38"/>
                  </a:cubicBezTo>
                  <a:cubicBezTo>
                    <a:pt x="269" y="37"/>
                    <a:pt x="270" y="39"/>
                    <a:pt x="272" y="40"/>
                  </a:cubicBezTo>
                  <a:cubicBezTo>
                    <a:pt x="274" y="38"/>
                    <a:pt x="272" y="35"/>
                    <a:pt x="276" y="32"/>
                  </a:cubicBezTo>
                  <a:cubicBezTo>
                    <a:pt x="279" y="32"/>
                    <a:pt x="281" y="35"/>
                    <a:pt x="282" y="32"/>
                  </a:cubicBezTo>
                  <a:cubicBezTo>
                    <a:pt x="285" y="33"/>
                    <a:pt x="283" y="36"/>
                    <a:pt x="280" y="36"/>
                  </a:cubicBezTo>
                  <a:cubicBezTo>
                    <a:pt x="282" y="41"/>
                    <a:pt x="295" y="31"/>
                    <a:pt x="298" y="38"/>
                  </a:cubicBezTo>
                  <a:cubicBezTo>
                    <a:pt x="304" y="38"/>
                    <a:pt x="294" y="32"/>
                    <a:pt x="300" y="32"/>
                  </a:cubicBezTo>
                  <a:cubicBezTo>
                    <a:pt x="301" y="30"/>
                    <a:pt x="303" y="28"/>
                    <a:pt x="306" y="28"/>
                  </a:cubicBezTo>
                  <a:cubicBezTo>
                    <a:pt x="306" y="30"/>
                    <a:pt x="306" y="32"/>
                    <a:pt x="306" y="34"/>
                  </a:cubicBezTo>
                  <a:cubicBezTo>
                    <a:pt x="310" y="30"/>
                    <a:pt x="311" y="37"/>
                    <a:pt x="315" y="38"/>
                  </a:cubicBezTo>
                  <a:cubicBezTo>
                    <a:pt x="321" y="38"/>
                    <a:pt x="325" y="37"/>
                    <a:pt x="326" y="34"/>
                  </a:cubicBezTo>
                  <a:cubicBezTo>
                    <a:pt x="329" y="36"/>
                    <a:pt x="334" y="36"/>
                    <a:pt x="332" y="41"/>
                  </a:cubicBezTo>
                  <a:cubicBezTo>
                    <a:pt x="336" y="40"/>
                    <a:pt x="341" y="39"/>
                    <a:pt x="341" y="34"/>
                  </a:cubicBezTo>
                  <a:cubicBezTo>
                    <a:pt x="346" y="37"/>
                    <a:pt x="348" y="33"/>
                    <a:pt x="352" y="38"/>
                  </a:cubicBezTo>
                  <a:cubicBezTo>
                    <a:pt x="357" y="38"/>
                    <a:pt x="361" y="38"/>
                    <a:pt x="365" y="38"/>
                  </a:cubicBezTo>
                  <a:cubicBezTo>
                    <a:pt x="366" y="38"/>
                    <a:pt x="363" y="41"/>
                    <a:pt x="364" y="41"/>
                  </a:cubicBezTo>
                  <a:cubicBezTo>
                    <a:pt x="363" y="41"/>
                    <a:pt x="369" y="43"/>
                    <a:pt x="367" y="43"/>
                  </a:cubicBezTo>
                  <a:cubicBezTo>
                    <a:pt x="369" y="44"/>
                    <a:pt x="370" y="41"/>
                    <a:pt x="373" y="41"/>
                  </a:cubicBezTo>
                  <a:cubicBezTo>
                    <a:pt x="373" y="42"/>
                    <a:pt x="373" y="45"/>
                    <a:pt x="373" y="45"/>
                  </a:cubicBezTo>
                  <a:cubicBezTo>
                    <a:pt x="378" y="48"/>
                    <a:pt x="386" y="44"/>
                    <a:pt x="392" y="45"/>
                  </a:cubicBezTo>
                  <a:cubicBezTo>
                    <a:pt x="392" y="47"/>
                    <a:pt x="395" y="47"/>
                    <a:pt x="397" y="47"/>
                  </a:cubicBezTo>
                  <a:cubicBezTo>
                    <a:pt x="394" y="54"/>
                    <a:pt x="404" y="48"/>
                    <a:pt x="403" y="53"/>
                  </a:cubicBezTo>
                  <a:cubicBezTo>
                    <a:pt x="404" y="57"/>
                    <a:pt x="399" y="55"/>
                    <a:pt x="399" y="58"/>
                  </a:cubicBezTo>
                  <a:cubicBezTo>
                    <a:pt x="398" y="61"/>
                    <a:pt x="401" y="62"/>
                    <a:pt x="401" y="64"/>
                  </a:cubicBezTo>
                  <a:cubicBezTo>
                    <a:pt x="421" y="62"/>
                    <a:pt x="438" y="61"/>
                    <a:pt x="453" y="68"/>
                  </a:cubicBezTo>
                  <a:cubicBezTo>
                    <a:pt x="452" y="69"/>
                    <a:pt x="451" y="71"/>
                    <a:pt x="451" y="73"/>
                  </a:cubicBezTo>
                  <a:cubicBezTo>
                    <a:pt x="455" y="73"/>
                    <a:pt x="455" y="71"/>
                    <a:pt x="459" y="71"/>
                  </a:cubicBezTo>
                  <a:cubicBezTo>
                    <a:pt x="457" y="65"/>
                    <a:pt x="458" y="67"/>
                    <a:pt x="457" y="60"/>
                  </a:cubicBezTo>
                  <a:cubicBezTo>
                    <a:pt x="458" y="57"/>
                    <a:pt x="472" y="57"/>
                    <a:pt x="468" y="55"/>
                  </a:cubicBezTo>
                  <a:cubicBezTo>
                    <a:pt x="469" y="51"/>
                    <a:pt x="471" y="54"/>
                    <a:pt x="474" y="55"/>
                  </a:cubicBezTo>
                  <a:cubicBezTo>
                    <a:pt x="474" y="57"/>
                    <a:pt x="477" y="56"/>
                    <a:pt x="477" y="58"/>
                  </a:cubicBezTo>
                  <a:cubicBezTo>
                    <a:pt x="485" y="60"/>
                    <a:pt x="490" y="57"/>
                    <a:pt x="496" y="58"/>
                  </a:cubicBezTo>
                  <a:cubicBezTo>
                    <a:pt x="496" y="58"/>
                    <a:pt x="496" y="60"/>
                    <a:pt x="498" y="60"/>
                  </a:cubicBezTo>
                  <a:cubicBezTo>
                    <a:pt x="499" y="60"/>
                    <a:pt x="500" y="62"/>
                    <a:pt x="502" y="62"/>
                  </a:cubicBezTo>
                  <a:cubicBezTo>
                    <a:pt x="508" y="62"/>
                    <a:pt x="514" y="58"/>
                    <a:pt x="524" y="60"/>
                  </a:cubicBezTo>
                  <a:cubicBezTo>
                    <a:pt x="529" y="56"/>
                    <a:pt x="528" y="53"/>
                    <a:pt x="530" y="49"/>
                  </a:cubicBezTo>
                  <a:cubicBezTo>
                    <a:pt x="528" y="43"/>
                    <a:pt x="523" y="45"/>
                    <a:pt x="522" y="43"/>
                  </a:cubicBezTo>
                  <a:cubicBezTo>
                    <a:pt x="523" y="34"/>
                    <a:pt x="540" y="39"/>
                    <a:pt x="544" y="41"/>
                  </a:cubicBezTo>
                  <a:cubicBezTo>
                    <a:pt x="544" y="44"/>
                    <a:pt x="542" y="45"/>
                    <a:pt x="539" y="45"/>
                  </a:cubicBezTo>
                  <a:cubicBezTo>
                    <a:pt x="543" y="49"/>
                    <a:pt x="539" y="50"/>
                    <a:pt x="537" y="53"/>
                  </a:cubicBezTo>
                  <a:cubicBezTo>
                    <a:pt x="536" y="57"/>
                    <a:pt x="540" y="56"/>
                    <a:pt x="543" y="56"/>
                  </a:cubicBezTo>
                  <a:cubicBezTo>
                    <a:pt x="540" y="62"/>
                    <a:pt x="544" y="63"/>
                    <a:pt x="541" y="68"/>
                  </a:cubicBezTo>
                  <a:cubicBezTo>
                    <a:pt x="546" y="71"/>
                    <a:pt x="550" y="59"/>
                    <a:pt x="548" y="60"/>
                  </a:cubicBezTo>
                  <a:cubicBezTo>
                    <a:pt x="549" y="59"/>
                    <a:pt x="554" y="65"/>
                    <a:pt x="552" y="56"/>
                  </a:cubicBezTo>
                  <a:cubicBezTo>
                    <a:pt x="560" y="58"/>
                    <a:pt x="558" y="49"/>
                    <a:pt x="563" y="47"/>
                  </a:cubicBezTo>
                  <a:cubicBezTo>
                    <a:pt x="561" y="42"/>
                    <a:pt x="558" y="38"/>
                    <a:pt x="550" y="38"/>
                  </a:cubicBezTo>
                  <a:cubicBezTo>
                    <a:pt x="554" y="35"/>
                    <a:pt x="546" y="30"/>
                    <a:pt x="541" y="28"/>
                  </a:cubicBezTo>
                  <a:cubicBezTo>
                    <a:pt x="541" y="26"/>
                    <a:pt x="541" y="23"/>
                    <a:pt x="539" y="23"/>
                  </a:cubicBezTo>
                  <a:cubicBezTo>
                    <a:pt x="539" y="19"/>
                    <a:pt x="544" y="17"/>
                    <a:pt x="544" y="14"/>
                  </a:cubicBezTo>
                  <a:cubicBezTo>
                    <a:pt x="544" y="13"/>
                    <a:pt x="549" y="11"/>
                    <a:pt x="548" y="10"/>
                  </a:cubicBezTo>
                  <a:cubicBezTo>
                    <a:pt x="543" y="5"/>
                    <a:pt x="555" y="11"/>
                    <a:pt x="550" y="6"/>
                  </a:cubicBezTo>
                  <a:cubicBezTo>
                    <a:pt x="550" y="0"/>
                    <a:pt x="555" y="8"/>
                    <a:pt x="556" y="8"/>
                  </a:cubicBezTo>
                  <a:cubicBezTo>
                    <a:pt x="558" y="9"/>
                    <a:pt x="561" y="7"/>
                    <a:pt x="563" y="8"/>
                  </a:cubicBezTo>
                  <a:cubicBezTo>
                    <a:pt x="564" y="8"/>
                    <a:pt x="560" y="11"/>
                    <a:pt x="561" y="12"/>
                  </a:cubicBezTo>
                  <a:cubicBezTo>
                    <a:pt x="562" y="12"/>
                    <a:pt x="566" y="11"/>
                    <a:pt x="567" y="12"/>
                  </a:cubicBezTo>
                  <a:cubicBezTo>
                    <a:pt x="568" y="13"/>
                    <a:pt x="566" y="16"/>
                    <a:pt x="567" y="17"/>
                  </a:cubicBezTo>
                  <a:cubicBezTo>
                    <a:pt x="567" y="18"/>
                    <a:pt x="570" y="17"/>
                    <a:pt x="571" y="17"/>
                  </a:cubicBezTo>
                  <a:cubicBezTo>
                    <a:pt x="572" y="22"/>
                    <a:pt x="567" y="20"/>
                    <a:pt x="571" y="25"/>
                  </a:cubicBezTo>
                  <a:cubicBezTo>
                    <a:pt x="571" y="26"/>
                    <a:pt x="573" y="26"/>
                    <a:pt x="572" y="28"/>
                  </a:cubicBezTo>
                  <a:cubicBezTo>
                    <a:pt x="572" y="28"/>
                    <a:pt x="571" y="29"/>
                    <a:pt x="571" y="30"/>
                  </a:cubicBezTo>
                  <a:cubicBezTo>
                    <a:pt x="570" y="33"/>
                    <a:pt x="569" y="34"/>
                    <a:pt x="569" y="36"/>
                  </a:cubicBezTo>
                  <a:cubicBezTo>
                    <a:pt x="568" y="39"/>
                    <a:pt x="581" y="40"/>
                    <a:pt x="578" y="34"/>
                  </a:cubicBezTo>
                  <a:cubicBezTo>
                    <a:pt x="582" y="34"/>
                    <a:pt x="580" y="39"/>
                    <a:pt x="585" y="38"/>
                  </a:cubicBezTo>
                  <a:cubicBezTo>
                    <a:pt x="582" y="41"/>
                    <a:pt x="587" y="41"/>
                    <a:pt x="585" y="47"/>
                  </a:cubicBezTo>
                  <a:cubicBezTo>
                    <a:pt x="594" y="48"/>
                    <a:pt x="592" y="41"/>
                    <a:pt x="598" y="45"/>
                  </a:cubicBezTo>
                  <a:cubicBezTo>
                    <a:pt x="600" y="46"/>
                    <a:pt x="600" y="44"/>
                    <a:pt x="600" y="43"/>
                  </a:cubicBezTo>
                  <a:cubicBezTo>
                    <a:pt x="605" y="45"/>
                    <a:pt x="598" y="45"/>
                    <a:pt x="602" y="49"/>
                  </a:cubicBezTo>
                  <a:cubicBezTo>
                    <a:pt x="602" y="49"/>
                    <a:pt x="606" y="51"/>
                    <a:pt x="606" y="51"/>
                  </a:cubicBezTo>
                  <a:cubicBezTo>
                    <a:pt x="606" y="54"/>
                    <a:pt x="599" y="56"/>
                    <a:pt x="602" y="62"/>
                  </a:cubicBezTo>
                  <a:close/>
                  <a:moveTo>
                    <a:pt x="380" y="82"/>
                  </a:moveTo>
                  <a:cubicBezTo>
                    <a:pt x="380" y="79"/>
                    <a:pt x="383" y="78"/>
                    <a:pt x="380" y="77"/>
                  </a:cubicBezTo>
                  <a:cubicBezTo>
                    <a:pt x="380" y="78"/>
                    <a:pt x="380" y="79"/>
                    <a:pt x="379" y="79"/>
                  </a:cubicBezTo>
                  <a:cubicBezTo>
                    <a:pt x="378" y="77"/>
                    <a:pt x="379" y="73"/>
                    <a:pt x="377" y="73"/>
                  </a:cubicBezTo>
                  <a:cubicBezTo>
                    <a:pt x="374" y="76"/>
                    <a:pt x="366" y="82"/>
                    <a:pt x="362" y="77"/>
                  </a:cubicBezTo>
                  <a:cubicBezTo>
                    <a:pt x="361" y="72"/>
                    <a:pt x="370" y="78"/>
                    <a:pt x="367" y="71"/>
                  </a:cubicBezTo>
                  <a:cubicBezTo>
                    <a:pt x="366" y="71"/>
                    <a:pt x="364" y="71"/>
                    <a:pt x="364" y="69"/>
                  </a:cubicBezTo>
                  <a:cubicBezTo>
                    <a:pt x="360" y="68"/>
                    <a:pt x="359" y="72"/>
                    <a:pt x="356" y="73"/>
                  </a:cubicBezTo>
                  <a:cubicBezTo>
                    <a:pt x="352" y="74"/>
                    <a:pt x="348" y="74"/>
                    <a:pt x="343" y="75"/>
                  </a:cubicBezTo>
                  <a:cubicBezTo>
                    <a:pt x="343" y="75"/>
                    <a:pt x="343" y="77"/>
                    <a:pt x="341" y="77"/>
                  </a:cubicBezTo>
                  <a:cubicBezTo>
                    <a:pt x="335" y="79"/>
                    <a:pt x="329" y="79"/>
                    <a:pt x="323" y="79"/>
                  </a:cubicBezTo>
                  <a:cubicBezTo>
                    <a:pt x="323" y="82"/>
                    <a:pt x="320" y="84"/>
                    <a:pt x="323" y="84"/>
                  </a:cubicBezTo>
                  <a:cubicBezTo>
                    <a:pt x="323" y="82"/>
                    <a:pt x="325" y="83"/>
                    <a:pt x="324" y="86"/>
                  </a:cubicBezTo>
                  <a:cubicBezTo>
                    <a:pt x="333" y="87"/>
                    <a:pt x="344" y="79"/>
                    <a:pt x="347" y="86"/>
                  </a:cubicBezTo>
                  <a:cubicBezTo>
                    <a:pt x="343" y="82"/>
                    <a:pt x="345" y="87"/>
                    <a:pt x="341" y="88"/>
                  </a:cubicBezTo>
                  <a:cubicBezTo>
                    <a:pt x="338" y="88"/>
                    <a:pt x="335" y="89"/>
                    <a:pt x="334" y="92"/>
                  </a:cubicBezTo>
                  <a:cubicBezTo>
                    <a:pt x="344" y="93"/>
                    <a:pt x="349" y="90"/>
                    <a:pt x="358" y="90"/>
                  </a:cubicBezTo>
                  <a:cubicBezTo>
                    <a:pt x="358" y="92"/>
                    <a:pt x="358" y="95"/>
                    <a:pt x="360" y="96"/>
                  </a:cubicBezTo>
                  <a:cubicBezTo>
                    <a:pt x="360" y="93"/>
                    <a:pt x="363" y="94"/>
                    <a:pt x="365" y="94"/>
                  </a:cubicBezTo>
                  <a:cubicBezTo>
                    <a:pt x="366" y="90"/>
                    <a:pt x="367" y="87"/>
                    <a:pt x="369" y="86"/>
                  </a:cubicBezTo>
                  <a:cubicBezTo>
                    <a:pt x="373" y="83"/>
                    <a:pt x="372" y="86"/>
                    <a:pt x="377" y="86"/>
                  </a:cubicBezTo>
                  <a:cubicBezTo>
                    <a:pt x="377" y="84"/>
                    <a:pt x="377" y="82"/>
                    <a:pt x="380" y="82"/>
                  </a:cubicBezTo>
                  <a:close/>
                  <a:moveTo>
                    <a:pt x="393" y="146"/>
                  </a:moveTo>
                  <a:cubicBezTo>
                    <a:pt x="395" y="141"/>
                    <a:pt x="401" y="143"/>
                    <a:pt x="403" y="140"/>
                  </a:cubicBezTo>
                  <a:cubicBezTo>
                    <a:pt x="403" y="140"/>
                    <a:pt x="406" y="141"/>
                    <a:pt x="406" y="140"/>
                  </a:cubicBezTo>
                  <a:cubicBezTo>
                    <a:pt x="409" y="139"/>
                    <a:pt x="413" y="140"/>
                    <a:pt x="416" y="138"/>
                  </a:cubicBezTo>
                  <a:cubicBezTo>
                    <a:pt x="416" y="138"/>
                    <a:pt x="417" y="135"/>
                    <a:pt x="418" y="135"/>
                  </a:cubicBezTo>
                  <a:cubicBezTo>
                    <a:pt x="422" y="131"/>
                    <a:pt x="426" y="136"/>
                    <a:pt x="427" y="133"/>
                  </a:cubicBezTo>
                  <a:cubicBezTo>
                    <a:pt x="426" y="133"/>
                    <a:pt x="425" y="131"/>
                    <a:pt x="427" y="131"/>
                  </a:cubicBezTo>
                  <a:cubicBezTo>
                    <a:pt x="431" y="131"/>
                    <a:pt x="431" y="129"/>
                    <a:pt x="433" y="131"/>
                  </a:cubicBezTo>
                  <a:cubicBezTo>
                    <a:pt x="434" y="132"/>
                    <a:pt x="435" y="129"/>
                    <a:pt x="434" y="129"/>
                  </a:cubicBezTo>
                  <a:cubicBezTo>
                    <a:pt x="431" y="130"/>
                    <a:pt x="435" y="125"/>
                    <a:pt x="438" y="129"/>
                  </a:cubicBezTo>
                  <a:cubicBezTo>
                    <a:pt x="439" y="126"/>
                    <a:pt x="442" y="124"/>
                    <a:pt x="442" y="120"/>
                  </a:cubicBezTo>
                  <a:cubicBezTo>
                    <a:pt x="435" y="118"/>
                    <a:pt x="434" y="123"/>
                    <a:pt x="427" y="122"/>
                  </a:cubicBezTo>
                  <a:cubicBezTo>
                    <a:pt x="427" y="125"/>
                    <a:pt x="425" y="126"/>
                    <a:pt x="423" y="127"/>
                  </a:cubicBezTo>
                  <a:cubicBezTo>
                    <a:pt x="417" y="130"/>
                    <a:pt x="419" y="126"/>
                    <a:pt x="414" y="127"/>
                  </a:cubicBezTo>
                  <a:cubicBezTo>
                    <a:pt x="413" y="127"/>
                    <a:pt x="413" y="129"/>
                    <a:pt x="410" y="129"/>
                  </a:cubicBezTo>
                  <a:cubicBezTo>
                    <a:pt x="408" y="129"/>
                    <a:pt x="407" y="126"/>
                    <a:pt x="403" y="127"/>
                  </a:cubicBezTo>
                  <a:cubicBezTo>
                    <a:pt x="402" y="126"/>
                    <a:pt x="403" y="124"/>
                    <a:pt x="401" y="123"/>
                  </a:cubicBezTo>
                  <a:cubicBezTo>
                    <a:pt x="401" y="126"/>
                    <a:pt x="400" y="128"/>
                    <a:pt x="399" y="129"/>
                  </a:cubicBezTo>
                  <a:cubicBezTo>
                    <a:pt x="399" y="132"/>
                    <a:pt x="402" y="131"/>
                    <a:pt x="403" y="133"/>
                  </a:cubicBezTo>
                  <a:cubicBezTo>
                    <a:pt x="397" y="131"/>
                    <a:pt x="397" y="135"/>
                    <a:pt x="395" y="137"/>
                  </a:cubicBezTo>
                  <a:cubicBezTo>
                    <a:pt x="393" y="139"/>
                    <a:pt x="388" y="137"/>
                    <a:pt x="388" y="140"/>
                  </a:cubicBezTo>
                  <a:cubicBezTo>
                    <a:pt x="388" y="145"/>
                    <a:pt x="379" y="139"/>
                    <a:pt x="382" y="146"/>
                  </a:cubicBezTo>
                  <a:cubicBezTo>
                    <a:pt x="386" y="146"/>
                    <a:pt x="390" y="146"/>
                    <a:pt x="393" y="146"/>
                  </a:cubicBezTo>
                  <a:close/>
                  <a:moveTo>
                    <a:pt x="530" y="219"/>
                  </a:moveTo>
                  <a:cubicBezTo>
                    <a:pt x="528" y="219"/>
                    <a:pt x="528" y="220"/>
                    <a:pt x="528" y="220"/>
                  </a:cubicBezTo>
                  <a:cubicBezTo>
                    <a:pt x="527" y="221"/>
                    <a:pt x="522" y="222"/>
                    <a:pt x="522" y="222"/>
                  </a:cubicBezTo>
                  <a:cubicBezTo>
                    <a:pt x="521" y="224"/>
                    <a:pt x="524" y="230"/>
                    <a:pt x="520" y="230"/>
                  </a:cubicBezTo>
                  <a:cubicBezTo>
                    <a:pt x="520" y="228"/>
                    <a:pt x="521" y="224"/>
                    <a:pt x="518" y="224"/>
                  </a:cubicBezTo>
                  <a:cubicBezTo>
                    <a:pt x="518" y="227"/>
                    <a:pt x="518" y="229"/>
                    <a:pt x="518" y="232"/>
                  </a:cubicBezTo>
                  <a:cubicBezTo>
                    <a:pt x="521" y="232"/>
                    <a:pt x="525" y="232"/>
                    <a:pt x="528" y="232"/>
                  </a:cubicBezTo>
                  <a:cubicBezTo>
                    <a:pt x="526" y="234"/>
                    <a:pt x="531" y="237"/>
                    <a:pt x="531" y="239"/>
                  </a:cubicBezTo>
                  <a:cubicBezTo>
                    <a:pt x="533" y="245"/>
                    <a:pt x="534" y="243"/>
                    <a:pt x="537" y="247"/>
                  </a:cubicBezTo>
                  <a:cubicBezTo>
                    <a:pt x="535" y="247"/>
                    <a:pt x="533" y="247"/>
                    <a:pt x="533" y="250"/>
                  </a:cubicBezTo>
                  <a:cubicBezTo>
                    <a:pt x="533" y="253"/>
                    <a:pt x="536" y="253"/>
                    <a:pt x="535" y="256"/>
                  </a:cubicBezTo>
                  <a:cubicBezTo>
                    <a:pt x="538" y="256"/>
                    <a:pt x="540" y="256"/>
                    <a:pt x="543" y="256"/>
                  </a:cubicBezTo>
                  <a:cubicBezTo>
                    <a:pt x="545" y="254"/>
                    <a:pt x="545" y="249"/>
                    <a:pt x="544" y="245"/>
                  </a:cubicBezTo>
                  <a:cubicBezTo>
                    <a:pt x="542" y="244"/>
                    <a:pt x="540" y="243"/>
                    <a:pt x="539" y="241"/>
                  </a:cubicBezTo>
                  <a:cubicBezTo>
                    <a:pt x="542" y="231"/>
                    <a:pt x="539" y="236"/>
                    <a:pt x="537" y="233"/>
                  </a:cubicBezTo>
                  <a:cubicBezTo>
                    <a:pt x="534" y="230"/>
                    <a:pt x="535" y="223"/>
                    <a:pt x="533" y="219"/>
                  </a:cubicBezTo>
                  <a:cubicBezTo>
                    <a:pt x="532" y="219"/>
                    <a:pt x="531" y="218"/>
                    <a:pt x="530" y="219"/>
                  </a:cubicBezTo>
                  <a:close/>
                  <a:moveTo>
                    <a:pt x="602" y="276"/>
                  </a:moveTo>
                  <a:cubicBezTo>
                    <a:pt x="596" y="274"/>
                    <a:pt x="598" y="279"/>
                    <a:pt x="595" y="280"/>
                  </a:cubicBezTo>
                  <a:cubicBezTo>
                    <a:pt x="594" y="279"/>
                    <a:pt x="593" y="278"/>
                    <a:pt x="591" y="278"/>
                  </a:cubicBezTo>
                  <a:cubicBezTo>
                    <a:pt x="591" y="285"/>
                    <a:pt x="584" y="281"/>
                    <a:pt x="582" y="284"/>
                  </a:cubicBezTo>
                  <a:cubicBezTo>
                    <a:pt x="580" y="285"/>
                    <a:pt x="582" y="286"/>
                    <a:pt x="580" y="288"/>
                  </a:cubicBezTo>
                  <a:cubicBezTo>
                    <a:pt x="579" y="288"/>
                    <a:pt x="576" y="287"/>
                    <a:pt x="576" y="289"/>
                  </a:cubicBezTo>
                  <a:cubicBezTo>
                    <a:pt x="579" y="290"/>
                    <a:pt x="576" y="292"/>
                    <a:pt x="576" y="295"/>
                  </a:cubicBezTo>
                  <a:cubicBezTo>
                    <a:pt x="580" y="298"/>
                    <a:pt x="581" y="292"/>
                    <a:pt x="584" y="291"/>
                  </a:cubicBezTo>
                  <a:cubicBezTo>
                    <a:pt x="587" y="290"/>
                    <a:pt x="591" y="292"/>
                    <a:pt x="595" y="291"/>
                  </a:cubicBezTo>
                  <a:cubicBezTo>
                    <a:pt x="597" y="291"/>
                    <a:pt x="597" y="290"/>
                    <a:pt x="600" y="289"/>
                  </a:cubicBezTo>
                  <a:cubicBezTo>
                    <a:pt x="605" y="289"/>
                    <a:pt x="610" y="291"/>
                    <a:pt x="612" y="293"/>
                  </a:cubicBezTo>
                  <a:cubicBezTo>
                    <a:pt x="610" y="294"/>
                    <a:pt x="608" y="293"/>
                    <a:pt x="608" y="295"/>
                  </a:cubicBezTo>
                  <a:cubicBezTo>
                    <a:pt x="609" y="294"/>
                    <a:pt x="610" y="297"/>
                    <a:pt x="610" y="297"/>
                  </a:cubicBezTo>
                  <a:cubicBezTo>
                    <a:pt x="611" y="297"/>
                    <a:pt x="612" y="295"/>
                    <a:pt x="612" y="295"/>
                  </a:cubicBezTo>
                  <a:cubicBezTo>
                    <a:pt x="619" y="296"/>
                    <a:pt x="616" y="296"/>
                    <a:pt x="621" y="293"/>
                  </a:cubicBezTo>
                  <a:cubicBezTo>
                    <a:pt x="627" y="290"/>
                    <a:pt x="630" y="295"/>
                    <a:pt x="634" y="291"/>
                  </a:cubicBezTo>
                  <a:cubicBezTo>
                    <a:pt x="629" y="290"/>
                    <a:pt x="635" y="283"/>
                    <a:pt x="630" y="288"/>
                  </a:cubicBezTo>
                  <a:cubicBezTo>
                    <a:pt x="627" y="291"/>
                    <a:pt x="626" y="280"/>
                    <a:pt x="626" y="280"/>
                  </a:cubicBezTo>
                  <a:cubicBezTo>
                    <a:pt x="626" y="279"/>
                    <a:pt x="621" y="280"/>
                    <a:pt x="623" y="276"/>
                  </a:cubicBezTo>
                  <a:cubicBezTo>
                    <a:pt x="620" y="276"/>
                    <a:pt x="616" y="276"/>
                    <a:pt x="613" y="276"/>
                  </a:cubicBezTo>
                  <a:cubicBezTo>
                    <a:pt x="614" y="274"/>
                    <a:pt x="616" y="273"/>
                    <a:pt x="613" y="271"/>
                  </a:cubicBezTo>
                  <a:cubicBezTo>
                    <a:pt x="607" y="273"/>
                    <a:pt x="609" y="271"/>
                    <a:pt x="602" y="271"/>
                  </a:cubicBezTo>
                  <a:cubicBezTo>
                    <a:pt x="601" y="273"/>
                    <a:pt x="600" y="274"/>
                    <a:pt x="602" y="276"/>
                  </a:cubicBezTo>
                  <a:close/>
                  <a:moveTo>
                    <a:pt x="653" y="323"/>
                  </a:moveTo>
                  <a:cubicBezTo>
                    <a:pt x="651" y="323"/>
                    <a:pt x="650" y="323"/>
                    <a:pt x="651" y="321"/>
                  </a:cubicBezTo>
                  <a:cubicBezTo>
                    <a:pt x="659" y="323"/>
                    <a:pt x="651" y="309"/>
                    <a:pt x="658" y="310"/>
                  </a:cubicBezTo>
                  <a:cubicBezTo>
                    <a:pt x="662" y="314"/>
                    <a:pt x="663" y="309"/>
                    <a:pt x="669" y="310"/>
                  </a:cubicBezTo>
                  <a:cubicBezTo>
                    <a:pt x="666" y="299"/>
                    <a:pt x="653" y="297"/>
                    <a:pt x="641" y="299"/>
                  </a:cubicBezTo>
                  <a:cubicBezTo>
                    <a:pt x="640" y="298"/>
                    <a:pt x="639" y="297"/>
                    <a:pt x="639" y="295"/>
                  </a:cubicBezTo>
                  <a:cubicBezTo>
                    <a:pt x="635" y="294"/>
                    <a:pt x="634" y="299"/>
                    <a:pt x="630" y="299"/>
                  </a:cubicBezTo>
                  <a:cubicBezTo>
                    <a:pt x="628" y="299"/>
                    <a:pt x="627" y="296"/>
                    <a:pt x="625" y="297"/>
                  </a:cubicBezTo>
                  <a:cubicBezTo>
                    <a:pt x="622" y="298"/>
                    <a:pt x="621" y="300"/>
                    <a:pt x="619" y="301"/>
                  </a:cubicBezTo>
                  <a:cubicBezTo>
                    <a:pt x="616" y="302"/>
                    <a:pt x="614" y="301"/>
                    <a:pt x="612" y="302"/>
                  </a:cubicBezTo>
                  <a:cubicBezTo>
                    <a:pt x="612" y="306"/>
                    <a:pt x="610" y="307"/>
                    <a:pt x="608" y="308"/>
                  </a:cubicBezTo>
                  <a:cubicBezTo>
                    <a:pt x="608" y="323"/>
                    <a:pt x="605" y="324"/>
                    <a:pt x="606" y="340"/>
                  </a:cubicBezTo>
                  <a:cubicBezTo>
                    <a:pt x="613" y="342"/>
                    <a:pt x="609" y="335"/>
                    <a:pt x="615" y="336"/>
                  </a:cubicBezTo>
                  <a:cubicBezTo>
                    <a:pt x="615" y="333"/>
                    <a:pt x="616" y="330"/>
                    <a:pt x="617" y="329"/>
                  </a:cubicBezTo>
                  <a:cubicBezTo>
                    <a:pt x="620" y="324"/>
                    <a:pt x="618" y="319"/>
                    <a:pt x="619" y="314"/>
                  </a:cubicBezTo>
                  <a:cubicBezTo>
                    <a:pt x="619" y="313"/>
                    <a:pt x="622" y="311"/>
                    <a:pt x="623" y="310"/>
                  </a:cubicBezTo>
                  <a:cubicBezTo>
                    <a:pt x="624" y="308"/>
                    <a:pt x="622" y="304"/>
                    <a:pt x="625" y="304"/>
                  </a:cubicBezTo>
                  <a:cubicBezTo>
                    <a:pt x="628" y="304"/>
                    <a:pt x="630" y="304"/>
                    <a:pt x="632" y="302"/>
                  </a:cubicBezTo>
                  <a:cubicBezTo>
                    <a:pt x="629" y="309"/>
                    <a:pt x="638" y="304"/>
                    <a:pt x="638" y="308"/>
                  </a:cubicBezTo>
                  <a:cubicBezTo>
                    <a:pt x="639" y="314"/>
                    <a:pt x="639" y="312"/>
                    <a:pt x="638" y="317"/>
                  </a:cubicBezTo>
                  <a:cubicBezTo>
                    <a:pt x="639" y="318"/>
                    <a:pt x="641" y="317"/>
                    <a:pt x="641" y="319"/>
                  </a:cubicBezTo>
                  <a:cubicBezTo>
                    <a:pt x="640" y="320"/>
                    <a:pt x="638" y="319"/>
                    <a:pt x="638" y="321"/>
                  </a:cubicBezTo>
                  <a:cubicBezTo>
                    <a:pt x="644" y="319"/>
                    <a:pt x="650" y="327"/>
                    <a:pt x="653" y="323"/>
                  </a:cubicBezTo>
                  <a:close/>
                  <a:moveTo>
                    <a:pt x="686" y="315"/>
                  </a:moveTo>
                  <a:cubicBezTo>
                    <a:pt x="686" y="315"/>
                    <a:pt x="686" y="319"/>
                    <a:pt x="686" y="319"/>
                  </a:cubicBezTo>
                  <a:cubicBezTo>
                    <a:pt x="683" y="322"/>
                    <a:pt x="675" y="314"/>
                    <a:pt x="671" y="317"/>
                  </a:cubicBezTo>
                  <a:cubicBezTo>
                    <a:pt x="672" y="321"/>
                    <a:pt x="669" y="321"/>
                    <a:pt x="667" y="323"/>
                  </a:cubicBezTo>
                  <a:cubicBezTo>
                    <a:pt x="672" y="328"/>
                    <a:pt x="673" y="325"/>
                    <a:pt x="679" y="325"/>
                  </a:cubicBezTo>
                  <a:cubicBezTo>
                    <a:pt x="683" y="325"/>
                    <a:pt x="689" y="326"/>
                    <a:pt x="692" y="323"/>
                  </a:cubicBezTo>
                  <a:cubicBezTo>
                    <a:pt x="691" y="323"/>
                    <a:pt x="690" y="321"/>
                    <a:pt x="692" y="321"/>
                  </a:cubicBezTo>
                  <a:cubicBezTo>
                    <a:pt x="693" y="321"/>
                    <a:pt x="695" y="321"/>
                    <a:pt x="695" y="319"/>
                  </a:cubicBezTo>
                  <a:cubicBezTo>
                    <a:pt x="691" y="319"/>
                    <a:pt x="689" y="316"/>
                    <a:pt x="686" y="315"/>
                  </a:cubicBezTo>
                  <a:close/>
                  <a:moveTo>
                    <a:pt x="660" y="330"/>
                  </a:moveTo>
                  <a:cubicBezTo>
                    <a:pt x="659" y="330"/>
                    <a:pt x="659" y="327"/>
                    <a:pt x="656" y="329"/>
                  </a:cubicBezTo>
                  <a:cubicBezTo>
                    <a:pt x="656" y="329"/>
                    <a:pt x="657" y="332"/>
                    <a:pt x="656" y="332"/>
                  </a:cubicBezTo>
                  <a:cubicBezTo>
                    <a:pt x="653" y="332"/>
                    <a:pt x="650" y="332"/>
                    <a:pt x="647" y="332"/>
                  </a:cubicBezTo>
                  <a:cubicBezTo>
                    <a:pt x="650" y="339"/>
                    <a:pt x="641" y="333"/>
                    <a:pt x="641" y="338"/>
                  </a:cubicBezTo>
                  <a:cubicBezTo>
                    <a:pt x="643" y="338"/>
                    <a:pt x="645" y="338"/>
                    <a:pt x="647" y="338"/>
                  </a:cubicBezTo>
                  <a:cubicBezTo>
                    <a:pt x="647" y="340"/>
                    <a:pt x="645" y="340"/>
                    <a:pt x="645" y="342"/>
                  </a:cubicBezTo>
                  <a:cubicBezTo>
                    <a:pt x="650" y="343"/>
                    <a:pt x="649" y="338"/>
                    <a:pt x="653" y="338"/>
                  </a:cubicBezTo>
                  <a:cubicBezTo>
                    <a:pt x="655" y="339"/>
                    <a:pt x="658" y="340"/>
                    <a:pt x="662" y="340"/>
                  </a:cubicBezTo>
                  <a:cubicBezTo>
                    <a:pt x="661" y="332"/>
                    <a:pt x="674" y="338"/>
                    <a:pt x="671" y="329"/>
                  </a:cubicBezTo>
                  <a:cubicBezTo>
                    <a:pt x="665" y="327"/>
                    <a:pt x="662" y="331"/>
                    <a:pt x="660" y="3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3" name="任意多边形: 形状 93"/>
            <p:cNvSpPr/>
            <p:nvPr/>
          </p:nvSpPr>
          <p:spPr bwMode="auto">
            <a:xfrm>
              <a:off x="5559320" y="1164304"/>
              <a:ext cx="126070" cy="191908"/>
            </a:xfrm>
            <a:custGeom>
              <a:avLst/>
              <a:gdLst>
                <a:gd name="T0" fmla="*/ 16 w 60"/>
                <a:gd name="T1" fmla="*/ 9 h 92"/>
                <a:gd name="T2" fmla="*/ 30 w 60"/>
                <a:gd name="T3" fmla="*/ 7 h 92"/>
                <a:gd name="T4" fmla="*/ 31 w 60"/>
                <a:gd name="T5" fmla="*/ 19 h 92"/>
                <a:gd name="T6" fmla="*/ 22 w 60"/>
                <a:gd name="T7" fmla="*/ 24 h 92"/>
                <a:gd name="T8" fmla="*/ 33 w 60"/>
                <a:gd name="T9" fmla="*/ 30 h 92"/>
                <a:gd name="T10" fmla="*/ 39 w 60"/>
                <a:gd name="T11" fmla="*/ 43 h 92"/>
                <a:gd name="T12" fmla="*/ 43 w 60"/>
                <a:gd name="T13" fmla="*/ 47 h 92"/>
                <a:gd name="T14" fmla="*/ 50 w 60"/>
                <a:gd name="T15" fmla="*/ 50 h 92"/>
                <a:gd name="T16" fmla="*/ 46 w 60"/>
                <a:gd name="T17" fmla="*/ 58 h 92"/>
                <a:gd name="T18" fmla="*/ 58 w 60"/>
                <a:gd name="T19" fmla="*/ 60 h 92"/>
                <a:gd name="T20" fmla="*/ 58 w 60"/>
                <a:gd name="T21" fmla="*/ 71 h 92"/>
                <a:gd name="T22" fmla="*/ 54 w 60"/>
                <a:gd name="T23" fmla="*/ 71 h 92"/>
                <a:gd name="T24" fmla="*/ 58 w 60"/>
                <a:gd name="T25" fmla="*/ 73 h 92"/>
                <a:gd name="T26" fmla="*/ 54 w 60"/>
                <a:gd name="T27" fmla="*/ 78 h 92"/>
                <a:gd name="T28" fmla="*/ 48 w 60"/>
                <a:gd name="T29" fmla="*/ 82 h 92"/>
                <a:gd name="T30" fmla="*/ 30 w 60"/>
                <a:gd name="T31" fmla="*/ 80 h 92"/>
                <a:gd name="T32" fmla="*/ 22 w 60"/>
                <a:gd name="T33" fmla="*/ 82 h 92"/>
                <a:gd name="T34" fmla="*/ 9 w 60"/>
                <a:gd name="T35" fmla="*/ 82 h 92"/>
                <a:gd name="T36" fmla="*/ 13 w 60"/>
                <a:gd name="T37" fmla="*/ 80 h 92"/>
                <a:gd name="T38" fmla="*/ 15 w 60"/>
                <a:gd name="T39" fmla="*/ 82 h 92"/>
                <a:gd name="T40" fmla="*/ 16 w 60"/>
                <a:gd name="T41" fmla="*/ 78 h 92"/>
                <a:gd name="T42" fmla="*/ 28 w 60"/>
                <a:gd name="T43" fmla="*/ 76 h 92"/>
                <a:gd name="T44" fmla="*/ 13 w 60"/>
                <a:gd name="T45" fmla="*/ 71 h 92"/>
                <a:gd name="T46" fmla="*/ 13 w 60"/>
                <a:gd name="T47" fmla="*/ 60 h 92"/>
                <a:gd name="T48" fmla="*/ 16 w 60"/>
                <a:gd name="T49" fmla="*/ 58 h 92"/>
                <a:gd name="T50" fmla="*/ 24 w 60"/>
                <a:gd name="T51" fmla="*/ 58 h 92"/>
                <a:gd name="T52" fmla="*/ 26 w 60"/>
                <a:gd name="T53" fmla="*/ 47 h 92"/>
                <a:gd name="T54" fmla="*/ 20 w 60"/>
                <a:gd name="T55" fmla="*/ 39 h 92"/>
                <a:gd name="T56" fmla="*/ 13 w 60"/>
                <a:gd name="T57" fmla="*/ 41 h 92"/>
                <a:gd name="T58" fmla="*/ 13 w 60"/>
                <a:gd name="T59" fmla="*/ 32 h 92"/>
                <a:gd name="T60" fmla="*/ 5 w 60"/>
                <a:gd name="T61" fmla="*/ 28 h 92"/>
                <a:gd name="T62" fmla="*/ 0 w 60"/>
                <a:gd name="T63" fmla="*/ 9 h 92"/>
                <a:gd name="T64" fmla="*/ 9 w 60"/>
                <a:gd name="T65" fmla="*/ 0 h 92"/>
                <a:gd name="T66" fmla="*/ 26 w 60"/>
                <a:gd name="T67" fmla="*/ 0 h 92"/>
                <a:gd name="T68" fmla="*/ 16 w 60"/>
                <a:gd name="T69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92">
                  <a:moveTo>
                    <a:pt x="16" y="9"/>
                  </a:moveTo>
                  <a:cubicBezTo>
                    <a:pt x="18" y="13"/>
                    <a:pt x="26" y="7"/>
                    <a:pt x="30" y="7"/>
                  </a:cubicBezTo>
                  <a:cubicBezTo>
                    <a:pt x="32" y="10"/>
                    <a:pt x="32" y="14"/>
                    <a:pt x="31" y="19"/>
                  </a:cubicBezTo>
                  <a:cubicBezTo>
                    <a:pt x="27" y="19"/>
                    <a:pt x="23" y="21"/>
                    <a:pt x="22" y="24"/>
                  </a:cubicBezTo>
                  <a:cubicBezTo>
                    <a:pt x="24" y="28"/>
                    <a:pt x="28" y="30"/>
                    <a:pt x="33" y="30"/>
                  </a:cubicBezTo>
                  <a:cubicBezTo>
                    <a:pt x="33" y="37"/>
                    <a:pt x="41" y="35"/>
                    <a:pt x="39" y="43"/>
                  </a:cubicBezTo>
                  <a:cubicBezTo>
                    <a:pt x="39" y="45"/>
                    <a:pt x="43" y="44"/>
                    <a:pt x="43" y="47"/>
                  </a:cubicBezTo>
                  <a:cubicBezTo>
                    <a:pt x="43" y="50"/>
                    <a:pt x="49" y="48"/>
                    <a:pt x="50" y="50"/>
                  </a:cubicBezTo>
                  <a:cubicBezTo>
                    <a:pt x="49" y="53"/>
                    <a:pt x="47" y="55"/>
                    <a:pt x="46" y="58"/>
                  </a:cubicBezTo>
                  <a:cubicBezTo>
                    <a:pt x="51" y="57"/>
                    <a:pt x="55" y="57"/>
                    <a:pt x="58" y="60"/>
                  </a:cubicBezTo>
                  <a:cubicBezTo>
                    <a:pt x="55" y="62"/>
                    <a:pt x="60" y="68"/>
                    <a:pt x="58" y="71"/>
                  </a:cubicBezTo>
                  <a:cubicBezTo>
                    <a:pt x="57" y="71"/>
                    <a:pt x="54" y="70"/>
                    <a:pt x="54" y="71"/>
                  </a:cubicBezTo>
                  <a:cubicBezTo>
                    <a:pt x="53" y="73"/>
                    <a:pt x="56" y="72"/>
                    <a:pt x="58" y="73"/>
                  </a:cubicBezTo>
                  <a:cubicBezTo>
                    <a:pt x="56" y="75"/>
                    <a:pt x="53" y="75"/>
                    <a:pt x="54" y="78"/>
                  </a:cubicBezTo>
                  <a:cubicBezTo>
                    <a:pt x="51" y="79"/>
                    <a:pt x="51" y="82"/>
                    <a:pt x="48" y="82"/>
                  </a:cubicBezTo>
                  <a:cubicBezTo>
                    <a:pt x="42" y="81"/>
                    <a:pt x="38" y="79"/>
                    <a:pt x="30" y="80"/>
                  </a:cubicBezTo>
                  <a:cubicBezTo>
                    <a:pt x="26" y="84"/>
                    <a:pt x="28" y="84"/>
                    <a:pt x="22" y="82"/>
                  </a:cubicBezTo>
                  <a:cubicBezTo>
                    <a:pt x="20" y="86"/>
                    <a:pt x="9" y="92"/>
                    <a:pt x="9" y="82"/>
                  </a:cubicBezTo>
                  <a:cubicBezTo>
                    <a:pt x="11" y="83"/>
                    <a:pt x="12" y="80"/>
                    <a:pt x="13" y="80"/>
                  </a:cubicBezTo>
                  <a:cubicBezTo>
                    <a:pt x="14" y="80"/>
                    <a:pt x="15" y="82"/>
                    <a:pt x="15" y="82"/>
                  </a:cubicBezTo>
                  <a:cubicBezTo>
                    <a:pt x="17" y="81"/>
                    <a:pt x="15" y="79"/>
                    <a:pt x="16" y="78"/>
                  </a:cubicBezTo>
                  <a:cubicBezTo>
                    <a:pt x="19" y="76"/>
                    <a:pt x="23" y="78"/>
                    <a:pt x="28" y="76"/>
                  </a:cubicBezTo>
                  <a:cubicBezTo>
                    <a:pt x="26" y="67"/>
                    <a:pt x="18" y="74"/>
                    <a:pt x="13" y="71"/>
                  </a:cubicBezTo>
                  <a:cubicBezTo>
                    <a:pt x="13" y="67"/>
                    <a:pt x="13" y="63"/>
                    <a:pt x="13" y="60"/>
                  </a:cubicBezTo>
                  <a:cubicBezTo>
                    <a:pt x="16" y="60"/>
                    <a:pt x="20" y="58"/>
                    <a:pt x="16" y="58"/>
                  </a:cubicBezTo>
                  <a:cubicBezTo>
                    <a:pt x="18" y="52"/>
                    <a:pt x="21" y="60"/>
                    <a:pt x="24" y="58"/>
                  </a:cubicBezTo>
                  <a:cubicBezTo>
                    <a:pt x="28" y="58"/>
                    <a:pt x="21" y="50"/>
                    <a:pt x="26" y="47"/>
                  </a:cubicBezTo>
                  <a:cubicBezTo>
                    <a:pt x="25" y="43"/>
                    <a:pt x="19" y="45"/>
                    <a:pt x="20" y="39"/>
                  </a:cubicBezTo>
                  <a:cubicBezTo>
                    <a:pt x="19" y="41"/>
                    <a:pt x="16" y="41"/>
                    <a:pt x="13" y="41"/>
                  </a:cubicBezTo>
                  <a:cubicBezTo>
                    <a:pt x="13" y="38"/>
                    <a:pt x="13" y="35"/>
                    <a:pt x="13" y="32"/>
                  </a:cubicBezTo>
                  <a:cubicBezTo>
                    <a:pt x="13" y="28"/>
                    <a:pt x="6" y="31"/>
                    <a:pt x="5" y="28"/>
                  </a:cubicBezTo>
                  <a:cubicBezTo>
                    <a:pt x="9" y="21"/>
                    <a:pt x="8" y="10"/>
                    <a:pt x="0" y="9"/>
                  </a:cubicBezTo>
                  <a:cubicBezTo>
                    <a:pt x="3" y="6"/>
                    <a:pt x="8" y="5"/>
                    <a:pt x="9" y="0"/>
                  </a:cubicBezTo>
                  <a:cubicBezTo>
                    <a:pt x="15" y="0"/>
                    <a:pt x="20" y="0"/>
                    <a:pt x="26" y="0"/>
                  </a:cubicBezTo>
                  <a:cubicBezTo>
                    <a:pt x="22" y="3"/>
                    <a:pt x="19" y="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4" name="任意多边形: 形状 94"/>
            <p:cNvSpPr/>
            <p:nvPr/>
          </p:nvSpPr>
          <p:spPr bwMode="auto">
            <a:xfrm>
              <a:off x="3213011" y="1172709"/>
              <a:ext cx="35020" cy="28016"/>
            </a:xfrm>
            <a:custGeom>
              <a:avLst/>
              <a:gdLst>
                <a:gd name="T0" fmla="*/ 15 w 17"/>
                <a:gd name="T1" fmla="*/ 2 h 13"/>
                <a:gd name="T2" fmla="*/ 17 w 17"/>
                <a:gd name="T3" fmla="*/ 9 h 13"/>
                <a:gd name="T4" fmla="*/ 8 w 17"/>
                <a:gd name="T5" fmla="*/ 13 h 13"/>
                <a:gd name="T6" fmla="*/ 8 w 17"/>
                <a:gd name="T7" fmla="*/ 9 h 13"/>
                <a:gd name="T8" fmla="*/ 4 w 17"/>
                <a:gd name="T9" fmla="*/ 11 h 13"/>
                <a:gd name="T10" fmla="*/ 6 w 17"/>
                <a:gd name="T11" fmla="*/ 9 h 13"/>
                <a:gd name="T12" fmla="*/ 15 w 17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15" y="2"/>
                  </a:moveTo>
                  <a:cubicBezTo>
                    <a:pt x="13" y="4"/>
                    <a:pt x="14" y="7"/>
                    <a:pt x="17" y="9"/>
                  </a:cubicBezTo>
                  <a:cubicBezTo>
                    <a:pt x="15" y="12"/>
                    <a:pt x="11" y="12"/>
                    <a:pt x="8" y="13"/>
                  </a:cubicBezTo>
                  <a:cubicBezTo>
                    <a:pt x="8" y="12"/>
                    <a:pt x="8" y="10"/>
                    <a:pt x="8" y="9"/>
                  </a:cubicBezTo>
                  <a:cubicBezTo>
                    <a:pt x="6" y="9"/>
                    <a:pt x="6" y="11"/>
                    <a:pt x="4" y="11"/>
                  </a:cubicBezTo>
                  <a:cubicBezTo>
                    <a:pt x="0" y="9"/>
                    <a:pt x="5" y="10"/>
                    <a:pt x="6" y="9"/>
                  </a:cubicBezTo>
                  <a:cubicBezTo>
                    <a:pt x="7" y="8"/>
                    <a:pt x="11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5" name="任意多边形: 形状 95"/>
            <p:cNvSpPr/>
            <p:nvPr/>
          </p:nvSpPr>
          <p:spPr bwMode="auto">
            <a:xfrm>
              <a:off x="7869210" y="1485084"/>
              <a:ext cx="21012" cy="22413"/>
            </a:xfrm>
            <a:custGeom>
              <a:avLst/>
              <a:gdLst>
                <a:gd name="T0" fmla="*/ 3 w 10"/>
                <a:gd name="T1" fmla="*/ 3 h 11"/>
                <a:gd name="T2" fmla="*/ 10 w 10"/>
                <a:gd name="T3" fmla="*/ 1 h 11"/>
                <a:gd name="T4" fmla="*/ 1 w 10"/>
                <a:gd name="T5" fmla="*/ 10 h 11"/>
                <a:gd name="T6" fmla="*/ 3 w 10"/>
                <a:gd name="T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3" y="3"/>
                  </a:moveTo>
                  <a:cubicBezTo>
                    <a:pt x="4" y="0"/>
                    <a:pt x="5" y="3"/>
                    <a:pt x="10" y="1"/>
                  </a:cubicBezTo>
                  <a:cubicBezTo>
                    <a:pt x="8" y="5"/>
                    <a:pt x="8" y="11"/>
                    <a:pt x="1" y="10"/>
                  </a:cubicBezTo>
                  <a:cubicBezTo>
                    <a:pt x="0" y="8"/>
                    <a:pt x="8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6" name="任意多边形: 形状 96"/>
            <p:cNvSpPr/>
            <p:nvPr/>
          </p:nvSpPr>
          <p:spPr bwMode="auto">
            <a:xfrm>
              <a:off x="7380337" y="2095825"/>
              <a:ext cx="155487" cy="180701"/>
            </a:xfrm>
            <a:custGeom>
              <a:avLst/>
              <a:gdLst>
                <a:gd name="T0" fmla="*/ 60 w 75"/>
                <a:gd name="T1" fmla="*/ 5 h 87"/>
                <a:gd name="T2" fmla="*/ 68 w 75"/>
                <a:gd name="T3" fmla="*/ 9 h 87"/>
                <a:gd name="T4" fmla="*/ 75 w 75"/>
                <a:gd name="T5" fmla="*/ 14 h 87"/>
                <a:gd name="T6" fmla="*/ 68 w 75"/>
                <a:gd name="T7" fmla="*/ 24 h 87"/>
                <a:gd name="T8" fmla="*/ 66 w 75"/>
                <a:gd name="T9" fmla="*/ 35 h 87"/>
                <a:gd name="T10" fmla="*/ 70 w 75"/>
                <a:gd name="T11" fmla="*/ 38 h 87"/>
                <a:gd name="T12" fmla="*/ 70 w 75"/>
                <a:gd name="T13" fmla="*/ 44 h 87"/>
                <a:gd name="T14" fmla="*/ 73 w 75"/>
                <a:gd name="T15" fmla="*/ 48 h 87"/>
                <a:gd name="T16" fmla="*/ 64 w 75"/>
                <a:gd name="T17" fmla="*/ 53 h 87"/>
                <a:gd name="T18" fmla="*/ 62 w 75"/>
                <a:gd name="T19" fmla="*/ 63 h 87"/>
                <a:gd name="T20" fmla="*/ 62 w 75"/>
                <a:gd name="T21" fmla="*/ 66 h 87"/>
                <a:gd name="T22" fmla="*/ 59 w 75"/>
                <a:gd name="T23" fmla="*/ 66 h 87"/>
                <a:gd name="T24" fmla="*/ 53 w 75"/>
                <a:gd name="T25" fmla="*/ 74 h 87"/>
                <a:gd name="T26" fmla="*/ 53 w 75"/>
                <a:gd name="T27" fmla="*/ 85 h 87"/>
                <a:gd name="T28" fmla="*/ 34 w 75"/>
                <a:gd name="T29" fmla="*/ 79 h 87"/>
                <a:gd name="T30" fmla="*/ 32 w 75"/>
                <a:gd name="T31" fmla="*/ 83 h 87"/>
                <a:gd name="T32" fmla="*/ 27 w 75"/>
                <a:gd name="T33" fmla="*/ 79 h 87"/>
                <a:gd name="T34" fmla="*/ 18 w 75"/>
                <a:gd name="T35" fmla="*/ 79 h 87"/>
                <a:gd name="T36" fmla="*/ 12 w 75"/>
                <a:gd name="T37" fmla="*/ 78 h 87"/>
                <a:gd name="T38" fmla="*/ 4 w 75"/>
                <a:gd name="T39" fmla="*/ 66 h 87"/>
                <a:gd name="T40" fmla="*/ 6 w 75"/>
                <a:gd name="T41" fmla="*/ 59 h 87"/>
                <a:gd name="T42" fmla="*/ 4 w 75"/>
                <a:gd name="T43" fmla="*/ 59 h 87"/>
                <a:gd name="T44" fmla="*/ 3 w 75"/>
                <a:gd name="T45" fmla="*/ 44 h 87"/>
                <a:gd name="T46" fmla="*/ 21 w 75"/>
                <a:gd name="T47" fmla="*/ 42 h 87"/>
                <a:gd name="T48" fmla="*/ 21 w 75"/>
                <a:gd name="T49" fmla="*/ 37 h 87"/>
                <a:gd name="T50" fmla="*/ 34 w 75"/>
                <a:gd name="T51" fmla="*/ 27 h 87"/>
                <a:gd name="T52" fmla="*/ 46 w 75"/>
                <a:gd name="T53" fmla="*/ 24 h 87"/>
                <a:gd name="T54" fmla="*/ 47 w 75"/>
                <a:gd name="T55" fmla="*/ 18 h 87"/>
                <a:gd name="T56" fmla="*/ 51 w 75"/>
                <a:gd name="T57" fmla="*/ 18 h 87"/>
                <a:gd name="T58" fmla="*/ 55 w 75"/>
                <a:gd name="T59" fmla="*/ 14 h 87"/>
                <a:gd name="T60" fmla="*/ 62 w 75"/>
                <a:gd name="T61" fmla="*/ 5 h 87"/>
                <a:gd name="T62" fmla="*/ 60 w 75"/>
                <a:gd name="T63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87">
                  <a:moveTo>
                    <a:pt x="60" y="5"/>
                  </a:moveTo>
                  <a:cubicBezTo>
                    <a:pt x="62" y="0"/>
                    <a:pt x="65" y="9"/>
                    <a:pt x="68" y="9"/>
                  </a:cubicBezTo>
                  <a:cubicBezTo>
                    <a:pt x="70" y="10"/>
                    <a:pt x="72" y="14"/>
                    <a:pt x="75" y="14"/>
                  </a:cubicBezTo>
                  <a:cubicBezTo>
                    <a:pt x="74" y="19"/>
                    <a:pt x="74" y="24"/>
                    <a:pt x="68" y="24"/>
                  </a:cubicBezTo>
                  <a:cubicBezTo>
                    <a:pt x="67" y="27"/>
                    <a:pt x="70" y="35"/>
                    <a:pt x="66" y="35"/>
                  </a:cubicBezTo>
                  <a:cubicBezTo>
                    <a:pt x="66" y="37"/>
                    <a:pt x="69" y="37"/>
                    <a:pt x="70" y="38"/>
                  </a:cubicBezTo>
                  <a:cubicBezTo>
                    <a:pt x="70" y="40"/>
                    <a:pt x="69" y="43"/>
                    <a:pt x="70" y="44"/>
                  </a:cubicBezTo>
                  <a:cubicBezTo>
                    <a:pt x="71" y="46"/>
                    <a:pt x="73" y="46"/>
                    <a:pt x="73" y="48"/>
                  </a:cubicBezTo>
                  <a:cubicBezTo>
                    <a:pt x="73" y="52"/>
                    <a:pt x="67" y="56"/>
                    <a:pt x="64" y="53"/>
                  </a:cubicBezTo>
                  <a:cubicBezTo>
                    <a:pt x="65" y="58"/>
                    <a:pt x="67" y="59"/>
                    <a:pt x="62" y="63"/>
                  </a:cubicBezTo>
                  <a:cubicBezTo>
                    <a:pt x="62" y="63"/>
                    <a:pt x="63" y="66"/>
                    <a:pt x="62" y="66"/>
                  </a:cubicBezTo>
                  <a:cubicBezTo>
                    <a:pt x="62" y="67"/>
                    <a:pt x="59" y="66"/>
                    <a:pt x="59" y="66"/>
                  </a:cubicBezTo>
                  <a:cubicBezTo>
                    <a:pt x="57" y="69"/>
                    <a:pt x="58" y="76"/>
                    <a:pt x="53" y="74"/>
                  </a:cubicBezTo>
                  <a:cubicBezTo>
                    <a:pt x="56" y="77"/>
                    <a:pt x="51" y="79"/>
                    <a:pt x="53" y="85"/>
                  </a:cubicBezTo>
                  <a:cubicBezTo>
                    <a:pt x="43" y="87"/>
                    <a:pt x="41" y="81"/>
                    <a:pt x="34" y="79"/>
                  </a:cubicBezTo>
                  <a:cubicBezTo>
                    <a:pt x="33" y="79"/>
                    <a:pt x="33" y="82"/>
                    <a:pt x="32" y="83"/>
                  </a:cubicBezTo>
                  <a:cubicBezTo>
                    <a:pt x="29" y="85"/>
                    <a:pt x="28" y="80"/>
                    <a:pt x="27" y="79"/>
                  </a:cubicBezTo>
                  <a:cubicBezTo>
                    <a:pt x="24" y="79"/>
                    <a:pt x="20" y="81"/>
                    <a:pt x="18" y="79"/>
                  </a:cubicBezTo>
                  <a:cubicBezTo>
                    <a:pt x="16" y="79"/>
                    <a:pt x="18" y="74"/>
                    <a:pt x="12" y="78"/>
                  </a:cubicBezTo>
                  <a:cubicBezTo>
                    <a:pt x="10" y="73"/>
                    <a:pt x="10" y="67"/>
                    <a:pt x="4" y="66"/>
                  </a:cubicBezTo>
                  <a:cubicBezTo>
                    <a:pt x="4" y="63"/>
                    <a:pt x="7" y="62"/>
                    <a:pt x="6" y="59"/>
                  </a:cubicBezTo>
                  <a:cubicBezTo>
                    <a:pt x="6" y="56"/>
                    <a:pt x="4" y="59"/>
                    <a:pt x="4" y="59"/>
                  </a:cubicBezTo>
                  <a:cubicBezTo>
                    <a:pt x="0" y="56"/>
                    <a:pt x="4" y="51"/>
                    <a:pt x="3" y="44"/>
                  </a:cubicBezTo>
                  <a:cubicBezTo>
                    <a:pt x="10" y="44"/>
                    <a:pt x="16" y="44"/>
                    <a:pt x="21" y="42"/>
                  </a:cubicBezTo>
                  <a:cubicBezTo>
                    <a:pt x="21" y="39"/>
                    <a:pt x="24" y="37"/>
                    <a:pt x="21" y="37"/>
                  </a:cubicBezTo>
                  <a:cubicBezTo>
                    <a:pt x="23" y="34"/>
                    <a:pt x="38" y="30"/>
                    <a:pt x="34" y="27"/>
                  </a:cubicBezTo>
                  <a:cubicBezTo>
                    <a:pt x="37" y="25"/>
                    <a:pt x="41" y="24"/>
                    <a:pt x="46" y="24"/>
                  </a:cubicBezTo>
                  <a:cubicBezTo>
                    <a:pt x="48" y="24"/>
                    <a:pt x="46" y="20"/>
                    <a:pt x="47" y="18"/>
                  </a:cubicBezTo>
                  <a:cubicBezTo>
                    <a:pt x="48" y="17"/>
                    <a:pt x="51" y="18"/>
                    <a:pt x="51" y="18"/>
                  </a:cubicBezTo>
                  <a:cubicBezTo>
                    <a:pt x="52" y="16"/>
                    <a:pt x="51" y="13"/>
                    <a:pt x="55" y="14"/>
                  </a:cubicBezTo>
                  <a:cubicBezTo>
                    <a:pt x="52" y="6"/>
                    <a:pt x="60" y="8"/>
                    <a:pt x="62" y="5"/>
                  </a:cubicBezTo>
                  <a:cubicBezTo>
                    <a:pt x="62" y="5"/>
                    <a:pt x="61" y="5"/>
                    <a:pt x="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7" name="任意多边形: 形状 97"/>
            <p:cNvSpPr/>
            <p:nvPr/>
          </p:nvSpPr>
          <p:spPr bwMode="auto">
            <a:xfrm>
              <a:off x="7540026" y="2224697"/>
              <a:ext cx="71440" cy="81245"/>
            </a:xfrm>
            <a:custGeom>
              <a:avLst/>
              <a:gdLst>
                <a:gd name="T0" fmla="*/ 30 w 34"/>
                <a:gd name="T1" fmla="*/ 1 h 39"/>
                <a:gd name="T2" fmla="*/ 24 w 34"/>
                <a:gd name="T3" fmla="*/ 8 h 39"/>
                <a:gd name="T4" fmla="*/ 23 w 34"/>
                <a:gd name="T5" fmla="*/ 8 h 39"/>
                <a:gd name="T6" fmla="*/ 24 w 34"/>
                <a:gd name="T7" fmla="*/ 14 h 39"/>
                <a:gd name="T8" fmla="*/ 28 w 34"/>
                <a:gd name="T9" fmla="*/ 17 h 39"/>
                <a:gd name="T10" fmla="*/ 30 w 34"/>
                <a:gd name="T11" fmla="*/ 34 h 39"/>
                <a:gd name="T12" fmla="*/ 23 w 34"/>
                <a:gd name="T13" fmla="*/ 34 h 39"/>
                <a:gd name="T14" fmla="*/ 17 w 34"/>
                <a:gd name="T15" fmla="*/ 16 h 39"/>
                <a:gd name="T16" fmla="*/ 10 w 34"/>
                <a:gd name="T17" fmla="*/ 21 h 39"/>
                <a:gd name="T18" fmla="*/ 10 w 34"/>
                <a:gd name="T19" fmla="*/ 32 h 39"/>
                <a:gd name="T20" fmla="*/ 4 w 34"/>
                <a:gd name="T21" fmla="*/ 38 h 39"/>
                <a:gd name="T22" fmla="*/ 2 w 34"/>
                <a:gd name="T23" fmla="*/ 29 h 39"/>
                <a:gd name="T24" fmla="*/ 4 w 34"/>
                <a:gd name="T25" fmla="*/ 27 h 39"/>
                <a:gd name="T26" fmla="*/ 2 w 34"/>
                <a:gd name="T27" fmla="*/ 25 h 39"/>
                <a:gd name="T28" fmla="*/ 4 w 34"/>
                <a:gd name="T29" fmla="*/ 17 h 39"/>
                <a:gd name="T30" fmla="*/ 0 w 34"/>
                <a:gd name="T31" fmla="*/ 14 h 39"/>
                <a:gd name="T32" fmla="*/ 15 w 34"/>
                <a:gd name="T33" fmla="*/ 1 h 39"/>
                <a:gd name="T34" fmla="*/ 30 w 34"/>
                <a:gd name="T3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9">
                  <a:moveTo>
                    <a:pt x="30" y="1"/>
                  </a:moveTo>
                  <a:cubicBezTo>
                    <a:pt x="34" y="9"/>
                    <a:pt x="21" y="5"/>
                    <a:pt x="24" y="8"/>
                  </a:cubicBezTo>
                  <a:cubicBezTo>
                    <a:pt x="27" y="11"/>
                    <a:pt x="25" y="9"/>
                    <a:pt x="23" y="8"/>
                  </a:cubicBezTo>
                  <a:cubicBezTo>
                    <a:pt x="23" y="11"/>
                    <a:pt x="23" y="12"/>
                    <a:pt x="24" y="14"/>
                  </a:cubicBezTo>
                  <a:cubicBezTo>
                    <a:pt x="25" y="15"/>
                    <a:pt x="28" y="17"/>
                    <a:pt x="28" y="17"/>
                  </a:cubicBezTo>
                  <a:cubicBezTo>
                    <a:pt x="30" y="22"/>
                    <a:pt x="28" y="28"/>
                    <a:pt x="30" y="34"/>
                  </a:cubicBezTo>
                  <a:cubicBezTo>
                    <a:pt x="28" y="34"/>
                    <a:pt x="25" y="34"/>
                    <a:pt x="23" y="34"/>
                  </a:cubicBezTo>
                  <a:cubicBezTo>
                    <a:pt x="20" y="28"/>
                    <a:pt x="17" y="23"/>
                    <a:pt x="17" y="16"/>
                  </a:cubicBezTo>
                  <a:cubicBezTo>
                    <a:pt x="13" y="16"/>
                    <a:pt x="16" y="23"/>
                    <a:pt x="10" y="21"/>
                  </a:cubicBezTo>
                  <a:cubicBezTo>
                    <a:pt x="10" y="25"/>
                    <a:pt x="10" y="29"/>
                    <a:pt x="10" y="32"/>
                  </a:cubicBezTo>
                  <a:cubicBezTo>
                    <a:pt x="10" y="37"/>
                    <a:pt x="4" y="34"/>
                    <a:pt x="4" y="38"/>
                  </a:cubicBezTo>
                  <a:cubicBezTo>
                    <a:pt x="1" y="39"/>
                    <a:pt x="1" y="32"/>
                    <a:pt x="2" y="29"/>
                  </a:cubicBezTo>
                  <a:cubicBezTo>
                    <a:pt x="2" y="28"/>
                    <a:pt x="4" y="27"/>
                    <a:pt x="4" y="27"/>
                  </a:cubicBezTo>
                  <a:cubicBezTo>
                    <a:pt x="4" y="25"/>
                    <a:pt x="2" y="26"/>
                    <a:pt x="2" y="25"/>
                  </a:cubicBezTo>
                  <a:cubicBezTo>
                    <a:pt x="2" y="24"/>
                    <a:pt x="5" y="20"/>
                    <a:pt x="4" y="17"/>
                  </a:cubicBezTo>
                  <a:cubicBezTo>
                    <a:pt x="5" y="14"/>
                    <a:pt x="2" y="14"/>
                    <a:pt x="0" y="14"/>
                  </a:cubicBezTo>
                  <a:cubicBezTo>
                    <a:pt x="2" y="7"/>
                    <a:pt x="5" y="0"/>
                    <a:pt x="15" y="1"/>
                  </a:cubicBezTo>
                  <a:cubicBezTo>
                    <a:pt x="9" y="7"/>
                    <a:pt x="26" y="1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8" name="任意多边形: 形状 98"/>
            <p:cNvSpPr/>
            <p:nvPr/>
          </p:nvSpPr>
          <p:spPr bwMode="auto">
            <a:xfrm>
              <a:off x="7328508" y="2304541"/>
              <a:ext cx="163892" cy="47627"/>
            </a:xfrm>
            <a:custGeom>
              <a:avLst/>
              <a:gdLst>
                <a:gd name="T0" fmla="*/ 2 w 79"/>
                <a:gd name="T1" fmla="*/ 7 h 23"/>
                <a:gd name="T2" fmla="*/ 9 w 79"/>
                <a:gd name="T3" fmla="*/ 2 h 23"/>
                <a:gd name="T4" fmla="*/ 13 w 79"/>
                <a:gd name="T5" fmla="*/ 6 h 23"/>
                <a:gd name="T6" fmla="*/ 16 w 79"/>
                <a:gd name="T7" fmla="*/ 7 h 23"/>
                <a:gd name="T8" fmla="*/ 35 w 79"/>
                <a:gd name="T9" fmla="*/ 11 h 23"/>
                <a:gd name="T10" fmla="*/ 54 w 79"/>
                <a:gd name="T11" fmla="*/ 9 h 23"/>
                <a:gd name="T12" fmla="*/ 57 w 79"/>
                <a:gd name="T13" fmla="*/ 13 h 23"/>
                <a:gd name="T14" fmla="*/ 63 w 79"/>
                <a:gd name="T15" fmla="*/ 15 h 23"/>
                <a:gd name="T16" fmla="*/ 72 w 79"/>
                <a:gd name="T17" fmla="*/ 15 h 23"/>
                <a:gd name="T18" fmla="*/ 74 w 79"/>
                <a:gd name="T19" fmla="*/ 20 h 23"/>
                <a:gd name="T20" fmla="*/ 71 w 79"/>
                <a:gd name="T21" fmla="*/ 20 h 23"/>
                <a:gd name="T22" fmla="*/ 33 w 79"/>
                <a:gd name="T23" fmla="*/ 15 h 23"/>
                <a:gd name="T24" fmla="*/ 24 w 79"/>
                <a:gd name="T25" fmla="*/ 15 h 23"/>
                <a:gd name="T26" fmla="*/ 11 w 79"/>
                <a:gd name="T27" fmla="*/ 11 h 23"/>
                <a:gd name="T28" fmla="*/ 2 w 79"/>
                <a:gd name="T2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23">
                  <a:moveTo>
                    <a:pt x="2" y="7"/>
                  </a:moveTo>
                  <a:cubicBezTo>
                    <a:pt x="0" y="1"/>
                    <a:pt x="8" y="5"/>
                    <a:pt x="9" y="2"/>
                  </a:cubicBezTo>
                  <a:cubicBezTo>
                    <a:pt x="13" y="0"/>
                    <a:pt x="11" y="4"/>
                    <a:pt x="13" y="6"/>
                  </a:cubicBezTo>
                  <a:cubicBezTo>
                    <a:pt x="14" y="6"/>
                    <a:pt x="17" y="5"/>
                    <a:pt x="16" y="7"/>
                  </a:cubicBezTo>
                  <a:cubicBezTo>
                    <a:pt x="25" y="5"/>
                    <a:pt x="28" y="6"/>
                    <a:pt x="35" y="11"/>
                  </a:cubicBezTo>
                  <a:cubicBezTo>
                    <a:pt x="42" y="7"/>
                    <a:pt x="44" y="9"/>
                    <a:pt x="54" y="9"/>
                  </a:cubicBezTo>
                  <a:cubicBezTo>
                    <a:pt x="57" y="9"/>
                    <a:pt x="57" y="11"/>
                    <a:pt x="57" y="13"/>
                  </a:cubicBezTo>
                  <a:cubicBezTo>
                    <a:pt x="60" y="13"/>
                    <a:pt x="63" y="13"/>
                    <a:pt x="63" y="15"/>
                  </a:cubicBezTo>
                  <a:cubicBezTo>
                    <a:pt x="68" y="12"/>
                    <a:pt x="72" y="19"/>
                    <a:pt x="72" y="15"/>
                  </a:cubicBezTo>
                  <a:cubicBezTo>
                    <a:pt x="79" y="15"/>
                    <a:pt x="68" y="21"/>
                    <a:pt x="74" y="20"/>
                  </a:cubicBezTo>
                  <a:cubicBezTo>
                    <a:pt x="73" y="23"/>
                    <a:pt x="73" y="20"/>
                    <a:pt x="71" y="20"/>
                  </a:cubicBezTo>
                  <a:cubicBezTo>
                    <a:pt x="56" y="23"/>
                    <a:pt x="45" y="17"/>
                    <a:pt x="33" y="15"/>
                  </a:cubicBezTo>
                  <a:cubicBezTo>
                    <a:pt x="30" y="14"/>
                    <a:pt x="27" y="15"/>
                    <a:pt x="24" y="15"/>
                  </a:cubicBezTo>
                  <a:cubicBezTo>
                    <a:pt x="19" y="14"/>
                    <a:pt x="15" y="12"/>
                    <a:pt x="11" y="11"/>
                  </a:cubicBezTo>
                  <a:cubicBezTo>
                    <a:pt x="7" y="10"/>
                    <a:pt x="2" y="12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9" name="任意多边形: 形状 99"/>
            <p:cNvSpPr/>
            <p:nvPr/>
          </p:nvSpPr>
          <p:spPr bwMode="auto">
            <a:xfrm>
              <a:off x="7547030" y="2360572"/>
              <a:ext cx="25214" cy="9806"/>
            </a:xfrm>
            <a:custGeom>
              <a:avLst/>
              <a:gdLst>
                <a:gd name="T0" fmla="*/ 5 w 12"/>
                <a:gd name="T1" fmla="*/ 3 h 5"/>
                <a:gd name="T2" fmla="*/ 12 w 12"/>
                <a:gd name="T3" fmla="*/ 5 h 5"/>
                <a:gd name="T4" fmla="*/ 5 w 12"/>
                <a:gd name="T5" fmla="*/ 5 h 5"/>
                <a:gd name="T6" fmla="*/ 3 w 12"/>
                <a:gd name="T7" fmla="*/ 3 h 5"/>
                <a:gd name="T8" fmla="*/ 5 w 12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5" y="3"/>
                  </a:moveTo>
                  <a:cubicBezTo>
                    <a:pt x="8" y="3"/>
                    <a:pt x="12" y="2"/>
                    <a:pt x="12" y="5"/>
                  </a:cubicBezTo>
                  <a:cubicBezTo>
                    <a:pt x="10" y="5"/>
                    <a:pt x="7" y="5"/>
                    <a:pt x="5" y="5"/>
                  </a:cubicBezTo>
                  <a:cubicBezTo>
                    <a:pt x="5" y="3"/>
                    <a:pt x="3" y="3"/>
                    <a:pt x="3" y="3"/>
                  </a:cubicBezTo>
                  <a:cubicBezTo>
                    <a:pt x="0" y="0"/>
                    <a:pt x="4" y="1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0" name="任意多边形: 形状 100"/>
            <p:cNvSpPr/>
            <p:nvPr/>
          </p:nvSpPr>
          <p:spPr bwMode="auto">
            <a:xfrm>
              <a:off x="8288044" y="2892869"/>
              <a:ext cx="120467" cy="121868"/>
            </a:xfrm>
            <a:custGeom>
              <a:avLst/>
              <a:gdLst>
                <a:gd name="T0" fmla="*/ 1 w 58"/>
                <a:gd name="T1" fmla="*/ 51 h 59"/>
                <a:gd name="T2" fmla="*/ 5 w 58"/>
                <a:gd name="T3" fmla="*/ 43 h 59"/>
                <a:gd name="T4" fmla="*/ 8 w 58"/>
                <a:gd name="T5" fmla="*/ 41 h 59"/>
                <a:gd name="T6" fmla="*/ 8 w 58"/>
                <a:gd name="T7" fmla="*/ 38 h 59"/>
                <a:gd name="T8" fmla="*/ 12 w 58"/>
                <a:gd name="T9" fmla="*/ 38 h 59"/>
                <a:gd name="T10" fmla="*/ 14 w 58"/>
                <a:gd name="T11" fmla="*/ 34 h 59"/>
                <a:gd name="T12" fmla="*/ 21 w 58"/>
                <a:gd name="T13" fmla="*/ 32 h 59"/>
                <a:gd name="T14" fmla="*/ 25 w 58"/>
                <a:gd name="T15" fmla="*/ 28 h 59"/>
                <a:gd name="T16" fmla="*/ 29 w 58"/>
                <a:gd name="T17" fmla="*/ 23 h 59"/>
                <a:gd name="T18" fmla="*/ 33 w 58"/>
                <a:gd name="T19" fmla="*/ 19 h 59"/>
                <a:gd name="T20" fmla="*/ 38 w 58"/>
                <a:gd name="T21" fmla="*/ 21 h 59"/>
                <a:gd name="T22" fmla="*/ 36 w 58"/>
                <a:gd name="T23" fmla="*/ 13 h 59"/>
                <a:gd name="T24" fmla="*/ 44 w 58"/>
                <a:gd name="T25" fmla="*/ 4 h 59"/>
                <a:gd name="T26" fmla="*/ 49 w 58"/>
                <a:gd name="T27" fmla="*/ 0 h 59"/>
                <a:gd name="T28" fmla="*/ 55 w 58"/>
                <a:gd name="T29" fmla="*/ 4 h 59"/>
                <a:gd name="T30" fmla="*/ 57 w 58"/>
                <a:gd name="T31" fmla="*/ 13 h 59"/>
                <a:gd name="T32" fmla="*/ 55 w 58"/>
                <a:gd name="T33" fmla="*/ 19 h 59"/>
                <a:gd name="T34" fmla="*/ 51 w 58"/>
                <a:gd name="T35" fmla="*/ 19 h 59"/>
                <a:gd name="T36" fmla="*/ 49 w 58"/>
                <a:gd name="T37" fmla="*/ 28 h 59"/>
                <a:gd name="T38" fmla="*/ 42 w 58"/>
                <a:gd name="T39" fmla="*/ 30 h 59"/>
                <a:gd name="T40" fmla="*/ 36 w 58"/>
                <a:gd name="T41" fmla="*/ 43 h 59"/>
                <a:gd name="T42" fmla="*/ 33 w 58"/>
                <a:gd name="T43" fmla="*/ 51 h 59"/>
                <a:gd name="T44" fmla="*/ 29 w 58"/>
                <a:gd name="T45" fmla="*/ 54 h 59"/>
                <a:gd name="T46" fmla="*/ 14 w 58"/>
                <a:gd name="T47" fmla="*/ 49 h 59"/>
                <a:gd name="T48" fmla="*/ 7 w 58"/>
                <a:gd name="T49" fmla="*/ 51 h 59"/>
                <a:gd name="T50" fmla="*/ 5 w 58"/>
                <a:gd name="T51" fmla="*/ 47 h 59"/>
                <a:gd name="T52" fmla="*/ 1 w 58"/>
                <a:gd name="T53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59">
                  <a:moveTo>
                    <a:pt x="1" y="51"/>
                  </a:moveTo>
                  <a:cubicBezTo>
                    <a:pt x="0" y="48"/>
                    <a:pt x="3" y="45"/>
                    <a:pt x="5" y="43"/>
                  </a:cubicBezTo>
                  <a:cubicBezTo>
                    <a:pt x="5" y="43"/>
                    <a:pt x="8" y="42"/>
                    <a:pt x="8" y="41"/>
                  </a:cubicBezTo>
                  <a:cubicBezTo>
                    <a:pt x="9" y="41"/>
                    <a:pt x="8" y="38"/>
                    <a:pt x="8" y="38"/>
                  </a:cubicBezTo>
                  <a:cubicBezTo>
                    <a:pt x="9" y="37"/>
                    <a:pt x="12" y="38"/>
                    <a:pt x="12" y="38"/>
                  </a:cubicBezTo>
                  <a:cubicBezTo>
                    <a:pt x="13" y="37"/>
                    <a:pt x="13" y="34"/>
                    <a:pt x="14" y="34"/>
                  </a:cubicBezTo>
                  <a:cubicBezTo>
                    <a:pt x="16" y="33"/>
                    <a:pt x="20" y="34"/>
                    <a:pt x="21" y="32"/>
                  </a:cubicBezTo>
                  <a:cubicBezTo>
                    <a:pt x="23" y="29"/>
                    <a:pt x="21" y="29"/>
                    <a:pt x="25" y="28"/>
                  </a:cubicBezTo>
                  <a:cubicBezTo>
                    <a:pt x="29" y="28"/>
                    <a:pt x="27" y="25"/>
                    <a:pt x="29" y="23"/>
                  </a:cubicBezTo>
                  <a:cubicBezTo>
                    <a:pt x="29" y="22"/>
                    <a:pt x="35" y="27"/>
                    <a:pt x="33" y="19"/>
                  </a:cubicBezTo>
                  <a:cubicBezTo>
                    <a:pt x="36" y="18"/>
                    <a:pt x="36" y="21"/>
                    <a:pt x="38" y="21"/>
                  </a:cubicBezTo>
                  <a:cubicBezTo>
                    <a:pt x="38" y="17"/>
                    <a:pt x="36" y="17"/>
                    <a:pt x="36" y="13"/>
                  </a:cubicBezTo>
                  <a:cubicBezTo>
                    <a:pt x="43" y="15"/>
                    <a:pt x="42" y="7"/>
                    <a:pt x="44" y="4"/>
                  </a:cubicBezTo>
                  <a:cubicBezTo>
                    <a:pt x="45" y="2"/>
                    <a:pt x="50" y="4"/>
                    <a:pt x="49" y="0"/>
                  </a:cubicBezTo>
                  <a:cubicBezTo>
                    <a:pt x="51" y="1"/>
                    <a:pt x="51" y="5"/>
                    <a:pt x="55" y="4"/>
                  </a:cubicBezTo>
                  <a:cubicBezTo>
                    <a:pt x="53" y="9"/>
                    <a:pt x="58" y="9"/>
                    <a:pt x="57" y="13"/>
                  </a:cubicBezTo>
                  <a:cubicBezTo>
                    <a:pt x="54" y="13"/>
                    <a:pt x="56" y="17"/>
                    <a:pt x="55" y="19"/>
                  </a:cubicBezTo>
                  <a:cubicBezTo>
                    <a:pt x="55" y="19"/>
                    <a:pt x="52" y="18"/>
                    <a:pt x="51" y="19"/>
                  </a:cubicBezTo>
                  <a:cubicBezTo>
                    <a:pt x="50" y="20"/>
                    <a:pt x="50" y="24"/>
                    <a:pt x="49" y="28"/>
                  </a:cubicBezTo>
                  <a:cubicBezTo>
                    <a:pt x="46" y="31"/>
                    <a:pt x="46" y="27"/>
                    <a:pt x="42" y="30"/>
                  </a:cubicBezTo>
                  <a:cubicBezTo>
                    <a:pt x="37" y="33"/>
                    <a:pt x="38" y="39"/>
                    <a:pt x="36" y="43"/>
                  </a:cubicBezTo>
                  <a:cubicBezTo>
                    <a:pt x="36" y="44"/>
                    <a:pt x="31" y="45"/>
                    <a:pt x="33" y="51"/>
                  </a:cubicBezTo>
                  <a:cubicBezTo>
                    <a:pt x="29" y="50"/>
                    <a:pt x="29" y="52"/>
                    <a:pt x="29" y="54"/>
                  </a:cubicBezTo>
                  <a:cubicBezTo>
                    <a:pt x="24" y="49"/>
                    <a:pt x="15" y="59"/>
                    <a:pt x="14" y="49"/>
                  </a:cubicBezTo>
                  <a:cubicBezTo>
                    <a:pt x="13" y="49"/>
                    <a:pt x="9" y="52"/>
                    <a:pt x="7" y="51"/>
                  </a:cubicBezTo>
                  <a:cubicBezTo>
                    <a:pt x="6" y="51"/>
                    <a:pt x="4" y="47"/>
                    <a:pt x="5" y="47"/>
                  </a:cubicBezTo>
                  <a:cubicBezTo>
                    <a:pt x="1" y="47"/>
                    <a:pt x="9" y="54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1" name="任意多边形: 形状 101"/>
            <p:cNvSpPr/>
            <p:nvPr/>
          </p:nvSpPr>
          <p:spPr bwMode="auto">
            <a:xfrm>
              <a:off x="4137527" y="505936"/>
              <a:ext cx="169495" cy="126070"/>
            </a:xfrm>
            <a:custGeom>
              <a:avLst/>
              <a:gdLst>
                <a:gd name="T0" fmla="*/ 22 w 82"/>
                <a:gd name="T1" fmla="*/ 0 h 61"/>
                <a:gd name="T2" fmla="*/ 31 w 82"/>
                <a:gd name="T3" fmla="*/ 8 h 61"/>
                <a:gd name="T4" fmla="*/ 37 w 82"/>
                <a:gd name="T5" fmla="*/ 9 h 61"/>
                <a:gd name="T6" fmla="*/ 41 w 82"/>
                <a:gd name="T7" fmla="*/ 9 h 61"/>
                <a:gd name="T8" fmla="*/ 43 w 82"/>
                <a:gd name="T9" fmla="*/ 11 h 61"/>
                <a:gd name="T10" fmla="*/ 48 w 82"/>
                <a:gd name="T11" fmla="*/ 15 h 61"/>
                <a:gd name="T12" fmla="*/ 54 w 82"/>
                <a:gd name="T13" fmla="*/ 15 h 61"/>
                <a:gd name="T14" fmla="*/ 65 w 82"/>
                <a:gd name="T15" fmla="*/ 19 h 61"/>
                <a:gd name="T16" fmla="*/ 65 w 82"/>
                <a:gd name="T17" fmla="*/ 24 h 61"/>
                <a:gd name="T18" fmla="*/ 71 w 82"/>
                <a:gd name="T19" fmla="*/ 24 h 61"/>
                <a:gd name="T20" fmla="*/ 71 w 82"/>
                <a:gd name="T21" fmla="*/ 28 h 61"/>
                <a:gd name="T22" fmla="*/ 82 w 82"/>
                <a:gd name="T23" fmla="*/ 36 h 61"/>
                <a:gd name="T24" fmla="*/ 80 w 82"/>
                <a:gd name="T25" fmla="*/ 41 h 61"/>
                <a:gd name="T26" fmla="*/ 76 w 82"/>
                <a:gd name="T27" fmla="*/ 39 h 61"/>
                <a:gd name="T28" fmla="*/ 67 w 82"/>
                <a:gd name="T29" fmla="*/ 45 h 61"/>
                <a:gd name="T30" fmla="*/ 65 w 82"/>
                <a:gd name="T31" fmla="*/ 49 h 61"/>
                <a:gd name="T32" fmla="*/ 61 w 82"/>
                <a:gd name="T33" fmla="*/ 52 h 61"/>
                <a:gd name="T34" fmla="*/ 50 w 82"/>
                <a:gd name="T35" fmla="*/ 52 h 61"/>
                <a:gd name="T36" fmla="*/ 50 w 82"/>
                <a:gd name="T37" fmla="*/ 54 h 61"/>
                <a:gd name="T38" fmla="*/ 43 w 82"/>
                <a:gd name="T39" fmla="*/ 56 h 61"/>
                <a:gd name="T40" fmla="*/ 41 w 82"/>
                <a:gd name="T41" fmla="*/ 52 h 61"/>
                <a:gd name="T42" fmla="*/ 30 w 82"/>
                <a:gd name="T43" fmla="*/ 52 h 61"/>
                <a:gd name="T44" fmla="*/ 26 w 82"/>
                <a:gd name="T45" fmla="*/ 49 h 61"/>
                <a:gd name="T46" fmla="*/ 31 w 82"/>
                <a:gd name="T47" fmla="*/ 45 h 61"/>
                <a:gd name="T48" fmla="*/ 22 w 82"/>
                <a:gd name="T49" fmla="*/ 43 h 61"/>
                <a:gd name="T50" fmla="*/ 28 w 82"/>
                <a:gd name="T51" fmla="*/ 39 h 61"/>
                <a:gd name="T52" fmla="*/ 31 w 82"/>
                <a:gd name="T53" fmla="*/ 36 h 61"/>
                <a:gd name="T54" fmla="*/ 37 w 82"/>
                <a:gd name="T55" fmla="*/ 37 h 61"/>
                <a:gd name="T56" fmla="*/ 35 w 82"/>
                <a:gd name="T57" fmla="*/ 32 h 61"/>
                <a:gd name="T58" fmla="*/ 18 w 82"/>
                <a:gd name="T59" fmla="*/ 36 h 61"/>
                <a:gd name="T60" fmla="*/ 13 w 82"/>
                <a:gd name="T61" fmla="*/ 34 h 61"/>
                <a:gd name="T62" fmla="*/ 9 w 82"/>
                <a:gd name="T63" fmla="*/ 30 h 61"/>
                <a:gd name="T64" fmla="*/ 2 w 82"/>
                <a:gd name="T65" fmla="*/ 26 h 61"/>
                <a:gd name="T66" fmla="*/ 0 w 82"/>
                <a:gd name="T67" fmla="*/ 21 h 61"/>
                <a:gd name="T68" fmla="*/ 5 w 82"/>
                <a:gd name="T69" fmla="*/ 17 h 61"/>
                <a:gd name="T70" fmla="*/ 9 w 82"/>
                <a:gd name="T71" fmla="*/ 13 h 61"/>
                <a:gd name="T72" fmla="*/ 11 w 82"/>
                <a:gd name="T73" fmla="*/ 8 h 61"/>
                <a:gd name="T74" fmla="*/ 15 w 82"/>
                <a:gd name="T75" fmla="*/ 8 h 61"/>
                <a:gd name="T76" fmla="*/ 18 w 82"/>
                <a:gd name="T77" fmla="*/ 4 h 61"/>
                <a:gd name="T78" fmla="*/ 22 w 82"/>
                <a:gd name="T7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61">
                  <a:moveTo>
                    <a:pt x="22" y="0"/>
                  </a:moveTo>
                  <a:cubicBezTo>
                    <a:pt x="25" y="3"/>
                    <a:pt x="30" y="3"/>
                    <a:pt x="31" y="8"/>
                  </a:cubicBezTo>
                  <a:cubicBezTo>
                    <a:pt x="35" y="6"/>
                    <a:pt x="36" y="9"/>
                    <a:pt x="37" y="9"/>
                  </a:cubicBezTo>
                  <a:cubicBezTo>
                    <a:pt x="38" y="10"/>
                    <a:pt x="40" y="9"/>
                    <a:pt x="41" y="9"/>
                  </a:cubicBezTo>
                  <a:cubicBezTo>
                    <a:pt x="41" y="10"/>
                    <a:pt x="41" y="13"/>
                    <a:pt x="43" y="11"/>
                  </a:cubicBezTo>
                  <a:cubicBezTo>
                    <a:pt x="46" y="8"/>
                    <a:pt x="45" y="13"/>
                    <a:pt x="48" y="15"/>
                  </a:cubicBezTo>
                  <a:cubicBezTo>
                    <a:pt x="49" y="16"/>
                    <a:pt x="52" y="14"/>
                    <a:pt x="54" y="15"/>
                  </a:cubicBezTo>
                  <a:cubicBezTo>
                    <a:pt x="55" y="16"/>
                    <a:pt x="58" y="21"/>
                    <a:pt x="65" y="19"/>
                  </a:cubicBezTo>
                  <a:cubicBezTo>
                    <a:pt x="65" y="21"/>
                    <a:pt x="65" y="22"/>
                    <a:pt x="65" y="24"/>
                  </a:cubicBezTo>
                  <a:cubicBezTo>
                    <a:pt x="66" y="25"/>
                    <a:pt x="69" y="23"/>
                    <a:pt x="71" y="24"/>
                  </a:cubicBezTo>
                  <a:cubicBezTo>
                    <a:pt x="71" y="25"/>
                    <a:pt x="70" y="28"/>
                    <a:pt x="71" y="28"/>
                  </a:cubicBezTo>
                  <a:cubicBezTo>
                    <a:pt x="73" y="30"/>
                    <a:pt x="78" y="32"/>
                    <a:pt x="82" y="36"/>
                  </a:cubicBezTo>
                  <a:cubicBezTo>
                    <a:pt x="82" y="37"/>
                    <a:pt x="81" y="41"/>
                    <a:pt x="80" y="41"/>
                  </a:cubicBezTo>
                  <a:cubicBezTo>
                    <a:pt x="78" y="42"/>
                    <a:pt x="76" y="39"/>
                    <a:pt x="76" y="39"/>
                  </a:cubicBezTo>
                  <a:cubicBezTo>
                    <a:pt x="73" y="41"/>
                    <a:pt x="71" y="44"/>
                    <a:pt x="67" y="45"/>
                  </a:cubicBezTo>
                  <a:cubicBezTo>
                    <a:pt x="65" y="45"/>
                    <a:pt x="65" y="47"/>
                    <a:pt x="65" y="49"/>
                  </a:cubicBezTo>
                  <a:cubicBezTo>
                    <a:pt x="62" y="48"/>
                    <a:pt x="61" y="50"/>
                    <a:pt x="61" y="52"/>
                  </a:cubicBezTo>
                  <a:cubicBezTo>
                    <a:pt x="55" y="53"/>
                    <a:pt x="54" y="48"/>
                    <a:pt x="50" y="52"/>
                  </a:cubicBezTo>
                  <a:cubicBezTo>
                    <a:pt x="48" y="53"/>
                    <a:pt x="49" y="54"/>
                    <a:pt x="50" y="54"/>
                  </a:cubicBezTo>
                  <a:cubicBezTo>
                    <a:pt x="49" y="61"/>
                    <a:pt x="43" y="49"/>
                    <a:pt x="43" y="56"/>
                  </a:cubicBezTo>
                  <a:cubicBezTo>
                    <a:pt x="41" y="56"/>
                    <a:pt x="41" y="54"/>
                    <a:pt x="41" y="52"/>
                  </a:cubicBezTo>
                  <a:cubicBezTo>
                    <a:pt x="37" y="56"/>
                    <a:pt x="35" y="51"/>
                    <a:pt x="30" y="52"/>
                  </a:cubicBezTo>
                  <a:cubicBezTo>
                    <a:pt x="30" y="49"/>
                    <a:pt x="28" y="49"/>
                    <a:pt x="26" y="49"/>
                  </a:cubicBezTo>
                  <a:cubicBezTo>
                    <a:pt x="26" y="46"/>
                    <a:pt x="31" y="48"/>
                    <a:pt x="31" y="45"/>
                  </a:cubicBezTo>
                  <a:cubicBezTo>
                    <a:pt x="32" y="41"/>
                    <a:pt x="25" y="44"/>
                    <a:pt x="22" y="43"/>
                  </a:cubicBezTo>
                  <a:cubicBezTo>
                    <a:pt x="21" y="38"/>
                    <a:pt x="25" y="40"/>
                    <a:pt x="28" y="39"/>
                  </a:cubicBezTo>
                  <a:cubicBezTo>
                    <a:pt x="28" y="39"/>
                    <a:pt x="31" y="36"/>
                    <a:pt x="31" y="36"/>
                  </a:cubicBezTo>
                  <a:cubicBezTo>
                    <a:pt x="33" y="35"/>
                    <a:pt x="34" y="38"/>
                    <a:pt x="37" y="37"/>
                  </a:cubicBezTo>
                  <a:cubicBezTo>
                    <a:pt x="37" y="34"/>
                    <a:pt x="35" y="34"/>
                    <a:pt x="35" y="32"/>
                  </a:cubicBezTo>
                  <a:cubicBezTo>
                    <a:pt x="33" y="33"/>
                    <a:pt x="22" y="32"/>
                    <a:pt x="18" y="36"/>
                  </a:cubicBezTo>
                  <a:cubicBezTo>
                    <a:pt x="15" y="39"/>
                    <a:pt x="18" y="35"/>
                    <a:pt x="13" y="34"/>
                  </a:cubicBezTo>
                  <a:cubicBezTo>
                    <a:pt x="7" y="32"/>
                    <a:pt x="3" y="35"/>
                    <a:pt x="9" y="30"/>
                  </a:cubicBezTo>
                  <a:cubicBezTo>
                    <a:pt x="9" y="26"/>
                    <a:pt x="3" y="29"/>
                    <a:pt x="2" y="26"/>
                  </a:cubicBezTo>
                  <a:cubicBezTo>
                    <a:pt x="4" y="22"/>
                    <a:pt x="8" y="17"/>
                    <a:pt x="0" y="21"/>
                  </a:cubicBezTo>
                  <a:cubicBezTo>
                    <a:pt x="0" y="18"/>
                    <a:pt x="2" y="17"/>
                    <a:pt x="5" y="17"/>
                  </a:cubicBezTo>
                  <a:cubicBezTo>
                    <a:pt x="7" y="16"/>
                    <a:pt x="7" y="13"/>
                    <a:pt x="9" y="13"/>
                  </a:cubicBezTo>
                  <a:cubicBezTo>
                    <a:pt x="12" y="13"/>
                    <a:pt x="9" y="9"/>
                    <a:pt x="11" y="8"/>
                  </a:cubicBezTo>
                  <a:cubicBezTo>
                    <a:pt x="11" y="7"/>
                    <a:pt x="14" y="8"/>
                    <a:pt x="15" y="8"/>
                  </a:cubicBezTo>
                  <a:cubicBezTo>
                    <a:pt x="17" y="7"/>
                    <a:pt x="16" y="4"/>
                    <a:pt x="18" y="4"/>
                  </a:cubicBezTo>
                  <a:cubicBezTo>
                    <a:pt x="19" y="2"/>
                    <a:pt x="22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2" name="任意多边形: 形状 102"/>
            <p:cNvSpPr/>
            <p:nvPr/>
          </p:nvSpPr>
          <p:spPr bwMode="auto">
            <a:xfrm>
              <a:off x="5831072" y="552163"/>
              <a:ext cx="225526" cy="113464"/>
            </a:xfrm>
            <a:custGeom>
              <a:avLst/>
              <a:gdLst>
                <a:gd name="T0" fmla="*/ 37 w 109"/>
                <a:gd name="T1" fmla="*/ 38 h 55"/>
                <a:gd name="T2" fmla="*/ 34 w 109"/>
                <a:gd name="T3" fmla="*/ 40 h 55"/>
                <a:gd name="T4" fmla="*/ 24 w 109"/>
                <a:gd name="T5" fmla="*/ 38 h 55"/>
                <a:gd name="T6" fmla="*/ 30 w 109"/>
                <a:gd name="T7" fmla="*/ 34 h 55"/>
                <a:gd name="T8" fmla="*/ 41 w 109"/>
                <a:gd name="T9" fmla="*/ 27 h 55"/>
                <a:gd name="T10" fmla="*/ 37 w 109"/>
                <a:gd name="T11" fmla="*/ 21 h 55"/>
                <a:gd name="T12" fmla="*/ 28 w 109"/>
                <a:gd name="T13" fmla="*/ 21 h 55"/>
                <a:gd name="T14" fmla="*/ 19 w 109"/>
                <a:gd name="T15" fmla="*/ 28 h 55"/>
                <a:gd name="T16" fmla="*/ 6 w 109"/>
                <a:gd name="T17" fmla="*/ 27 h 55"/>
                <a:gd name="T18" fmla="*/ 8 w 109"/>
                <a:gd name="T19" fmla="*/ 14 h 55"/>
                <a:gd name="T20" fmla="*/ 4 w 109"/>
                <a:gd name="T21" fmla="*/ 15 h 55"/>
                <a:gd name="T22" fmla="*/ 2 w 109"/>
                <a:gd name="T23" fmla="*/ 6 h 55"/>
                <a:gd name="T24" fmla="*/ 6 w 109"/>
                <a:gd name="T25" fmla="*/ 8 h 55"/>
                <a:gd name="T26" fmla="*/ 17 w 109"/>
                <a:gd name="T27" fmla="*/ 4 h 55"/>
                <a:gd name="T28" fmla="*/ 19 w 109"/>
                <a:gd name="T29" fmla="*/ 10 h 55"/>
                <a:gd name="T30" fmla="*/ 34 w 109"/>
                <a:gd name="T31" fmla="*/ 12 h 55"/>
                <a:gd name="T32" fmla="*/ 39 w 109"/>
                <a:gd name="T33" fmla="*/ 4 h 55"/>
                <a:gd name="T34" fmla="*/ 58 w 109"/>
                <a:gd name="T35" fmla="*/ 6 h 55"/>
                <a:gd name="T36" fmla="*/ 60 w 109"/>
                <a:gd name="T37" fmla="*/ 6 h 55"/>
                <a:gd name="T38" fmla="*/ 67 w 109"/>
                <a:gd name="T39" fmla="*/ 12 h 55"/>
                <a:gd name="T40" fmla="*/ 65 w 109"/>
                <a:gd name="T41" fmla="*/ 15 h 55"/>
                <a:gd name="T42" fmla="*/ 75 w 109"/>
                <a:gd name="T43" fmla="*/ 14 h 55"/>
                <a:gd name="T44" fmla="*/ 86 w 109"/>
                <a:gd name="T45" fmla="*/ 17 h 55"/>
                <a:gd name="T46" fmla="*/ 88 w 109"/>
                <a:gd name="T47" fmla="*/ 21 h 55"/>
                <a:gd name="T48" fmla="*/ 90 w 109"/>
                <a:gd name="T49" fmla="*/ 23 h 55"/>
                <a:gd name="T50" fmla="*/ 92 w 109"/>
                <a:gd name="T51" fmla="*/ 27 h 55"/>
                <a:gd name="T52" fmla="*/ 95 w 109"/>
                <a:gd name="T53" fmla="*/ 27 h 55"/>
                <a:gd name="T54" fmla="*/ 95 w 109"/>
                <a:gd name="T55" fmla="*/ 30 h 55"/>
                <a:gd name="T56" fmla="*/ 99 w 109"/>
                <a:gd name="T57" fmla="*/ 30 h 55"/>
                <a:gd name="T58" fmla="*/ 101 w 109"/>
                <a:gd name="T59" fmla="*/ 36 h 55"/>
                <a:gd name="T60" fmla="*/ 106 w 109"/>
                <a:gd name="T61" fmla="*/ 36 h 55"/>
                <a:gd name="T62" fmla="*/ 101 w 109"/>
                <a:gd name="T63" fmla="*/ 40 h 55"/>
                <a:gd name="T64" fmla="*/ 101 w 109"/>
                <a:gd name="T65" fmla="*/ 41 h 55"/>
                <a:gd name="T66" fmla="*/ 82 w 109"/>
                <a:gd name="T67" fmla="*/ 41 h 55"/>
                <a:gd name="T68" fmla="*/ 82 w 109"/>
                <a:gd name="T69" fmla="*/ 30 h 55"/>
                <a:gd name="T70" fmla="*/ 64 w 109"/>
                <a:gd name="T71" fmla="*/ 28 h 55"/>
                <a:gd name="T72" fmla="*/ 62 w 109"/>
                <a:gd name="T73" fmla="*/ 34 h 55"/>
                <a:gd name="T74" fmla="*/ 58 w 109"/>
                <a:gd name="T75" fmla="*/ 34 h 55"/>
                <a:gd name="T76" fmla="*/ 54 w 109"/>
                <a:gd name="T77" fmla="*/ 38 h 55"/>
                <a:gd name="T78" fmla="*/ 56 w 109"/>
                <a:gd name="T79" fmla="*/ 40 h 55"/>
                <a:gd name="T80" fmla="*/ 51 w 109"/>
                <a:gd name="T81" fmla="*/ 41 h 55"/>
                <a:gd name="T82" fmla="*/ 51 w 109"/>
                <a:gd name="T83" fmla="*/ 53 h 55"/>
                <a:gd name="T84" fmla="*/ 26 w 109"/>
                <a:gd name="T85" fmla="*/ 45 h 55"/>
                <a:gd name="T86" fmla="*/ 32 w 109"/>
                <a:gd name="T87" fmla="*/ 41 h 55"/>
                <a:gd name="T88" fmla="*/ 39 w 109"/>
                <a:gd name="T89" fmla="*/ 41 h 55"/>
                <a:gd name="T90" fmla="*/ 37 w 109"/>
                <a:gd name="T91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9" h="55">
                  <a:moveTo>
                    <a:pt x="37" y="38"/>
                  </a:moveTo>
                  <a:cubicBezTo>
                    <a:pt x="37" y="34"/>
                    <a:pt x="34" y="40"/>
                    <a:pt x="34" y="40"/>
                  </a:cubicBezTo>
                  <a:cubicBezTo>
                    <a:pt x="31" y="40"/>
                    <a:pt x="29" y="36"/>
                    <a:pt x="24" y="38"/>
                  </a:cubicBezTo>
                  <a:cubicBezTo>
                    <a:pt x="25" y="34"/>
                    <a:pt x="28" y="35"/>
                    <a:pt x="30" y="34"/>
                  </a:cubicBezTo>
                  <a:cubicBezTo>
                    <a:pt x="34" y="32"/>
                    <a:pt x="36" y="27"/>
                    <a:pt x="41" y="27"/>
                  </a:cubicBezTo>
                  <a:cubicBezTo>
                    <a:pt x="40" y="25"/>
                    <a:pt x="37" y="25"/>
                    <a:pt x="37" y="21"/>
                  </a:cubicBezTo>
                  <a:cubicBezTo>
                    <a:pt x="34" y="20"/>
                    <a:pt x="30" y="26"/>
                    <a:pt x="28" y="21"/>
                  </a:cubicBezTo>
                  <a:cubicBezTo>
                    <a:pt x="25" y="24"/>
                    <a:pt x="23" y="27"/>
                    <a:pt x="19" y="28"/>
                  </a:cubicBezTo>
                  <a:cubicBezTo>
                    <a:pt x="13" y="29"/>
                    <a:pt x="12" y="25"/>
                    <a:pt x="6" y="27"/>
                  </a:cubicBezTo>
                  <a:cubicBezTo>
                    <a:pt x="10" y="23"/>
                    <a:pt x="10" y="19"/>
                    <a:pt x="8" y="14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0" y="16"/>
                    <a:pt x="3" y="9"/>
                    <a:pt x="2" y="6"/>
                  </a:cubicBezTo>
                  <a:cubicBezTo>
                    <a:pt x="4" y="6"/>
                    <a:pt x="5" y="6"/>
                    <a:pt x="6" y="8"/>
                  </a:cubicBezTo>
                  <a:cubicBezTo>
                    <a:pt x="7" y="4"/>
                    <a:pt x="16" y="8"/>
                    <a:pt x="17" y="4"/>
                  </a:cubicBezTo>
                  <a:cubicBezTo>
                    <a:pt x="19" y="4"/>
                    <a:pt x="19" y="8"/>
                    <a:pt x="19" y="10"/>
                  </a:cubicBezTo>
                  <a:cubicBezTo>
                    <a:pt x="26" y="11"/>
                    <a:pt x="33" y="0"/>
                    <a:pt x="34" y="12"/>
                  </a:cubicBezTo>
                  <a:cubicBezTo>
                    <a:pt x="39" y="12"/>
                    <a:pt x="40" y="9"/>
                    <a:pt x="39" y="4"/>
                  </a:cubicBezTo>
                  <a:cubicBezTo>
                    <a:pt x="44" y="6"/>
                    <a:pt x="51" y="5"/>
                    <a:pt x="58" y="6"/>
                  </a:cubicBezTo>
                  <a:cubicBezTo>
                    <a:pt x="59" y="6"/>
                    <a:pt x="60" y="9"/>
                    <a:pt x="60" y="6"/>
                  </a:cubicBezTo>
                  <a:cubicBezTo>
                    <a:pt x="63" y="7"/>
                    <a:pt x="60" y="15"/>
                    <a:pt x="67" y="12"/>
                  </a:cubicBezTo>
                  <a:cubicBezTo>
                    <a:pt x="67" y="13"/>
                    <a:pt x="65" y="13"/>
                    <a:pt x="65" y="15"/>
                  </a:cubicBezTo>
                  <a:cubicBezTo>
                    <a:pt x="68" y="14"/>
                    <a:pt x="75" y="18"/>
                    <a:pt x="75" y="14"/>
                  </a:cubicBezTo>
                  <a:cubicBezTo>
                    <a:pt x="76" y="15"/>
                    <a:pt x="78" y="19"/>
                    <a:pt x="86" y="17"/>
                  </a:cubicBezTo>
                  <a:cubicBezTo>
                    <a:pt x="83" y="21"/>
                    <a:pt x="85" y="20"/>
                    <a:pt x="88" y="21"/>
                  </a:cubicBezTo>
                  <a:cubicBezTo>
                    <a:pt x="89" y="21"/>
                    <a:pt x="88" y="23"/>
                    <a:pt x="90" y="23"/>
                  </a:cubicBezTo>
                  <a:cubicBezTo>
                    <a:pt x="92" y="23"/>
                    <a:pt x="90" y="25"/>
                    <a:pt x="92" y="27"/>
                  </a:cubicBezTo>
                  <a:cubicBezTo>
                    <a:pt x="92" y="27"/>
                    <a:pt x="95" y="26"/>
                    <a:pt x="95" y="27"/>
                  </a:cubicBezTo>
                  <a:cubicBezTo>
                    <a:pt x="96" y="27"/>
                    <a:pt x="95" y="30"/>
                    <a:pt x="95" y="30"/>
                  </a:cubicBezTo>
                  <a:cubicBezTo>
                    <a:pt x="96" y="31"/>
                    <a:pt x="99" y="30"/>
                    <a:pt x="99" y="30"/>
                  </a:cubicBezTo>
                  <a:cubicBezTo>
                    <a:pt x="100" y="32"/>
                    <a:pt x="99" y="35"/>
                    <a:pt x="101" y="36"/>
                  </a:cubicBezTo>
                  <a:cubicBezTo>
                    <a:pt x="104" y="36"/>
                    <a:pt x="106" y="33"/>
                    <a:pt x="106" y="36"/>
                  </a:cubicBezTo>
                  <a:cubicBezTo>
                    <a:pt x="109" y="41"/>
                    <a:pt x="102" y="38"/>
                    <a:pt x="101" y="40"/>
                  </a:cubicBezTo>
                  <a:cubicBezTo>
                    <a:pt x="101" y="40"/>
                    <a:pt x="101" y="41"/>
                    <a:pt x="101" y="41"/>
                  </a:cubicBezTo>
                  <a:cubicBezTo>
                    <a:pt x="96" y="43"/>
                    <a:pt x="88" y="40"/>
                    <a:pt x="82" y="41"/>
                  </a:cubicBezTo>
                  <a:cubicBezTo>
                    <a:pt x="80" y="36"/>
                    <a:pt x="82" y="37"/>
                    <a:pt x="82" y="30"/>
                  </a:cubicBezTo>
                  <a:cubicBezTo>
                    <a:pt x="80" y="25"/>
                    <a:pt x="68" y="25"/>
                    <a:pt x="64" y="28"/>
                  </a:cubicBezTo>
                  <a:cubicBezTo>
                    <a:pt x="61" y="28"/>
                    <a:pt x="63" y="32"/>
                    <a:pt x="62" y="34"/>
                  </a:cubicBezTo>
                  <a:cubicBezTo>
                    <a:pt x="61" y="35"/>
                    <a:pt x="58" y="33"/>
                    <a:pt x="58" y="34"/>
                  </a:cubicBezTo>
                  <a:cubicBezTo>
                    <a:pt x="57" y="36"/>
                    <a:pt x="58" y="39"/>
                    <a:pt x="54" y="38"/>
                  </a:cubicBezTo>
                  <a:cubicBezTo>
                    <a:pt x="54" y="39"/>
                    <a:pt x="55" y="40"/>
                    <a:pt x="56" y="40"/>
                  </a:cubicBezTo>
                  <a:cubicBezTo>
                    <a:pt x="56" y="42"/>
                    <a:pt x="53" y="41"/>
                    <a:pt x="51" y="41"/>
                  </a:cubicBezTo>
                  <a:cubicBezTo>
                    <a:pt x="48" y="47"/>
                    <a:pt x="50" y="46"/>
                    <a:pt x="51" y="53"/>
                  </a:cubicBezTo>
                  <a:cubicBezTo>
                    <a:pt x="44" y="54"/>
                    <a:pt x="27" y="55"/>
                    <a:pt x="26" y="45"/>
                  </a:cubicBezTo>
                  <a:cubicBezTo>
                    <a:pt x="30" y="45"/>
                    <a:pt x="31" y="44"/>
                    <a:pt x="32" y="41"/>
                  </a:cubicBezTo>
                  <a:cubicBezTo>
                    <a:pt x="37" y="41"/>
                    <a:pt x="36" y="45"/>
                    <a:pt x="39" y="41"/>
                  </a:cubicBezTo>
                  <a:cubicBezTo>
                    <a:pt x="38" y="40"/>
                    <a:pt x="34" y="39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3" name="任意多边形: 形状 103"/>
            <p:cNvSpPr/>
            <p:nvPr/>
          </p:nvSpPr>
          <p:spPr bwMode="auto">
            <a:xfrm>
              <a:off x="3721494" y="640411"/>
              <a:ext cx="105059" cy="56031"/>
            </a:xfrm>
            <a:custGeom>
              <a:avLst/>
              <a:gdLst>
                <a:gd name="T0" fmla="*/ 51 w 51"/>
                <a:gd name="T1" fmla="*/ 4 h 27"/>
                <a:gd name="T2" fmla="*/ 51 w 51"/>
                <a:gd name="T3" fmla="*/ 10 h 27"/>
                <a:gd name="T4" fmla="*/ 47 w 51"/>
                <a:gd name="T5" fmla="*/ 10 h 27"/>
                <a:gd name="T6" fmla="*/ 47 w 51"/>
                <a:gd name="T7" fmla="*/ 15 h 27"/>
                <a:gd name="T8" fmla="*/ 41 w 51"/>
                <a:gd name="T9" fmla="*/ 19 h 27"/>
                <a:gd name="T10" fmla="*/ 36 w 51"/>
                <a:gd name="T11" fmla="*/ 13 h 27"/>
                <a:gd name="T12" fmla="*/ 30 w 51"/>
                <a:gd name="T13" fmla="*/ 17 h 27"/>
                <a:gd name="T14" fmla="*/ 23 w 51"/>
                <a:gd name="T15" fmla="*/ 25 h 27"/>
                <a:gd name="T16" fmla="*/ 2 w 51"/>
                <a:gd name="T17" fmla="*/ 25 h 27"/>
                <a:gd name="T18" fmla="*/ 0 w 51"/>
                <a:gd name="T19" fmla="*/ 17 h 27"/>
                <a:gd name="T20" fmla="*/ 8 w 51"/>
                <a:gd name="T21" fmla="*/ 19 h 27"/>
                <a:gd name="T22" fmla="*/ 15 w 51"/>
                <a:gd name="T23" fmla="*/ 13 h 27"/>
                <a:gd name="T24" fmla="*/ 19 w 51"/>
                <a:gd name="T25" fmla="*/ 10 h 27"/>
                <a:gd name="T26" fmla="*/ 24 w 51"/>
                <a:gd name="T27" fmla="*/ 8 h 27"/>
                <a:gd name="T28" fmla="*/ 26 w 51"/>
                <a:gd name="T29" fmla="*/ 8 h 27"/>
                <a:gd name="T30" fmla="*/ 30 w 51"/>
                <a:gd name="T31" fmla="*/ 4 h 27"/>
                <a:gd name="T32" fmla="*/ 38 w 51"/>
                <a:gd name="T33" fmla="*/ 4 h 27"/>
                <a:gd name="T34" fmla="*/ 51 w 51"/>
                <a:gd name="T3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7">
                  <a:moveTo>
                    <a:pt x="51" y="4"/>
                  </a:moveTo>
                  <a:cubicBezTo>
                    <a:pt x="50" y="5"/>
                    <a:pt x="51" y="9"/>
                    <a:pt x="51" y="10"/>
                  </a:cubicBezTo>
                  <a:cubicBezTo>
                    <a:pt x="50" y="10"/>
                    <a:pt x="47" y="9"/>
                    <a:pt x="47" y="10"/>
                  </a:cubicBezTo>
                  <a:cubicBezTo>
                    <a:pt x="47" y="10"/>
                    <a:pt x="49" y="15"/>
                    <a:pt x="47" y="15"/>
                  </a:cubicBezTo>
                  <a:cubicBezTo>
                    <a:pt x="45" y="16"/>
                    <a:pt x="42" y="12"/>
                    <a:pt x="41" y="19"/>
                  </a:cubicBezTo>
                  <a:cubicBezTo>
                    <a:pt x="38" y="19"/>
                    <a:pt x="40" y="13"/>
                    <a:pt x="36" y="13"/>
                  </a:cubicBezTo>
                  <a:cubicBezTo>
                    <a:pt x="32" y="12"/>
                    <a:pt x="33" y="17"/>
                    <a:pt x="30" y="17"/>
                  </a:cubicBezTo>
                  <a:cubicBezTo>
                    <a:pt x="28" y="20"/>
                    <a:pt x="22" y="19"/>
                    <a:pt x="23" y="25"/>
                  </a:cubicBezTo>
                  <a:cubicBezTo>
                    <a:pt x="15" y="27"/>
                    <a:pt x="11" y="25"/>
                    <a:pt x="2" y="25"/>
                  </a:cubicBezTo>
                  <a:cubicBezTo>
                    <a:pt x="2" y="21"/>
                    <a:pt x="0" y="21"/>
                    <a:pt x="0" y="17"/>
                  </a:cubicBezTo>
                  <a:cubicBezTo>
                    <a:pt x="2" y="19"/>
                    <a:pt x="4" y="19"/>
                    <a:pt x="8" y="19"/>
                  </a:cubicBezTo>
                  <a:cubicBezTo>
                    <a:pt x="11" y="19"/>
                    <a:pt x="11" y="14"/>
                    <a:pt x="15" y="13"/>
                  </a:cubicBezTo>
                  <a:cubicBezTo>
                    <a:pt x="16" y="13"/>
                    <a:pt x="18" y="9"/>
                    <a:pt x="19" y="10"/>
                  </a:cubicBezTo>
                  <a:cubicBezTo>
                    <a:pt x="23" y="13"/>
                    <a:pt x="19" y="8"/>
                    <a:pt x="24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30" y="4"/>
                    <a:pt x="30" y="4"/>
                  </a:cubicBezTo>
                  <a:cubicBezTo>
                    <a:pt x="32" y="3"/>
                    <a:pt x="35" y="5"/>
                    <a:pt x="38" y="4"/>
                  </a:cubicBezTo>
                  <a:cubicBezTo>
                    <a:pt x="39" y="4"/>
                    <a:pt x="46" y="0"/>
                    <a:pt x="5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4" name="任意多边形: 形状 104"/>
            <p:cNvSpPr/>
            <p:nvPr/>
          </p:nvSpPr>
          <p:spPr bwMode="auto">
            <a:xfrm>
              <a:off x="4011456" y="664225"/>
              <a:ext cx="109261" cy="56031"/>
            </a:xfrm>
            <a:custGeom>
              <a:avLst/>
              <a:gdLst>
                <a:gd name="T0" fmla="*/ 47 w 52"/>
                <a:gd name="T1" fmla="*/ 2 h 27"/>
                <a:gd name="T2" fmla="*/ 52 w 52"/>
                <a:gd name="T3" fmla="*/ 19 h 27"/>
                <a:gd name="T4" fmla="*/ 49 w 52"/>
                <a:gd name="T5" fmla="*/ 17 h 27"/>
                <a:gd name="T6" fmla="*/ 49 w 52"/>
                <a:gd name="T7" fmla="*/ 23 h 27"/>
                <a:gd name="T8" fmla="*/ 41 w 52"/>
                <a:gd name="T9" fmla="*/ 25 h 27"/>
                <a:gd name="T10" fmla="*/ 39 w 52"/>
                <a:gd name="T11" fmla="*/ 27 h 27"/>
                <a:gd name="T12" fmla="*/ 34 w 52"/>
                <a:gd name="T13" fmla="*/ 27 h 27"/>
                <a:gd name="T14" fmla="*/ 34 w 52"/>
                <a:gd name="T15" fmla="*/ 19 h 27"/>
                <a:gd name="T16" fmla="*/ 15 w 52"/>
                <a:gd name="T17" fmla="*/ 17 h 27"/>
                <a:gd name="T18" fmla="*/ 0 w 52"/>
                <a:gd name="T19" fmla="*/ 8 h 27"/>
                <a:gd name="T20" fmla="*/ 2 w 52"/>
                <a:gd name="T21" fmla="*/ 4 h 27"/>
                <a:gd name="T22" fmla="*/ 6 w 52"/>
                <a:gd name="T23" fmla="*/ 6 h 27"/>
                <a:gd name="T24" fmla="*/ 15 w 52"/>
                <a:gd name="T25" fmla="*/ 10 h 27"/>
                <a:gd name="T26" fmla="*/ 19 w 52"/>
                <a:gd name="T27" fmla="*/ 10 h 27"/>
                <a:gd name="T28" fmla="*/ 21 w 52"/>
                <a:gd name="T29" fmla="*/ 14 h 27"/>
                <a:gd name="T30" fmla="*/ 22 w 52"/>
                <a:gd name="T31" fmla="*/ 6 h 27"/>
                <a:gd name="T32" fmla="*/ 26 w 52"/>
                <a:gd name="T33" fmla="*/ 10 h 27"/>
                <a:gd name="T34" fmla="*/ 47 w 52"/>
                <a:gd name="T3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27">
                  <a:moveTo>
                    <a:pt x="47" y="2"/>
                  </a:moveTo>
                  <a:cubicBezTo>
                    <a:pt x="44" y="12"/>
                    <a:pt x="52" y="12"/>
                    <a:pt x="52" y="19"/>
                  </a:cubicBezTo>
                  <a:cubicBezTo>
                    <a:pt x="51" y="20"/>
                    <a:pt x="49" y="16"/>
                    <a:pt x="49" y="17"/>
                  </a:cubicBezTo>
                  <a:cubicBezTo>
                    <a:pt x="48" y="18"/>
                    <a:pt x="49" y="22"/>
                    <a:pt x="49" y="23"/>
                  </a:cubicBezTo>
                  <a:cubicBezTo>
                    <a:pt x="47" y="24"/>
                    <a:pt x="44" y="24"/>
                    <a:pt x="41" y="25"/>
                  </a:cubicBezTo>
                  <a:cubicBezTo>
                    <a:pt x="40" y="25"/>
                    <a:pt x="41" y="27"/>
                    <a:pt x="39" y="27"/>
                  </a:cubicBezTo>
                  <a:cubicBezTo>
                    <a:pt x="37" y="27"/>
                    <a:pt x="35" y="27"/>
                    <a:pt x="34" y="27"/>
                  </a:cubicBezTo>
                  <a:cubicBezTo>
                    <a:pt x="31" y="24"/>
                    <a:pt x="31" y="22"/>
                    <a:pt x="34" y="19"/>
                  </a:cubicBezTo>
                  <a:cubicBezTo>
                    <a:pt x="27" y="22"/>
                    <a:pt x="23" y="17"/>
                    <a:pt x="15" y="17"/>
                  </a:cubicBezTo>
                  <a:cubicBezTo>
                    <a:pt x="13" y="11"/>
                    <a:pt x="4" y="12"/>
                    <a:pt x="0" y="8"/>
                  </a:cubicBezTo>
                  <a:cubicBezTo>
                    <a:pt x="1" y="8"/>
                    <a:pt x="1" y="4"/>
                    <a:pt x="2" y="4"/>
                  </a:cubicBezTo>
                  <a:cubicBezTo>
                    <a:pt x="5" y="3"/>
                    <a:pt x="5" y="6"/>
                    <a:pt x="6" y="6"/>
                  </a:cubicBezTo>
                  <a:cubicBezTo>
                    <a:pt x="8" y="6"/>
                    <a:pt x="13" y="8"/>
                    <a:pt x="15" y="10"/>
                  </a:cubicBezTo>
                  <a:cubicBezTo>
                    <a:pt x="15" y="10"/>
                    <a:pt x="18" y="9"/>
                    <a:pt x="19" y="10"/>
                  </a:cubicBezTo>
                  <a:cubicBezTo>
                    <a:pt x="20" y="11"/>
                    <a:pt x="18" y="14"/>
                    <a:pt x="21" y="14"/>
                  </a:cubicBezTo>
                  <a:cubicBezTo>
                    <a:pt x="26" y="12"/>
                    <a:pt x="18" y="9"/>
                    <a:pt x="22" y="6"/>
                  </a:cubicBezTo>
                  <a:cubicBezTo>
                    <a:pt x="26" y="4"/>
                    <a:pt x="26" y="10"/>
                    <a:pt x="26" y="10"/>
                  </a:cubicBezTo>
                  <a:cubicBezTo>
                    <a:pt x="33" y="10"/>
                    <a:pt x="36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5" name="任意多边形: 形状 105"/>
            <p:cNvSpPr/>
            <p:nvPr/>
          </p:nvSpPr>
          <p:spPr bwMode="auto">
            <a:xfrm>
              <a:off x="3805541" y="665625"/>
              <a:ext cx="191908" cy="72841"/>
            </a:xfrm>
            <a:custGeom>
              <a:avLst/>
              <a:gdLst>
                <a:gd name="T0" fmla="*/ 41 w 92"/>
                <a:gd name="T1" fmla="*/ 13 h 35"/>
                <a:gd name="T2" fmla="*/ 60 w 92"/>
                <a:gd name="T3" fmla="*/ 20 h 35"/>
                <a:gd name="T4" fmla="*/ 60 w 92"/>
                <a:gd name="T5" fmla="*/ 11 h 35"/>
                <a:gd name="T6" fmla="*/ 54 w 92"/>
                <a:gd name="T7" fmla="*/ 3 h 35"/>
                <a:gd name="T8" fmla="*/ 67 w 92"/>
                <a:gd name="T9" fmla="*/ 1 h 35"/>
                <a:gd name="T10" fmla="*/ 71 w 92"/>
                <a:gd name="T11" fmla="*/ 5 h 35"/>
                <a:gd name="T12" fmla="*/ 71 w 92"/>
                <a:gd name="T13" fmla="*/ 9 h 35"/>
                <a:gd name="T14" fmla="*/ 79 w 92"/>
                <a:gd name="T15" fmla="*/ 14 h 35"/>
                <a:gd name="T16" fmla="*/ 84 w 92"/>
                <a:gd name="T17" fmla="*/ 11 h 35"/>
                <a:gd name="T18" fmla="*/ 90 w 92"/>
                <a:gd name="T19" fmla="*/ 14 h 35"/>
                <a:gd name="T20" fmla="*/ 92 w 92"/>
                <a:gd name="T21" fmla="*/ 18 h 35"/>
                <a:gd name="T22" fmla="*/ 90 w 92"/>
                <a:gd name="T23" fmla="*/ 26 h 35"/>
                <a:gd name="T24" fmla="*/ 79 w 92"/>
                <a:gd name="T25" fmla="*/ 27 h 35"/>
                <a:gd name="T26" fmla="*/ 71 w 92"/>
                <a:gd name="T27" fmla="*/ 26 h 35"/>
                <a:gd name="T28" fmla="*/ 54 w 92"/>
                <a:gd name="T29" fmla="*/ 29 h 35"/>
                <a:gd name="T30" fmla="*/ 51 w 92"/>
                <a:gd name="T31" fmla="*/ 29 h 35"/>
                <a:gd name="T32" fmla="*/ 45 w 92"/>
                <a:gd name="T33" fmla="*/ 31 h 35"/>
                <a:gd name="T34" fmla="*/ 26 w 92"/>
                <a:gd name="T35" fmla="*/ 35 h 35"/>
                <a:gd name="T36" fmla="*/ 43 w 92"/>
                <a:gd name="T37" fmla="*/ 29 h 35"/>
                <a:gd name="T38" fmla="*/ 34 w 92"/>
                <a:gd name="T39" fmla="*/ 26 h 35"/>
                <a:gd name="T40" fmla="*/ 26 w 92"/>
                <a:gd name="T41" fmla="*/ 22 h 35"/>
                <a:gd name="T42" fmla="*/ 19 w 92"/>
                <a:gd name="T43" fmla="*/ 26 h 35"/>
                <a:gd name="T44" fmla="*/ 13 w 92"/>
                <a:gd name="T45" fmla="*/ 24 h 35"/>
                <a:gd name="T46" fmla="*/ 0 w 92"/>
                <a:gd name="T47" fmla="*/ 22 h 35"/>
                <a:gd name="T48" fmla="*/ 4 w 92"/>
                <a:gd name="T49" fmla="*/ 18 h 35"/>
                <a:gd name="T50" fmla="*/ 6 w 92"/>
                <a:gd name="T51" fmla="*/ 13 h 35"/>
                <a:gd name="T52" fmla="*/ 13 w 92"/>
                <a:gd name="T53" fmla="*/ 11 h 35"/>
                <a:gd name="T54" fmla="*/ 11 w 92"/>
                <a:gd name="T55" fmla="*/ 7 h 35"/>
                <a:gd name="T56" fmla="*/ 15 w 92"/>
                <a:gd name="T57" fmla="*/ 7 h 35"/>
                <a:gd name="T58" fmla="*/ 21 w 92"/>
                <a:gd name="T59" fmla="*/ 5 h 35"/>
                <a:gd name="T60" fmla="*/ 30 w 92"/>
                <a:gd name="T61" fmla="*/ 7 h 35"/>
                <a:gd name="T62" fmla="*/ 32 w 92"/>
                <a:gd name="T63" fmla="*/ 11 h 35"/>
                <a:gd name="T64" fmla="*/ 36 w 92"/>
                <a:gd name="T65" fmla="*/ 11 h 35"/>
                <a:gd name="T66" fmla="*/ 36 w 92"/>
                <a:gd name="T67" fmla="*/ 16 h 35"/>
                <a:gd name="T68" fmla="*/ 41 w 92"/>
                <a:gd name="T6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5">
                  <a:moveTo>
                    <a:pt x="41" y="13"/>
                  </a:moveTo>
                  <a:cubicBezTo>
                    <a:pt x="39" y="19"/>
                    <a:pt x="56" y="16"/>
                    <a:pt x="60" y="20"/>
                  </a:cubicBezTo>
                  <a:cubicBezTo>
                    <a:pt x="63" y="12"/>
                    <a:pt x="47" y="11"/>
                    <a:pt x="60" y="11"/>
                  </a:cubicBezTo>
                  <a:cubicBezTo>
                    <a:pt x="63" y="4"/>
                    <a:pt x="52" y="10"/>
                    <a:pt x="54" y="3"/>
                  </a:cubicBezTo>
                  <a:cubicBezTo>
                    <a:pt x="60" y="4"/>
                    <a:pt x="61" y="0"/>
                    <a:pt x="67" y="1"/>
                  </a:cubicBezTo>
                  <a:cubicBezTo>
                    <a:pt x="66" y="5"/>
                    <a:pt x="70" y="4"/>
                    <a:pt x="71" y="5"/>
                  </a:cubicBezTo>
                  <a:cubicBezTo>
                    <a:pt x="72" y="6"/>
                    <a:pt x="70" y="8"/>
                    <a:pt x="71" y="9"/>
                  </a:cubicBezTo>
                  <a:cubicBezTo>
                    <a:pt x="73" y="10"/>
                    <a:pt x="76" y="11"/>
                    <a:pt x="79" y="14"/>
                  </a:cubicBezTo>
                  <a:cubicBezTo>
                    <a:pt x="80" y="13"/>
                    <a:pt x="80" y="10"/>
                    <a:pt x="84" y="11"/>
                  </a:cubicBezTo>
                  <a:cubicBezTo>
                    <a:pt x="87" y="11"/>
                    <a:pt x="89" y="13"/>
                    <a:pt x="90" y="14"/>
                  </a:cubicBezTo>
                  <a:cubicBezTo>
                    <a:pt x="90" y="15"/>
                    <a:pt x="92" y="18"/>
                    <a:pt x="92" y="18"/>
                  </a:cubicBezTo>
                  <a:cubicBezTo>
                    <a:pt x="89" y="21"/>
                    <a:pt x="92" y="20"/>
                    <a:pt x="90" y="26"/>
                  </a:cubicBezTo>
                  <a:cubicBezTo>
                    <a:pt x="86" y="21"/>
                    <a:pt x="82" y="27"/>
                    <a:pt x="79" y="27"/>
                  </a:cubicBezTo>
                  <a:cubicBezTo>
                    <a:pt x="75" y="28"/>
                    <a:pt x="75" y="26"/>
                    <a:pt x="71" y="26"/>
                  </a:cubicBezTo>
                  <a:cubicBezTo>
                    <a:pt x="66" y="26"/>
                    <a:pt x="58" y="28"/>
                    <a:pt x="54" y="29"/>
                  </a:cubicBezTo>
                  <a:cubicBezTo>
                    <a:pt x="54" y="30"/>
                    <a:pt x="51" y="29"/>
                    <a:pt x="51" y="29"/>
                  </a:cubicBezTo>
                  <a:cubicBezTo>
                    <a:pt x="49" y="31"/>
                    <a:pt x="48" y="30"/>
                    <a:pt x="45" y="31"/>
                  </a:cubicBezTo>
                  <a:cubicBezTo>
                    <a:pt x="43" y="32"/>
                    <a:pt x="33" y="34"/>
                    <a:pt x="26" y="35"/>
                  </a:cubicBezTo>
                  <a:cubicBezTo>
                    <a:pt x="27" y="28"/>
                    <a:pt x="36" y="30"/>
                    <a:pt x="43" y="29"/>
                  </a:cubicBezTo>
                  <a:cubicBezTo>
                    <a:pt x="44" y="21"/>
                    <a:pt x="37" y="26"/>
                    <a:pt x="34" y="26"/>
                  </a:cubicBezTo>
                  <a:cubicBezTo>
                    <a:pt x="30" y="25"/>
                    <a:pt x="30" y="24"/>
                    <a:pt x="26" y="22"/>
                  </a:cubicBezTo>
                  <a:cubicBezTo>
                    <a:pt x="23" y="21"/>
                    <a:pt x="22" y="25"/>
                    <a:pt x="19" y="26"/>
                  </a:cubicBezTo>
                  <a:cubicBezTo>
                    <a:pt x="16" y="26"/>
                    <a:pt x="16" y="24"/>
                    <a:pt x="13" y="24"/>
                  </a:cubicBezTo>
                  <a:cubicBezTo>
                    <a:pt x="9" y="23"/>
                    <a:pt x="3" y="25"/>
                    <a:pt x="0" y="22"/>
                  </a:cubicBezTo>
                  <a:cubicBezTo>
                    <a:pt x="0" y="20"/>
                    <a:pt x="3" y="19"/>
                    <a:pt x="4" y="18"/>
                  </a:cubicBezTo>
                  <a:cubicBezTo>
                    <a:pt x="4" y="17"/>
                    <a:pt x="5" y="13"/>
                    <a:pt x="6" y="13"/>
                  </a:cubicBezTo>
                  <a:cubicBezTo>
                    <a:pt x="8" y="11"/>
                    <a:pt x="11" y="13"/>
                    <a:pt x="13" y="11"/>
                  </a:cubicBezTo>
                  <a:cubicBezTo>
                    <a:pt x="14" y="10"/>
                    <a:pt x="7" y="8"/>
                    <a:pt x="11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6"/>
                    <a:pt x="19" y="5"/>
                    <a:pt x="21" y="5"/>
                  </a:cubicBezTo>
                  <a:cubicBezTo>
                    <a:pt x="22" y="5"/>
                    <a:pt x="29" y="6"/>
                    <a:pt x="30" y="7"/>
                  </a:cubicBezTo>
                  <a:cubicBezTo>
                    <a:pt x="31" y="8"/>
                    <a:pt x="30" y="10"/>
                    <a:pt x="32" y="11"/>
                  </a:cubicBezTo>
                  <a:cubicBezTo>
                    <a:pt x="33" y="11"/>
                    <a:pt x="35" y="10"/>
                    <a:pt x="36" y="11"/>
                  </a:cubicBezTo>
                  <a:cubicBezTo>
                    <a:pt x="37" y="12"/>
                    <a:pt x="32" y="17"/>
                    <a:pt x="36" y="16"/>
                  </a:cubicBezTo>
                  <a:cubicBezTo>
                    <a:pt x="37" y="16"/>
                    <a:pt x="38" y="11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6" name="任意多边形: 形状 106"/>
            <p:cNvSpPr/>
            <p:nvPr/>
          </p:nvSpPr>
          <p:spPr bwMode="auto">
            <a:xfrm>
              <a:off x="3675269" y="741268"/>
              <a:ext cx="151284" cy="100856"/>
            </a:xfrm>
            <a:custGeom>
              <a:avLst/>
              <a:gdLst>
                <a:gd name="T0" fmla="*/ 9 w 73"/>
                <a:gd name="T1" fmla="*/ 1 h 49"/>
                <a:gd name="T2" fmla="*/ 41 w 73"/>
                <a:gd name="T3" fmla="*/ 3 h 49"/>
                <a:gd name="T4" fmla="*/ 45 w 73"/>
                <a:gd name="T5" fmla="*/ 3 h 49"/>
                <a:gd name="T6" fmla="*/ 52 w 73"/>
                <a:gd name="T7" fmla="*/ 5 h 49"/>
                <a:gd name="T8" fmla="*/ 60 w 73"/>
                <a:gd name="T9" fmla="*/ 5 h 49"/>
                <a:gd name="T10" fmla="*/ 61 w 73"/>
                <a:gd name="T11" fmla="*/ 6 h 49"/>
                <a:gd name="T12" fmla="*/ 73 w 73"/>
                <a:gd name="T13" fmla="*/ 14 h 49"/>
                <a:gd name="T14" fmla="*/ 56 w 73"/>
                <a:gd name="T15" fmla="*/ 18 h 49"/>
                <a:gd name="T16" fmla="*/ 54 w 73"/>
                <a:gd name="T17" fmla="*/ 21 h 49"/>
                <a:gd name="T18" fmla="*/ 50 w 73"/>
                <a:gd name="T19" fmla="*/ 19 h 49"/>
                <a:gd name="T20" fmla="*/ 48 w 73"/>
                <a:gd name="T21" fmla="*/ 21 h 49"/>
                <a:gd name="T22" fmla="*/ 50 w 73"/>
                <a:gd name="T23" fmla="*/ 23 h 49"/>
                <a:gd name="T24" fmla="*/ 46 w 73"/>
                <a:gd name="T25" fmla="*/ 25 h 49"/>
                <a:gd name="T26" fmla="*/ 46 w 73"/>
                <a:gd name="T27" fmla="*/ 29 h 49"/>
                <a:gd name="T28" fmla="*/ 43 w 73"/>
                <a:gd name="T29" fmla="*/ 29 h 49"/>
                <a:gd name="T30" fmla="*/ 39 w 73"/>
                <a:gd name="T31" fmla="*/ 32 h 49"/>
                <a:gd name="T32" fmla="*/ 39 w 73"/>
                <a:gd name="T33" fmla="*/ 40 h 49"/>
                <a:gd name="T34" fmla="*/ 17 w 73"/>
                <a:gd name="T35" fmla="*/ 46 h 49"/>
                <a:gd name="T36" fmla="*/ 0 w 73"/>
                <a:gd name="T37" fmla="*/ 34 h 49"/>
                <a:gd name="T38" fmla="*/ 5 w 73"/>
                <a:gd name="T39" fmla="*/ 31 h 49"/>
                <a:gd name="T40" fmla="*/ 7 w 73"/>
                <a:gd name="T41" fmla="*/ 27 h 49"/>
                <a:gd name="T42" fmla="*/ 5 w 73"/>
                <a:gd name="T43" fmla="*/ 19 h 49"/>
                <a:gd name="T44" fmla="*/ 9 w 73"/>
                <a:gd name="T45" fmla="*/ 18 h 49"/>
                <a:gd name="T46" fmla="*/ 13 w 73"/>
                <a:gd name="T47" fmla="*/ 10 h 49"/>
                <a:gd name="T48" fmla="*/ 9 w 73"/>
                <a:gd name="T4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49">
                  <a:moveTo>
                    <a:pt x="9" y="1"/>
                  </a:moveTo>
                  <a:cubicBezTo>
                    <a:pt x="21" y="1"/>
                    <a:pt x="33" y="0"/>
                    <a:pt x="41" y="3"/>
                  </a:cubicBezTo>
                  <a:cubicBezTo>
                    <a:pt x="42" y="3"/>
                    <a:pt x="44" y="2"/>
                    <a:pt x="45" y="3"/>
                  </a:cubicBezTo>
                  <a:cubicBezTo>
                    <a:pt x="46" y="5"/>
                    <a:pt x="50" y="3"/>
                    <a:pt x="52" y="5"/>
                  </a:cubicBezTo>
                  <a:cubicBezTo>
                    <a:pt x="55" y="8"/>
                    <a:pt x="52" y="2"/>
                    <a:pt x="60" y="5"/>
                  </a:cubicBezTo>
                  <a:cubicBezTo>
                    <a:pt x="60" y="5"/>
                    <a:pt x="60" y="6"/>
                    <a:pt x="61" y="6"/>
                  </a:cubicBezTo>
                  <a:cubicBezTo>
                    <a:pt x="63" y="6"/>
                    <a:pt x="73" y="9"/>
                    <a:pt x="73" y="14"/>
                  </a:cubicBezTo>
                  <a:cubicBezTo>
                    <a:pt x="66" y="15"/>
                    <a:pt x="60" y="16"/>
                    <a:pt x="56" y="18"/>
                  </a:cubicBezTo>
                  <a:cubicBezTo>
                    <a:pt x="54" y="18"/>
                    <a:pt x="55" y="21"/>
                    <a:pt x="54" y="21"/>
                  </a:cubicBezTo>
                  <a:cubicBezTo>
                    <a:pt x="53" y="22"/>
                    <a:pt x="51" y="19"/>
                    <a:pt x="50" y="19"/>
                  </a:cubicBezTo>
                  <a:cubicBezTo>
                    <a:pt x="51" y="19"/>
                    <a:pt x="48" y="23"/>
                    <a:pt x="48" y="21"/>
                  </a:cubicBezTo>
                  <a:cubicBezTo>
                    <a:pt x="48" y="22"/>
                    <a:pt x="50" y="24"/>
                    <a:pt x="50" y="23"/>
                  </a:cubicBezTo>
                  <a:cubicBezTo>
                    <a:pt x="49" y="25"/>
                    <a:pt x="47" y="24"/>
                    <a:pt x="46" y="25"/>
                  </a:cubicBezTo>
                  <a:cubicBezTo>
                    <a:pt x="46" y="26"/>
                    <a:pt x="47" y="28"/>
                    <a:pt x="46" y="29"/>
                  </a:cubicBezTo>
                  <a:cubicBezTo>
                    <a:pt x="46" y="29"/>
                    <a:pt x="43" y="28"/>
                    <a:pt x="43" y="29"/>
                  </a:cubicBezTo>
                  <a:cubicBezTo>
                    <a:pt x="42" y="30"/>
                    <a:pt x="41" y="32"/>
                    <a:pt x="39" y="32"/>
                  </a:cubicBezTo>
                  <a:cubicBezTo>
                    <a:pt x="39" y="35"/>
                    <a:pt x="39" y="37"/>
                    <a:pt x="39" y="40"/>
                  </a:cubicBezTo>
                  <a:cubicBezTo>
                    <a:pt x="30" y="40"/>
                    <a:pt x="31" y="49"/>
                    <a:pt x="17" y="46"/>
                  </a:cubicBezTo>
                  <a:cubicBezTo>
                    <a:pt x="18" y="34"/>
                    <a:pt x="7" y="37"/>
                    <a:pt x="0" y="34"/>
                  </a:cubicBezTo>
                  <a:cubicBezTo>
                    <a:pt x="1" y="32"/>
                    <a:pt x="4" y="32"/>
                    <a:pt x="5" y="31"/>
                  </a:cubicBezTo>
                  <a:cubicBezTo>
                    <a:pt x="6" y="30"/>
                    <a:pt x="2" y="25"/>
                    <a:pt x="7" y="27"/>
                  </a:cubicBezTo>
                  <a:cubicBezTo>
                    <a:pt x="8" y="24"/>
                    <a:pt x="5" y="23"/>
                    <a:pt x="5" y="19"/>
                  </a:cubicBezTo>
                  <a:cubicBezTo>
                    <a:pt x="8" y="22"/>
                    <a:pt x="8" y="21"/>
                    <a:pt x="9" y="18"/>
                  </a:cubicBezTo>
                  <a:cubicBezTo>
                    <a:pt x="10" y="15"/>
                    <a:pt x="13" y="16"/>
                    <a:pt x="13" y="10"/>
                  </a:cubicBezTo>
                  <a:cubicBezTo>
                    <a:pt x="14" y="4"/>
                    <a:pt x="7" y="8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7" name="任意多边形: 形状 107"/>
            <p:cNvSpPr/>
            <p:nvPr/>
          </p:nvSpPr>
          <p:spPr bwMode="auto">
            <a:xfrm>
              <a:off x="3980639" y="760879"/>
              <a:ext cx="30817" cy="23814"/>
            </a:xfrm>
            <a:custGeom>
              <a:avLst/>
              <a:gdLst>
                <a:gd name="T0" fmla="*/ 2 w 15"/>
                <a:gd name="T1" fmla="*/ 0 h 11"/>
                <a:gd name="T2" fmla="*/ 13 w 15"/>
                <a:gd name="T3" fmla="*/ 0 h 11"/>
                <a:gd name="T4" fmla="*/ 15 w 15"/>
                <a:gd name="T5" fmla="*/ 8 h 11"/>
                <a:gd name="T6" fmla="*/ 11 w 15"/>
                <a:gd name="T7" fmla="*/ 11 h 11"/>
                <a:gd name="T8" fmla="*/ 0 w 15"/>
                <a:gd name="T9" fmla="*/ 6 h 11"/>
                <a:gd name="T10" fmla="*/ 2 w 15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2" y="0"/>
                  </a:moveTo>
                  <a:cubicBezTo>
                    <a:pt x="6" y="0"/>
                    <a:pt x="9" y="0"/>
                    <a:pt x="13" y="0"/>
                  </a:cubicBezTo>
                  <a:cubicBezTo>
                    <a:pt x="13" y="3"/>
                    <a:pt x="15" y="4"/>
                    <a:pt x="15" y="8"/>
                  </a:cubicBezTo>
                  <a:cubicBezTo>
                    <a:pt x="12" y="7"/>
                    <a:pt x="11" y="9"/>
                    <a:pt x="11" y="11"/>
                  </a:cubicBezTo>
                  <a:cubicBezTo>
                    <a:pt x="8" y="9"/>
                    <a:pt x="7" y="5"/>
                    <a:pt x="0" y="6"/>
                  </a:cubicBezTo>
                  <a:cubicBezTo>
                    <a:pt x="1" y="4"/>
                    <a:pt x="2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8" name="任意多边形: 形状 108"/>
            <p:cNvSpPr/>
            <p:nvPr/>
          </p:nvSpPr>
          <p:spPr bwMode="auto">
            <a:xfrm>
              <a:off x="4148733" y="751074"/>
              <a:ext cx="77043" cy="54631"/>
            </a:xfrm>
            <a:custGeom>
              <a:avLst/>
              <a:gdLst>
                <a:gd name="T0" fmla="*/ 33 w 37"/>
                <a:gd name="T1" fmla="*/ 1 h 26"/>
                <a:gd name="T2" fmla="*/ 35 w 37"/>
                <a:gd name="T3" fmla="*/ 11 h 26"/>
                <a:gd name="T4" fmla="*/ 31 w 37"/>
                <a:gd name="T5" fmla="*/ 14 h 26"/>
                <a:gd name="T6" fmla="*/ 22 w 37"/>
                <a:gd name="T7" fmla="*/ 16 h 26"/>
                <a:gd name="T8" fmla="*/ 7 w 37"/>
                <a:gd name="T9" fmla="*/ 26 h 26"/>
                <a:gd name="T10" fmla="*/ 5 w 37"/>
                <a:gd name="T11" fmla="*/ 18 h 26"/>
                <a:gd name="T12" fmla="*/ 1 w 37"/>
                <a:gd name="T13" fmla="*/ 14 h 26"/>
                <a:gd name="T14" fmla="*/ 1 w 37"/>
                <a:gd name="T15" fmla="*/ 5 h 26"/>
                <a:gd name="T16" fmla="*/ 5 w 37"/>
                <a:gd name="T17" fmla="*/ 1 h 26"/>
                <a:gd name="T18" fmla="*/ 10 w 37"/>
                <a:gd name="T19" fmla="*/ 0 h 26"/>
                <a:gd name="T20" fmla="*/ 25 w 37"/>
                <a:gd name="T21" fmla="*/ 3 h 26"/>
                <a:gd name="T22" fmla="*/ 33 w 37"/>
                <a:gd name="T2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6">
                  <a:moveTo>
                    <a:pt x="33" y="1"/>
                  </a:moveTo>
                  <a:cubicBezTo>
                    <a:pt x="37" y="1"/>
                    <a:pt x="34" y="8"/>
                    <a:pt x="35" y="11"/>
                  </a:cubicBezTo>
                  <a:cubicBezTo>
                    <a:pt x="32" y="10"/>
                    <a:pt x="31" y="12"/>
                    <a:pt x="31" y="14"/>
                  </a:cubicBezTo>
                  <a:cubicBezTo>
                    <a:pt x="25" y="11"/>
                    <a:pt x="23" y="21"/>
                    <a:pt x="22" y="16"/>
                  </a:cubicBezTo>
                  <a:cubicBezTo>
                    <a:pt x="17" y="20"/>
                    <a:pt x="14" y="25"/>
                    <a:pt x="7" y="26"/>
                  </a:cubicBezTo>
                  <a:cubicBezTo>
                    <a:pt x="5" y="24"/>
                    <a:pt x="5" y="21"/>
                    <a:pt x="5" y="18"/>
                  </a:cubicBezTo>
                  <a:cubicBezTo>
                    <a:pt x="4" y="16"/>
                    <a:pt x="2" y="17"/>
                    <a:pt x="1" y="14"/>
                  </a:cubicBezTo>
                  <a:cubicBezTo>
                    <a:pt x="0" y="12"/>
                    <a:pt x="2" y="8"/>
                    <a:pt x="1" y="5"/>
                  </a:cubicBezTo>
                  <a:cubicBezTo>
                    <a:pt x="4" y="6"/>
                    <a:pt x="5" y="4"/>
                    <a:pt x="5" y="1"/>
                  </a:cubicBezTo>
                  <a:cubicBezTo>
                    <a:pt x="7" y="2"/>
                    <a:pt x="10" y="2"/>
                    <a:pt x="10" y="0"/>
                  </a:cubicBezTo>
                  <a:cubicBezTo>
                    <a:pt x="13" y="3"/>
                    <a:pt x="23" y="0"/>
                    <a:pt x="25" y="3"/>
                  </a:cubicBezTo>
                  <a:cubicBezTo>
                    <a:pt x="28" y="3"/>
                    <a:pt x="32" y="4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9" name="任意多边形: 形状 109"/>
            <p:cNvSpPr/>
            <p:nvPr/>
          </p:nvSpPr>
          <p:spPr bwMode="auto">
            <a:xfrm>
              <a:off x="5279164" y="962591"/>
              <a:ext cx="166694" cy="81245"/>
            </a:xfrm>
            <a:custGeom>
              <a:avLst/>
              <a:gdLst>
                <a:gd name="T0" fmla="*/ 58 w 80"/>
                <a:gd name="T1" fmla="*/ 0 h 39"/>
                <a:gd name="T2" fmla="*/ 66 w 80"/>
                <a:gd name="T3" fmla="*/ 4 h 39"/>
                <a:gd name="T4" fmla="*/ 71 w 80"/>
                <a:gd name="T5" fmla="*/ 6 h 39"/>
                <a:gd name="T6" fmla="*/ 69 w 80"/>
                <a:gd name="T7" fmla="*/ 9 h 39"/>
                <a:gd name="T8" fmla="*/ 79 w 80"/>
                <a:gd name="T9" fmla="*/ 15 h 39"/>
                <a:gd name="T10" fmla="*/ 73 w 80"/>
                <a:gd name="T11" fmla="*/ 26 h 39"/>
                <a:gd name="T12" fmla="*/ 68 w 80"/>
                <a:gd name="T13" fmla="*/ 28 h 39"/>
                <a:gd name="T14" fmla="*/ 60 w 80"/>
                <a:gd name="T15" fmla="*/ 32 h 39"/>
                <a:gd name="T16" fmla="*/ 55 w 80"/>
                <a:gd name="T17" fmla="*/ 34 h 39"/>
                <a:gd name="T18" fmla="*/ 51 w 80"/>
                <a:gd name="T19" fmla="*/ 35 h 39"/>
                <a:gd name="T20" fmla="*/ 28 w 80"/>
                <a:gd name="T21" fmla="*/ 37 h 39"/>
                <a:gd name="T22" fmla="*/ 27 w 80"/>
                <a:gd name="T23" fmla="*/ 35 h 39"/>
                <a:gd name="T24" fmla="*/ 19 w 80"/>
                <a:gd name="T25" fmla="*/ 32 h 39"/>
                <a:gd name="T26" fmla="*/ 15 w 80"/>
                <a:gd name="T27" fmla="*/ 30 h 39"/>
                <a:gd name="T28" fmla="*/ 19 w 80"/>
                <a:gd name="T29" fmla="*/ 28 h 39"/>
                <a:gd name="T30" fmla="*/ 14 w 80"/>
                <a:gd name="T31" fmla="*/ 24 h 39"/>
                <a:gd name="T32" fmla="*/ 14 w 80"/>
                <a:gd name="T33" fmla="*/ 13 h 39"/>
                <a:gd name="T34" fmla="*/ 2 w 80"/>
                <a:gd name="T35" fmla="*/ 15 h 39"/>
                <a:gd name="T36" fmla="*/ 6 w 80"/>
                <a:gd name="T37" fmla="*/ 7 h 39"/>
                <a:gd name="T38" fmla="*/ 21 w 80"/>
                <a:gd name="T39" fmla="*/ 7 h 39"/>
                <a:gd name="T40" fmla="*/ 23 w 80"/>
                <a:gd name="T41" fmla="*/ 15 h 39"/>
                <a:gd name="T42" fmla="*/ 28 w 80"/>
                <a:gd name="T43" fmla="*/ 7 h 39"/>
                <a:gd name="T44" fmla="*/ 40 w 80"/>
                <a:gd name="T45" fmla="*/ 11 h 39"/>
                <a:gd name="T46" fmla="*/ 43 w 80"/>
                <a:gd name="T47" fmla="*/ 7 h 39"/>
                <a:gd name="T48" fmla="*/ 55 w 80"/>
                <a:gd name="T49" fmla="*/ 6 h 39"/>
                <a:gd name="T50" fmla="*/ 58 w 80"/>
                <a:gd name="T5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" h="39">
                  <a:moveTo>
                    <a:pt x="58" y="0"/>
                  </a:moveTo>
                  <a:cubicBezTo>
                    <a:pt x="60" y="1"/>
                    <a:pt x="63" y="2"/>
                    <a:pt x="66" y="4"/>
                  </a:cubicBezTo>
                  <a:cubicBezTo>
                    <a:pt x="66" y="4"/>
                    <a:pt x="71" y="5"/>
                    <a:pt x="71" y="6"/>
                  </a:cubicBezTo>
                  <a:cubicBezTo>
                    <a:pt x="72" y="6"/>
                    <a:pt x="69" y="9"/>
                    <a:pt x="69" y="9"/>
                  </a:cubicBezTo>
                  <a:cubicBezTo>
                    <a:pt x="70" y="13"/>
                    <a:pt x="74" y="16"/>
                    <a:pt x="79" y="15"/>
                  </a:cubicBezTo>
                  <a:cubicBezTo>
                    <a:pt x="80" y="20"/>
                    <a:pt x="78" y="22"/>
                    <a:pt x="73" y="26"/>
                  </a:cubicBezTo>
                  <a:cubicBezTo>
                    <a:pt x="72" y="27"/>
                    <a:pt x="69" y="27"/>
                    <a:pt x="68" y="28"/>
                  </a:cubicBezTo>
                  <a:cubicBezTo>
                    <a:pt x="64" y="30"/>
                    <a:pt x="65" y="30"/>
                    <a:pt x="60" y="32"/>
                  </a:cubicBezTo>
                  <a:cubicBezTo>
                    <a:pt x="60" y="32"/>
                    <a:pt x="55" y="33"/>
                    <a:pt x="55" y="34"/>
                  </a:cubicBezTo>
                  <a:cubicBezTo>
                    <a:pt x="53" y="35"/>
                    <a:pt x="53" y="35"/>
                    <a:pt x="51" y="35"/>
                  </a:cubicBezTo>
                  <a:cubicBezTo>
                    <a:pt x="49" y="36"/>
                    <a:pt x="35" y="39"/>
                    <a:pt x="28" y="37"/>
                  </a:cubicBezTo>
                  <a:cubicBezTo>
                    <a:pt x="28" y="37"/>
                    <a:pt x="28" y="36"/>
                    <a:pt x="27" y="35"/>
                  </a:cubicBezTo>
                  <a:cubicBezTo>
                    <a:pt x="24" y="35"/>
                    <a:pt x="23" y="32"/>
                    <a:pt x="19" y="32"/>
                  </a:cubicBezTo>
                  <a:cubicBezTo>
                    <a:pt x="18" y="32"/>
                    <a:pt x="17" y="30"/>
                    <a:pt x="15" y="30"/>
                  </a:cubicBezTo>
                  <a:cubicBezTo>
                    <a:pt x="15" y="28"/>
                    <a:pt x="18" y="28"/>
                    <a:pt x="19" y="28"/>
                  </a:cubicBezTo>
                  <a:cubicBezTo>
                    <a:pt x="19" y="26"/>
                    <a:pt x="14" y="26"/>
                    <a:pt x="14" y="24"/>
                  </a:cubicBezTo>
                  <a:cubicBezTo>
                    <a:pt x="12" y="21"/>
                    <a:pt x="15" y="18"/>
                    <a:pt x="14" y="13"/>
                  </a:cubicBezTo>
                  <a:cubicBezTo>
                    <a:pt x="6" y="11"/>
                    <a:pt x="7" y="20"/>
                    <a:pt x="2" y="15"/>
                  </a:cubicBezTo>
                  <a:cubicBezTo>
                    <a:pt x="0" y="9"/>
                    <a:pt x="8" y="14"/>
                    <a:pt x="6" y="7"/>
                  </a:cubicBezTo>
                  <a:cubicBezTo>
                    <a:pt x="14" y="9"/>
                    <a:pt x="13" y="8"/>
                    <a:pt x="21" y="7"/>
                  </a:cubicBezTo>
                  <a:cubicBezTo>
                    <a:pt x="22" y="11"/>
                    <a:pt x="27" y="11"/>
                    <a:pt x="23" y="15"/>
                  </a:cubicBezTo>
                  <a:cubicBezTo>
                    <a:pt x="28" y="15"/>
                    <a:pt x="29" y="12"/>
                    <a:pt x="28" y="7"/>
                  </a:cubicBezTo>
                  <a:cubicBezTo>
                    <a:pt x="29" y="11"/>
                    <a:pt x="45" y="3"/>
                    <a:pt x="40" y="11"/>
                  </a:cubicBezTo>
                  <a:cubicBezTo>
                    <a:pt x="44" y="13"/>
                    <a:pt x="42" y="8"/>
                    <a:pt x="43" y="7"/>
                  </a:cubicBezTo>
                  <a:cubicBezTo>
                    <a:pt x="46" y="6"/>
                    <a:pt x="51" y="7"/>
                    <a:pt x="55" y="6"/>
                  </a:cubicBezTo>
                  <a:cubicBezTo>
                    <a:pt x="57" y="5"/>
                    <a:pt x="58" y="3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0" name="任意多边形: 形状 110"/>
            <p:cNvSpPr/>
            <p:nvPr/>
          </p:nvSpPr>
          <p:spPr bwMode="auto">
            <a:xfrm>
              <a:off x="4284608" y="982202"/>
              <a:ext cx="99456" cy="70039"/>
            </a:xfrm>
            <a:custGeom>
              <a:avLst/>
              <a:gdLst>
                <a:gd name="T0" fmla="*/ 13 w 48"/>
                <a:gd name="T1" fmla="*/ 0 h 34"/>
                <a:gd name="T2" fmla="*/ 24 w 48"/>
                <a:gd name="T3" fmla="*/ 12 h 34"/>
                <a:gd name="T4" fmla="*/ 27 w 48"/>
                <a:gd name="T5" fmla="*/ 10 h 34"/>
                <a:gd name="T6" fmla="*/ 33 w 48"/>
                <a:gd name="T7" fmla="*/ 15 h 34"/>
                <a:gd name="T8" fmla="*/ 41 w 48"/>
                <a:gd name="T9" fmla="*/ 25 h 34"/>
                <a:gd name="T10" fmla="*/ 48 w 48"/>
                <a:gd name="T11" fmla="*/ 26 h 34"/>
                <a:gd name="T12" fmla="*/ 24 w 48"/>
                <a:gd name="T13" fmla="*/ 28 h 34"/>
                <a:gd name="T14" fmla="*/ 14 w 48"/>
                <a:gd name="T15" fmla="*/ 34 h 34"/>
                <a:gd name="T16" fmla="*/ 0 w 48"/>
                <a:gd name="T17" fmla="*/ 28 h 34"/>
                <a:gd name="T18" fmla="*/ 3 w 48"/>
                <a:gd name="T19" fmla="*/ 26 h 34"/>
                <a:gd name="T20" fmla="*/ 5 w 48"/>
                <a:gd name="T21" fmla="*/ 23 h 34"/>
                <a:gd name="T22" fmla="*/ 5 w 48"/>
                <a:gd name="T23" fmla="*/ 6 h 34"/>
                <a:gd name="T24" fmla="*/ 13 w 4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4">
                  <a:moveTo>
                    <a:pt x="13" y="0"/>
                  </a:moveTo>
                  <a:cubicBezTo>
                    <a:pt x="15" y="5"/>
                    <a:pt x="25" y="3"/>
                    <a:pt x="24" y="12"/>
                  </a:cubicBezTo>
                  <a:cubicBezTo>
                    <a:pt x="25" y="13"/>
                    <a:pt x="28" y="10"/>
                    <a:pt x="27" y="10"/>
                  </a:cubicBezTo>
                  <a:cubicBezTo>
                    <a:pt x="30" y="11"/>
                    <a:pt x="29" y="15"/>
                    <a:pt x="33" y="15"/>
                  </a:cubicBezTo>
                  <a:cubicBezTo>
                    <a:pt x="36" y="15"/>
                    <a:pt x="38" y="22"/>
                    <a:pt x="41" y="25"/>
                  </a:cubicBezTo>
                  <a:cubicBezTo>
                    <a:pt x="46" y="23"/>
                    <a:pt x="44" y="23"/>
                    <a:pt x="48" y="26"/>
                  </a:cubicBezTo>
                  <a:cubicBezTo>
                    <a:pt x="44" y="31"/>
                    <a:pt x="31" y="27"/>
                    <a:pt x="24" y="28"/>
                  </a:cubicBezTo>
                  <a:cubicBezTo>
                    <a:pt x="21" y="30"/>
                    <a:pt x="16" y="31"/>
                    <a:pt x="14" y="34"/>
                  </a:cubicBezTo>
                  <a:cubicBezTo>
                    <a:pt x="10" y="31"/>
                    <a:pt x="8" y="26"/>
                    <a:pt x="0" y="28"/>
                  </a:cubicBezTo>
                  <a:cubicBezTo>
                    <a:pt x="0" y="27"/>
                    <a:pt x="2" y="27"/>
                    <a:pt x="3" y="26"/>
                  </a:cubicBezTo>
                  <a:cubicBezTo>
                    <a:pt x="1" y="24"/>
                    <a:pt x="2" y="23"/>
                    <a:pt x="5" y="23"/>
                  </a:cubicBezTo>
                  <a:cubicBezTo>
                    <a:pt x="2" y="16"/>
                    <a:pt x="5" y="14"/>
                    <a:pt x="5" y="6"/>
                  </a:cubicBezTo>
                  <a:cubicBezTo>
                    <a:pt x="9" y="5"/>
                    <a:pt x="13" y="5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1" name="任意多边形: 形状 111"/>
            <p:cNvSpPr/>
            <p:nvPr/>
          </p:nvSpPr>
          <p:spPr bwMode="auto">
            <a:xfrm>
              <a:off x="7168819" y="2123840"/>
              <a:ext cx="165292" cy="177900"/>
            </a:xfrm>
            <a:custGeom>
              <a:avLst/>
              <a:gdLst>
                <a:gd name="T0" fmla="*/ 8 w 80"/>
                <a:gd name="T1" fmla="*/ 12 h 86"/>
                <a:gd name="T2" fmla="*/ 4 w 80"/>
                <a:gd name="T3" fmla="*/ 11 h 86"/>
                <a:gd name="T4" fmla="*/ 0 w 80"/>
                <a:gd name="T5" fmla="*/ 5 h 86"/>
                <a:gd name="T6" fmla="*/ 15 w 80"/>
                <a:gd name="T7" fmla="*/ 3 h 86"/>
                <a:gd name="T8" fmla="*/ 23 w 80"/>
                <a:gd name="T9" fmla="*/ 7 h 86"/>
                <a:gd name="T10" fmla="*/ 23 w 80"/>
                <a:gd name="T11" fmla="*/ 11 h 86"/>
                <a:gd name="T12" fmla="*/ 26 w 80"/>
                <a:gd name="T13" fmla="*/ 14 h 86"/>
                <a:gd name="T14" fmla="*/ 34 w 80"/>
                <a:gd name="T15" fmla="*/ 18 h 86"/>
                <a:gd name="T16" fmla="*/ 47 w 80"/>
                <a:gd name="T17" fmla="*/ 29 h 86"/>
                <a:gd name="T18" fmla="*/ 51 w 80"/>
                <a:gd name="T19" fmla="*/ 35 h 86"/>
                <a:gd name="T20" fmla="*/ 56 w 80"/>
                <a:gd name="T21" fmla="*/ 37 h 86"/>
                <a:gd name="T22" fmla="*/ 60 w 80"/>
                <a:gd name="T23" fmla="*/ 40 h 86"/>
                <a:gd name="T24" fmla="*/ 60 w 80"/>
                <a:gd name="T25" fmla="*/ 44 h 86"/>
                <a:gd name="T26" fmla="*/ 64 w 80"/>
                <a:gd name="T27" fmla="*/ 48 h 86"/>
                <a:gd name="T28" fmla="*/ 69 w 80"/>
                <a:gd name="T29" fmla="*/ 53 h 86"/>
                <a:gd name="T30" fmla="*/ 73 w 80"/>
                <a:gd name="T31" fmla="*/ 57 h 86"/>
                <a:gd name="T32" fmla="*/ 77 w 80"/>
                <a:gd name="T33" fmla="*/ 66 h 86"/>
                <a:gd name="T34" fmla="*/ 79 w 80"/>
                <a:gd name="T35" fmla="*/ 74 h 86"/>
                <a:gd name="T36" fmla="*/ 80 w 80"/>
                <a:gd name="T37" fmla="*/ 80 h 86"/>
                <a:gd name="T38" fmla="*/ 71 w 80"/>
                <a:gd name="T39" fmla="*/ 81 h 86"/>
                <a:gd name="T40" fmla="*/ 64 w 80"/>
                <a:gd name="T41" fmla="*/ 81 h 86"/>
                <a:gd name="T42" fmla="*/ 64 w 80"/>
                <a:gd name="T43" fmla="*/ 78 h 86"/>
                <a:gd name="T44" fmla="*/ 60 w 80"/>
                <a:gd name="T45" fmla="*/ 78 h 86"/>
                <a:gd name="T46" fmla="*/ 51 w 80"/>
                <a:gd name="T47" fmla="*/ 70 h 86"/>
                <a:gd name="T48" fmla="*/ 52 w 80"/>
                <a:gd name="T49" fmla="*/ 66 h 86"/>
                <a:gd name="T50" fmla="*/ 51 w 80"/>
                <a:gd name="T51" fmla="*/ 66 h 86"/>
                <a:gd name="T52" fmla="*/ 49 w 80"/>
                <a:gd name="T53" fmla="*/ 63 h 86"/>
                <a:gd name="T54" fmla="*/ 45 w 80"/>
                <a:gd name="T55" fmla="*/ 63 h 86"/>
                <a:gd name="T56" fmla="*/ 38 w 80"/>
                <a:gd name="T57" fmla="*/ 55 h 86"/>
                <a:gd name="T58" fmla="*/ 34 w 80"/>
                <a:gd name="T59" fmla="*/ 42 h 86"/>
                <a:gd name="T60" fmla="*/ 32 w 80"/>
                <a:gd name="T61" fmla="*/ 46 h 86"/>
                <a:gd name="T62" fmla="*/ 28 w 80"/>
                <a:gd name="T63" fmla="*/ 37 h 86"/>
                <a:gd name="T64" fmla="*/ 24 w 80"/>
                <a:gd name="T65" fmla="*/ 33 h 86"/>
                <a:gd name="T66" fmla="*/ 21 w 80"/>
                <a:gd name="T67" fmla="*/ 31 h 86"/>
                <a:gd name="T68" fmla="*/ 19 w 80"/>
                <a:gd name="T69" fmla="*/ 24 h 86"/>
                <a:gd name="T70" fmla="*/ 13 w 80"/>
                <a:gd name="T71" fmla="*/ 20 h 86"/>
                <a:gd name="T72" fmla="*/ 10 w 80"/>
                <a:gd name="T73" fmla="*/ 16 h 86"/>
                <a:gd name="T74" fmla="*/ 8 w 80"/>
                <a:gd name="T75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6">
                  <a:moveTo>
                    <a:pt x="8" y="12"/>
                  </a:moveTo>
                  <a:cubicBezTo>
                    <a:pt x="8" y="10"/>
                    <a:pt x="5" y="11"/>
                    <a:pt x="4" y="11"/>
                  </a:cubicBezTo>
                  <a:cubicBezTo>
                    <a:pt x="2" y="9"/>
                    <a:pt x="4" y="4"/>
                    <a:pt x="0" y="5"/>
                  </a:cubicBezTo>
                  <a:cubicBezTo>
                    <a:pt x="5" y="0"/>
                    <a:pt x="9" y="6"/>
                    <a:pt x="15" y="3"/>
                  </a:cubicBezTo>
                  <a:cubicBezTo>
                    <a:pt x="15" y="8"/>
                    <a:pt x="20" y="5"/>
                    <a:pt x="23" y="7"/>
                  </a:cubicBezTo>
                  <a:cubicBezTo>
                    <a:pt x="23" y="7"/>
                    <a:pt x="22" y="10"/>
                    <a:pt x="23" y="11"/>
                  </a:cubicBezTo>
                  <a:cubicBezTo>
                    <a:pt x="24" y="12"/>
                    <a:pt x="27" y="10"/>
                    <a:pt x="26" y="14"/>
                  </a:cubicBezTo>
                  <a:cubicBezTo>
                    <a:pt x="31" y="13"/>
                    <a:pt x="30" y="18"/>
                    <a:pt x="34" y="18"/>
                  </a:cubicBezTo>
                  <a:cubicBezTo>
                    <a:pt x="37" y="18"/>
                    <a:pt x="42" y="29"/>
                    <a:pt x="47" y="29"/>
                  </a:cubicBezTo>
                  <a:cubicBezTo>
                    <a:pt x="51" y="29"/>
                    <a:pt x="49" y="33"/>
                    <a:pt x="51" y="35"/>
                  </a:cubicBezTo>
                  <a:cubicBezTo>
                    <a:pt x="52" y="36"/>
                    <a:pt x="55" y="36"/>
                    <a:pt x="56" y="37"/>
                  </a:cubicBezTo>
                  <a:cubicBezTo>
                    <a:pt x="57" y="37"/>
                    <a:pt x="59" y="40"/>
                    <a:pt x="60" y="40"/>
                  </a:cubicBezTo>
                  <a:cubicBezTo>
                    <a:pt x="61" y="41"/>
                    <a:pt x="59" y="43"/>
                    <a:pt x="60" y="44"/>
                  </a:cubicBezTo>
                  <a:cubicBezTo>
                    <a:pt x="61" y="45"/>
                    <a:pt x="63" y="47"/>
                    <a:pt x="64" y="48"/>
                  </a:cubicBezTo>
                  <a:cubicBezTo>
                    <a:pt x="65" y="49"/>
                    <a:pt x="66" y="53"/>
                    <a:pt x="69" y="53"/>
                  </a:cubicBezTo>
                  <a:cubicBezTo>
                    <a:pt x="70" y="53"/>
                    <a:pt x="72" y="57"/>
                    <a:pt x="73" y="57"/>
                  </a:cubicBezTo>
                  <a:cubicBezTo>
                    <a:pt x="75" y="59"/>
                    <a:pt x="74" y="66"/>
                    <a:pt x="77" y="66"/>
                  </a:cubicBezTo>
                  <a:cubicBezTo>
                    <a:pt x="79" y="67"/>
                    <a:pt x="79" y="72"/>
                    <a:pt x="79" y="74"/>
                  </a:cubicBezTo>
                  <a:cubicBezTo>
                    <a:pt x="78" y="77"/>
                    <a:pt x="74" y="80"/>
                    <a:pt x="80" y="80"/>
                  </a:cubicBezTo>
                  <a:cubicBezTo>
                    <a:pt x="80" y="86"/>
                    <a:pt x="74" y="82"/>
                    <a:pt x="71" y="81"/>
                  </a:cubicBezTo>
                  <a:cubicBezTo>
                    <a:pt x="69" y="81"/>
                    <a:pt x="66" y="82"/>
                    <a:pt x="64" y="81"/>
                  </a:cubicBezTo>
                  <a:cubicBezTo>
                    <a:pt x="63" y="81"/>
                    <a:pt x="64" y="78"/>
                    <a:pt x="64" y="78"/>
                  </a:cubicBezTo>
                  <a:cubicBezTo>
                    <a:pt x="63" y="77"/>
                    <a:pt x="61" y="78"/>
                    <a:pt x="60" y="78"/>
                  </a:cubicBezTo>
                  <a:cubicBezTo>
                    <a:pt x="58" y="76"/>
                    <a:pt x="55" y="70"/>
                    <a:pt x="51" y="70"/>
                  </a:cubicBezTo>
                  <a:cubicBezTo>
                    <a:pt x="51" y="69"/>
                    <a:pt x="52" y="68"/>
                    <a:pt x="52" y="66"/>
                  </a:cubicBezTo>
                  <a:cubicBezTo>
                    <a:pt x="52" y="64"/>
                    <a:pt x="51" y="65"/>
                    <a:pt x="51" y="66"/>
                  </a:cubicBezTo>
                  <a:cubicBezTo>
                    <a:pt x="48" y="67"/>
                    <a:pt x="50" y="63"/>
                    <a:pt x="49" y="63"/>
                  </a:cubicBezTo>
                  <a:cubicBezTo>
                    <a:pt x="48" y="62"/>
                    <a:pt x="46" y="63"/>
                    <a:pt x="45" y="63"/>
                  </a:cubicBezTo>
                  <a:cubicBezTo>
                    <a:pt x="43" y="60"/>
                    <a:pt x="43" y="55"/>
                    <a:pt x="38" y="55"/>
                  </a:cubicBezTo>
                  <a:cubicBezTo>
                    <a:pt x="40" y="48"/>
                    <a:pt x="34" y="48"/>
                    <a:pt x="34" y="42"/>
                  </a:cubicBezTo>
                  <a:cubicBezTo>
                    <a:pt x="32" y="42"/>
                    <a:pt x="32" y="44"/>
                    <a:pt x="32" y="46"/>
                  </a:cubicBezTo>
                  <a:cubicBezTo>
                    <a:pt x="29" y="44"/>
                    <a:pt x="30" y="40"/>
                    <a:pt x="28" y="37"/>
                  </a:cubicBezTo>
                  <a:cubicBezTo>
                    <a:pt x="28" y="36"/>
                    <a:pt x="25" y="34"/>
                    <a:pt x="24" y="33"/>
                  </a:cubicBezTo>
                  <a:cubicBezTo>
                    <a:pt x="24" y="32"/>
                    <a:pt x="23" y="31"/>
                    <a:pt x="21" y="31"/>
                  </a:cubicBezTo>
                  <a:cubicBezTo>
                    <a:pt x="22" y="27"/>
                    <a:pt x="20" y="26"/>
                    <a:pt x="19" y="24"/>
                  </a:cubicBezTo>
                  <a:cubicBezTo>
                    <a:pt x="18" y="21"/>
                    <a:pt x="15" y="21"/>
                    <a:pt x="13" y="20"/>
                  </a:cubicBezTo>
                  <a:cubicBezTo>
                    <a:pt x="13" y="20"/>
                    <a:pt x="9" y="16"/>
                    <a:pt x="10" y="16"/>
                  </a:cubicBezTo>
                  <a:cubicBezTo>
                    <a:pt x="8" y="12"/>
                    <a:pt x="14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2" name="任意多边形: 形状 112"/>
            <p:cNvSpPr/>
            <p:nvPr/>
          </p:nvSpPr>
          <p:spPr bwMode="auto">
            <a:xfrm>
              <a:off x="6346560" y="2401195"/>
              <a:ext cx="119067" cy="217122"/>
            </a:xfrm>
            <a:custGeom>
              <a:avLst/>
              <a:gdLst>
                <a:gd name="T0" fmla="*/ 43 w 57"/>
                <a:gd name="T1" fmla="*/ 0 h 104"/>
                <a:gd name="T2" fmla="*/ 50 w 57"/>
                <a:gd name="T3" fmla="*/ 1 h 104"/>
                <a:gd name="T4" fmla="*/ 47 w 57"/>
                <a:gd name="T5" fmla="*/ 35 h 104"/>
                <a:gd name="T6" fmla="*/ 43 w 57"/>
                <a:gd name="T7" fmla="*/ 57 h 104"/>
                <a:gd name="T8" fmla="*/ 37 w 57"/>
                <a:gd name="T9" fmla="*/ 67 h 104"/>
                <a:gd name="T10" fmla="*/ 36 w 57"/>
                <a:gd name="T11" fmla="*/ 78 h 104"/>
                <a:gd name="T12" fmla="*/ 36 w 57"/>
                <a:gd name="T13" fmla="*/ 82 h 104"/>
                <a:gd name="T14" fmla="*/ 32 w 57"/>
                <a:gd name="T15" fmla="*/ 83 h 104"/>
                <a:gd name="T16" fmla="*/ 30 w 57"/>
                <a:gd name="T17" fmla="*/ 95 h 104"/>
                <a:gd name="T18" fmla="*/ 28 w 57"/>
                <a:gd name="T19" fmla="*/ 96 h 104"/>
                <a:gd name="T20" fmla="*/ 26 w 57"/>
                <a:gd name="T21" fmla="*/ 102 h 104"/>
                <a:gd name="T22" fmla="*/ 8 w 57"/>
                <a:gd name="T23" fmla="*/ 104 h 104"/>
                <a:gd name="T24" fmla="*/ 6 w 57"/>
                <a:gd name="T25" fmla="*/ 95 h 104"/>
                <a:gd name="T26" fmla="*/ 4 w 57"/>
                <a:gd name="T27" fmla="*/ 91 h 104"/>
                <a:gd name="T28" fmla="*/ 0 w 57"/>
                <a:gd name="T29" fmla="*/ 89 h 104"/>
                <a:gd name="T30" fmla="*/ 0 w 57"/>
                <a:gd name="T31" fmla="*/ 82 h 104"/>
                <a:gd name="T32" fmla="*/ 2 w 57"/>
                <a:gd name="T33" fmla="*/ 80 h 104"/>
                <a:gd name="T34" fmla="*/ 0 w 57"/>
                <a:gd name="T35" fmla="*/ 78 h 104"/>
                <a:gd name="T36" fmla="*/ 4 w 57"/>
                <a:gd name="T37" fmla="*/ 70 h 104"/>
                <a:gd name="T38" fmla="*/ 4 w 57"/>
                <a:gd name="T39" fmla="*/ 67 h 104"/>
                <a:gd name="T40" fmla="*/ 8 w 57"/>
                <a:gd name="T41" fmla="*/ 65 h 104"/>
                <a:gd name="T42" fmla="*/ 11 w 57"/>
                <a:gd name="T43" fmla="*/ 55 h 104"/>
                <a:gd name="T44" fmla="*/ 8 w 57"/>
                <a:gd name="T45" fmla="*/ 50 h 104"/>
                <a:gd name="T46" fmla="*/ 8 w 57"/>
                <a:gd name="T47" fmla="*/ 39 h 104"/>
                <a:gd name="T48" fmla="*/ 11 w 57"/>
                <a:gd name="T49" fmla="*/ 35 h 104"/>
                <a:gd name="T50" fmla="*/ 17 w 57"/>
                <a:gd name="T51" fmla="*/ 31 h 104"/>
                <a:gd name="T52" fmla="*/ 26 w 57"/>
                <a:gd name="T53" fmla="*/ 24 h 104"/>
                <a:gd name="T54" fmla="*/ 32 w 57"/>
                <a:gd name="T55" fmla="*/ 26 h 104"/>
                <a:gd name="T56" fmla="*/ 34 w 57"/>
                <a:gd name="T57" fmla="*/ 14 h 104"/>
                <a:gd name="T58" fmla="*/ 39 w 57"/>
                <a:gd name="T59" fmla="*/ 13 h 104"/>
                <a:gd name="T60" fmla="*/ 43 w 57"/>
                <a:gd name="T6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7" h="104">
                  <a:moveTo>
                    <a:pt x="43" y="0"/>
                  </a:moveTo>
                  <a:cubicBezTo>
                    <a:pt x="45" y="1"/>
                    <a:pt x="47" y="2"/>
                    <a:pt x="50" y="1"/>
                  </a:cubicBezTo>
                  <a:cubicBezTo>
                    <a:pt x="47" y="11"/>
                    <a:pt x="57" y="28"/>
                    <a:pt x="47" y="35"/>
                  </a:cubicBezTo>
                  <a:cubicBezTo>
                    <a:pt x="47" y="43"/>
                    <a:pt x="46" y="50"/>
                    <a:pt x="43" y="57"/>
                  </a:cubicBezTo>
                  <a:cubicBezTo>
                    <a:pt x="42" y="61"/>
                    <a:pt x="41" y="66"/>
                    <a:pt x="37" y="67"/>
                  </a:cubicBezTo>
                  <a:cubicBezTo>
                    <a:pt x="39" y="71"/>
                    <a:pt x="36" y="75"/>
                    <a:pt x="36" y="78"/>
                  </a:cubicBezTo>
                  <a:cubicBezTo>
                    <a:pt x="35" y="79"/>
                    <a:pt x="36" y="81"/>
                    <a:pt x="36" y="82"/>
                  </a:cubicBezTo>
                  <a:cubicBezTo>
                    <a:pt x="35" y="82"/>
                    <a:pt x="32" y="83"/>
                    <a:pt x="32" y="83"/>
                  </a:cubicBezTo>
                  <a:cubicBezTo>
                    <a:pt x="31" y="87"/>
                    <a:pt x="32" y="91"/>
                    <a:pt x="30" y="95"/>
                  </a:cubicBezTo>
                  <a:cubicBezTo>
                    <a:pt x="30" y="95"/>
                    <a:pt x="28" y="95"/>
                    <a:pt x="28" y="96"/>
                  </a:cubicBezTo>
                  <a:cubicBezTo>
                    <a:pt x="28" y="98"/>
                    <a:pt x="25" y="99"/>
                    <a:pt x="26" y="102"/>
                  </a:cubicBezTo>
                  <a:cubicBezTo>
                    <a:pt x="21" y="104"/>
                    <a:pt x="15" y="104"/>
                    <a:pt x="8" y="104"/>
                  </a:cubicBezTo>
                  <a:cubicBezTo>
                    <a:pt x="8" y="99"/>
                    <a:pt x="4" y="100"/>
                    <a:pt x="6" y="95"/>
                  </a:cubicBezTo>
                  <a:cubicBezTo>
                    <a:pt x="4" y="95"/>
                    <a:pt x="4" y="92"/>
                    <a:pt x="4" y="91"/>
                  </a:cubicBezTo>
                  <a:cubicBezTo>
                    <a:pt x="2" y="91"/>
                    <a:pt x="1" y="90"/>
                    <a:pt x="0" y="89"/>
                  </a:cubicBezTo>
                  <a:cubicBezTo>
                    <a:pt x="0" y="87"/>
                    <a:pt x="0" y="84"/>
                    <a:pt x="0" y="82"/>
                  </a:cubicBezTo>
                  <a:cubicBezTo>
                    <a:pt x="0" y="80"/>
                    <a:pt x="2" y="80"/>
                    <a:pt x="2" y="80"/>
                  </a:cubicBezTo>
                  <a:cubicBezTo>
                    <a:pt x="2" y="78"/>
                    <a:pt x="0" y="78"/>
                    <a:pt x="0" y="78"/>
                  </a:cubicBezTo>
                  <a:cubicBezTo>
                    <a:pt x="1" y="75"/>
                    <a:pt x="3" y="72"/>
                    <a:pt x="4" y="70"/>
                  </a:cubicBezTo>
                  <a:cubicBezTo>
                    <a:pt x="4" y="70"/>
                    <a:pt x="3" y="67"/>
                    <a:pt x="4" y="67"/>
                  </a:cubicBezTo>
                  <a:cubicBezTo>
                    <a:pt x="4" y="66"/>
                    <a:pt x="8" y="65"/>
                    <a:pt x="8" y="65"/>
                  </a:cubicBezTo>
                  <a:cubicBezTo>
                    <a:pt x="9" y="62"/>
                    <a:pt x="5" y="49"/>
                    <a:pt x="11" y="55"/>
                  </a:cubicBezTo>
                  <a:cubicBezTo>
                    <a:pt x="12" y="51"/>
                    <a:pt x="8" y="53"/>
                    <a:pt x="8" y="50"/>
                  </a:cubicBezTo>
                  <a:cubicBezTo>
                    <a:pt x="8" y="46"/>
                    <a:pt x="8" y="42"/>
                    <a:pt x="8" y="39"/>
                  </a:cubicBezTo>
                  <a:cubicBezTo>
                    <a:pt x="11" y="39"/>
                    <a:pt x="11" y="37"/>
                    <a:pt x="11" y="35"/>
                  </a:cubicBezTo>
                  <a:cubicBezTo>
                    <a:pt x="15" y="36"/>
                    <a:pt x="15" y="32"/>
                    <a:pt x="17" y="31"/>
                  </a:cubicBezTo>
                  <a:cubicBezTo>
                    <a:pt x="19" y="30"/>
                    <a:pt x="27" y="31"/>
                    <a:pt x="26" y="24"/>
                  </a:cubicBezTo>
                  <a:cubicBezTo>
                    <a:pt x="29" y="23"/>
                    <a:pt x="29" y="26"/>
                    <a:pt x="32" y="26"/>
                  </a:cubicBezTo>
                  <a:cubicBezTo>
                    <a:pt x="30" y="20"/>
                    <a:pt x="34" y="19"/>
                    <a:pt x="34" y="14"/>
                  </a:cubicBezTo>
                  <a:cubicBezTo>
                    <a:pt x="39" y="17"/>
                    <a:pt x="38" y="2"/>
                    <a:pt x="39" y="13"/>
                  </a:cubicBezTo>
                  <a:cubicBezTo>
                    <a:pt x="46" y="10"/>
                    <a:pt x="40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3" name="任意多边形: 形状 113"/>
            <p:cNvSpPr/>
            <p:nvPr/>
          </p:nvSpPr>
          <p:spPr bwMode="auto">
            <a:xfrm>
              <a:off x="7448976" y="2389989"/>
              <a:ext cx="638757" cy="469263"/>
            </a:xfrm>
            <a:custGeom>
              <a:avLst/>
              <a:gdLst>
                <a:gd name="T0" fmla="*/ 178 w 307"/>
                <a:gd name="T1" fmla="*/ 19 h 226"/>
                <a:gd name="T2" fmla="*/ 171 w 307"/>
                <a:gd name="T3" fmla="*/ 22 h 226"/>
                <a:gd name="T4" fmla="*/ 180 w 307"/>
                <a:gd name="T5" fmla="*/ 34 h 226"/>
                <a:gd name="T6" fmla="*/ 206 w 307"/>
                <a:gd name="T7" fmla="*/ 48 h 226"/>
                <a:gd name="T8" fmla="*/ 214 w 307"/>
                <a:gd name="T9" fmla="*/ 37 h 226"/>
                <a:gd name="T10" fmla="*/ 216 w 307"/>
                <a:gd name="T11" fmla="*/ 30 h 226"/>
                <a:gd name="T12" fmla="*/ 218 w 307"/>
                <a:gd name="T13" fmla="*/ 13 h 226"/>
                <a:gd name="T14" fmla="*/ 223 w 307"/>
                <a:gd name="T15" fmla="*/ 4 h 226"/>
                <a:gd name="T16" fmla="*/ 229 w 307"/>
                <a:gd name="T17" fmla="*/ 11 h 226"/>
                <a:gd name="T18" fmla="*/ 238 w 307"/>
                <a:gd name="T19" fmla="*/ 30 h 226"/>
                <a:gd name="T20" fmla="*/ 247 w 307"/>
                <a:gd name="T21" fmla="*/ 43 h 226"/>
                <a:gd name="T22" fmla="*/ 257 w 307"/>
                <a:gd name="T23" fmla="*/ 56 h 226"/>
                <a:gd name="T24" fmla="*/ 262 w 307"/>
                <a:gd name="T25" fmla="*/ 71 h 226"/>
                <a:gd name="T26" fmla="*/ 268 w 307"/>
                <a:gd name="T27" fmla="*/ 75 h 226"/>
                <a:gd name="T28" fmla="*/ 279 w 307"/>
                <a:gd name="T29" fmla="*/ 82 h 226"/>
                <a:gd name="T30" fmla="*/ 288 w 307"/>
                <a:gd name="T31" fmla="*/ 101 h 226"/>
                <a:gd name="T32" fmla="*/ 292 w 307"/>
                <a:gd name="T33" fmla="*/ 104 h 226"/>
                <a:gd name="T34" fmla="*/ 303 w 307"/>
                <a:gd name="T35" fmla="*/ 112 h 226"/>
                <a:gd name="T36" fmla="*/ 307 w 307"/>
                <a:gd name="T37" fmla="*/ 143 h 226"/>
                <a:gd name="T38" fmla="*/ 301 w 307"/>
                <a:gd name="T39" fmla="*/ 158 h 226"/>
                <a:gd name="T40" fmla="*/ 301 w 307"/>
                <a:gd name="T41" fmla="*/ 164 h 226"/>
                <a:gd name="T42" fmla="*/ 298 w 307"/>
                <a:gd name="T43" fmla="*/ 175 h 226"/>
                <a:gd name="T44" fmla="*/ 287 w 307"/>
                <a:gd name="T45" fmla="*/ 185 h 226"/>
                <a:gd name="T46" fmla="*/ 277 w 307"/>
                <a:gd name="T47" fmla="*/ 212 h 226"/>
                <a:gd name="T48" fmla="*/ 260 w 307"/>
                <a:gd name="T49" fmla="*/ 220 h 226"/>
                <a:gd name="T50" fmla="*/ 253 w 307"/>
                <a:gd name="T51" fmla="*/ 226 h 226"/>
                <a:gd name="T52" fmla="*/ 238 w 307"/>
                <a:gd name="T53" fmla="*/ 222 h 226"/>
                <a:gd name="T54" fmla="*/ 205 w 307"/>
                <a:gd name="T55" fmla="*/ 216 h 226"/>
                <a:gd name="T56" fmla="*/ 203 w 307"/>
                <a:gd name="T57" fmla="*/ 205 h 226"/>
                <a:gd name="T58" fmla="*/ 201 w 307"/>
                <a:gd name="T59" fmla="*/ 199 h 226"/>
                <a:gd name="T60" fmla="*/ 186 w 307"/>
                <a:gd name="T61" fmla="*/ 188 h 226"/>
                <a:gd name="T62" fmla="*/ 178 w 307"/>
                <a:gd name="T63" fmla="*/ 179 h 226"/>
                <a:gd name="T64" fmla="*/ 164 w 307"/>
                <a:gd name="T65" fmla="*/ 173 h 226"/>
                <a:gd name="T66" fmla="*/ 156 w 307"/>
                <a:gd name="T67" fmla="*/ 170 h 226"/>
                <a:gd name="T68" fmla="*/ 121 w 307"/>
                <a:gd name="T69" fmla="*/ 162 h 226"/>
                <a:gd name="T70" fmla="*/ 102 w 307"/>
                <a:gd name="T71" fmla="*/ 168 h 226"/>
                <a:gd name="T72" fmla="*/ 95 w 307"/>
                <a:gd name="T73" fmla="*/ 171 h 226"/>
                <a:gd name="T74" fmla="*/ 89 w 307"/>
                <a:gd name="T75" fmla="*/ 177 h 226"/>
                <a:gd name="T76" fmla="*/ 85 w 307"/>
                <a:gd name="T77" fmla="*/ 177 h 226"/>
                <a:gd name="T78" fmla="*/ 52 w 307"/>
                <a:gd name="T79" fmla="*/ 183 h 226"/>
                <a:gd name="T80" fmla="*/ 46 w 307"/>
                <a:gd name="T81" fmla="*/ 186 h 226"/>
                <a:gd name="T82" fmla="*/ 14 w 307"/>
                <a:gd name="T83" fmla="*/ 192 h 226"/>
                <a:gd name="T84" fmla="*/ 18 w 307"/>
                <a:gd name="T85" fmla="*/ 171 h 226"/>
                <a:gd name="T86" fmla="*/ 14 w 307"/>
                <a:gd name="T87" fmla="*/ 160 h 226"/>
                <a:gd name="T88" fmla="*/ 14 w 307"/>
                <a:gd name="T89" fmla="*/ 153 h 226"/>
                <a:gd name="T90" fmla="*/ 9 w 307"/>
                <a:gd name="T91" fmla="*/ 142 h 226"/>
                <a:gd name="T92" fmla="*/ 7 w 307"/>
                <a:gd name="T93" fmla="*/ 132 h 226"/>
                <a:gd name="T94" fmla="*/ 3 w 307"/>
                <a:gd name="T95" fmla="*/ 121 h 226"/>
                <a:gd name="T96" fmla="*/ 5 w 307"/>
                <a:gd name="T97" fmla="*/ 112 h 226"/>
                <a:gd name="T98" fmla="*/ 5 w 307"/>
                <a:gd name="T99" fmla="*/ 88 h 226"/>
                <a:gd name="T100" fmla="*/ 26 w 307"/>
                <a:gd name="T101" fmla="*/ 75 h 226"/>
                <a:gd name="T102" fmla="*/ 50 w 307"/>
                <a:gd name="T103" fmla="*/ 69 h 226"/>
                <a:gd name="T104" fmla="*/ 63 w 307"/>
                <a:gd name="T105" fmla="*/ 63 h 226"/>
                <a:gd name="T106" fmla="*/ 68 w 307"/>
                <a:gd name="T107" fmla="*/ 43 h 226"/>
                <a:gd name="T108" fmla="*/ 85 w 307"/>
                <a:gd name="T109" fmla="*/ 43 h 226"/>
                <a:gd name="T110" fmla="*/ 89 w 307"/>
                <a:gd name="T111" fmla="*/ 30 h 226"/>
                <a:gd name="T112" fmla="*/ 104 w 307"/>
                <a:gd name="T113" fmla="*/ 20 h 226"/>
                <a:gd name="T114" fmla="*/ 115 w 307"/>
                <a:gd name="T115" fmla="*/ 26 h 226"/>
                <a:gd name="T116" fmla="*/ 119 w 307"/>
                <a:gd name="T117" fmla="*/ 28 h 226"/>
                <a:gd name="T118" fmla="*/ 123 w 307"/>
                <a:gd name="T119" fmla="*/ 24 h 226"/>
                <a:gd name="T120" fmla="*/ 136 w 307"/>
                <a:gd name="T121" fmla="*/ 13 h 226"/>
                <a:gd name="T122" fmla="*/ 145 w 307"/>
                <a:gd name="T123" fmla="*/ 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7" h="226">
                  <a:moveTo>
                    <a:pt x="178" y="9"/>
                  </a:moveTo>
                  <a:cubicBezTo>
                    <a:pt x="178" y="12"/>
                    <a:pt x="178" y="16"/>
                    <a:pt x="178" y="19"/>
                  </a:cubicBezTo>
                  <a:cubicBezTo>
                    <a:pt x="177" y="19"/>
                    <a:pt x="175" y="19"/>
                    <a:pt x="173" y="19"/>
                  </a:cubicBezTo>
                  <a:cubicBezTo>
                    <a:pt x="175" y="21"/>
                    <a:pt x="174" y="22"/>
                    <a:pt x="171" y="22"/>
                  </a:cubicBezTo>
                  <a:cubicBezTo>
                    <a:pt x="174" y="26"/>
                    <a:pt x="171" y="25"/>
                    <a:pt x="171" y="30"/>
                  </a:cubicBezTo>
                  <a:cubicBezTo>
                    <a:pt x="173" y="33"/>
                    <a:pt x="176" y="34"/>
                    <a:pt x="180" y="34"/>
                  </a:cubicBezTo>
                  <a:cubicBezTo>
                    <a:pt x="181" y="42"/>
                    <a:pt x="193" y="38"/>
                    <a:pt x="193" y="47"/>
                  </a:cubicBezTo>
                  <a:cubicBezTo>
                    <a:pt x="198" y="47"/>
                    <a:pt x="204" y="46"/>
                    <a:pt x="206" y="48"/>
                  </a:cubicBezTo>
                  <a:cubicBezTo>
                    <a:pt x="210" y="48"/>
                    <a:pt x="207" y="40"/>
                    <a:pt x="214" y="43"/>
                  </a:cubicBezTo>
                  <a:cubicBezTo>
                    <a:pt x="213" y="42"/>
                    <a:pt x="211" y="37"/>
                    <a:pt x="214" y="37"/>
                  </a:cubicBezTo>
                  <a:cubicBezTo>
                    <a:pt x="216" y="37"/>
                    <a:pt x="213" y="34"/>
                    <a:pt x="214" y="32"/>
                  </a:cubicBezTo>
                  <a:cubicBezTo>
                    <a:pt x="214" y="32"/>
                    <a:pt x="216" y="31"/>
                    <a:pt x="216" y="30"/>
                  </a:cubicBezTo>
                  <a:cubicBezTo>
                    <a:pt x="216" y="28"/>
                    <a:pt x="218" y="26"/>
                    <a:pt x="218" y="22"/>
                  </a:cubicBezTo>
                  <a:cubicBezTo>
                    <a:pt x="217" y="21"/>
                    <a:pt x="215" y="19"/>
                    <a:pt x="218" y="13"/>
                  </a:cubicBezTo>
                  <a:cubicBezTo>
                    <a:pt x="218" y="13"/>
                    <a:pt x="221" y="13"/>
                    <a:pt x="221" y="13"/>
                  </a:cubicBezTo>
                  <a:cubicBezTo>
                    <a:pt x="223" y="11"/>
                    <a:pt x="221" y="5"/>
                    <a:pt x="223" y="4"/>
                  </a:cubicBezTo>
                  <a:cubicBezTo>
                    <a:pt x="227" y="3"/>
                    <a:pt x="224" y="9"/>
                    <a:pt x="227" y="11"/>
                  </a:cubicBezTo>
                  <a:cubicBezTo>
                    <a:pt x="227" y="11"/>
                    <a:pt x="229" y="11"/>
                    <a:pt x="229" y="11"/>
                  </a:cubicBezTo>
                  <a:cubicBezTo>
                    <a:pt x="230" y="14"/>
                    <a:pt x="231" y="18"/>
                    <a:pt x="232" y="20"/>
                  </a:cubicBezTo>
                  <a:cubicBezTo>
                    <a:pt x="234" y="24"/>
                    <a:pt x="238" y="26"/>
                    <a:pt x="238" y="30"/>
                  </a:cubicBezTo>
                  <a:cubicBezTo>
                    <a:pt x="243" y="25"/>
                    <a:pt x="240" y="33"/>
                    <a:pt x="246" y="32"/>
                  </a:cubicBezTo>
                  <a:cubicBezTo>
                    <a:pt x="245" y="36"/>
                    <a:pt x="245" y="40"/>
                    <a:pt x="247" y="43"/>
                  </a:cubicBezTo>
                  <a:cubicBezTo>
                    <a:pt x="250" y="46"/>
                    <a:pt x="247" y="50"/>
                    <a:pt x="249" y="56"/>
                  </a:cubicBezTo>
                  <a:cubicBezTo>
                    <a:pt x="254" y="50"/>
                    <a:pt x="250" y="55"/>
                    <a:pt x="257" y="56"/>
                  </a:cubicBezTo>
                  <a:cubicBezTo>
                    <a:pt x="257" y="59"/>
                    <a:pt x="255" y="59"/>
                    <a:pt x="255" y="61"/>
                  </a:cubicBezTo>
                  <a:cubicBezTo>
                    <a:pt x="258" y="64"/>
                    <a:pt x="263" y="64"/>
                    <a:pt x="262" y="71"/>
                  </a:cubicBezTo>
                  <a:cubicBezTo>
                    <a:pt x="264" y="71"/>
                    <a:pt x="267" y="70"/>
                    <a:pt x="268" y="71"/>
                  </a:cubicBezTo>
                  <a:cubicBezTo>
                    <a:pt x="268" y="71"/>
                    <a:pt x="267" y="74"/>
                    <a:pt x="268" y="75"/>
                  </a:cubicBezTo>
                  <a:cubicBezTo>
                    <a:pt x="268" y="75"/>
                    <a:pt x="271" y="74"/>
                    <a:pt x="272" y="75"/>
                  </a:cubicBezTo>
                  <a:cubicBezTo>
                    <a:pt x="274" y="77"/>
                    <a:pt x="273" y="83"/>
                    <a:pt x="279" y="82"/>
                  </a:cubicBezTo>
                  <a:cubicBezTo>
                    <a:pt x="279" y="87"/>
                    <a:pt x="282" y="92"/>
                    <a:pt x="285" y="95"/>
                  </a:cubicBezTo>
                  <a:cubicBezTo>
                    <a:pt x="286" y="97"/>
                    <a:pt x="287" y="99"/>
                    <a:pt x="288" y="101"/>
                  </a:cubicBezTo>
                  <a:cubicBezTo>
                    <a:pt x="289" y="101"/>
                    <a:pt x="291" y="100"/>
                    <a:pt x="292" y="101"/>
                  </a:cubicBezTo>
                  <a:cubicBezTo>
                    <a:pt x="293" y="101"/>
                    <a:pt x="291" y="104"/>
                    <a:pt x="292" y="104"/>
                  </a:cubicBezTo>
                  <a:cubicBezTo>
                    <a:pt x="294" y="106"/>
                    <a:pt x="297" y="105"/>
                    <a:pt x="296" y="104"/>
                  </a:cubicBezTo>
                  <a:cubicBezTo>
                    <a:pt x="300" y="108"/>
                    <a:pt x="297" y="113"/>
                    <a:pt x="303" y="112"/>
                  </a:cubicBezTo>
                  <a:cubicBezTo>
                    <a:pt x="299" y="117"/>
                    <a:pt x="304" y="124"/>
                    <a:pt x="305" y="132"/>
                  </a:cubicBezTo>
                  <a:cubicBezTo>
                    <a:pt x="306" y="137"/>
                    <a:pt x="303" y="141"/>
                    <a:pt x="307" y="143"/>
                  </a:cubicBezTo>
                  <a:cubicBezTo>
                    <a:pt x="303" y="146"/>
                    <a:pt x="304" y="149"/>
                    <a:pt x="303" y="157"/>
                  </a:cubicBezTo>
                  <a:cubicBezTo>
                    <a:pt x="303" y="156"/>
                    <a:pt x="300" y="157"/>
                    <a:pt x="301" y="158"/>
                  </a:cubicBezTo>
                  <a:cubicBezTo>
                    <a:pt x="302" y="158"/>
                    <a:pt x="303" y="158"/>
                    <a:pt x="303" y="158"/>
                  </a:cubicBezTo>
                  <a:cubicBezTo>
                    <a:pt x="303" y="159"/>
                    <a:pt x="302" y="163"/>
                    <a:pt x="301" y="164"/>
                  </a:cubicBezTo>
                  <a:cubicBezTo>
                    <a:pt x="301" y="164"/>
                    <a:pt x="298" y="166"/>
                    <a:pt x="298" y="166"/>
                  </a:cubicBezTo>
                  <a:cubicBezTo>
                    <a:pt x="297" y="168"/>
                    <a:pt x="301" y="171"/>
                    <a:pt x="298" y="175"/>
                  </a:cubicBezTo>
                  <a:cubicBezTo>
                    <a:pt x="294" y="175"/>
                    <a:pt x="295" y="180"/>
                    <a:pt x="290" y="179"/>
                  </a:cubicBezTo>
                  <a:cubicBezTo>
                    <a:pt x="291" y="183"/>
                    <a:pt x="290" y="185"/>
                    <a:pt x="287" y="185"/>
                  </a:cubicBezTo>
                  <a:cubicBezTo>
                    <a:pt x="288" y="192"/>
                    <a:pt x="284" y="194"/>
                    <a:pt x="285" y="201"/>
                  </a:cubicBezTo>
                  <a:cubicBezTo>
                    <a:pt x="277" y="200"/>
                    <a:pt x="278" y="207"/>
                    <a:pt x="277" y="212"/>
                  </a:cubicBezTo>
                  <a:cubicBezTo>
                    <a:pt x="275" y="212"/>
                    <a:pt x="272" y="212"/>
                    <a:pt x="272" y="214"/>
                  </a:cubicBezTo>
                  <a:cubicBezTo>
                    <a:pt x="271" y="218"/>
                    <a:pt x="264" y="218"/>
                    <a:pt x="260" y="220"/>
                  </a:cubicBezTo>
                  <a:cubicBezTo>
                    <a:pt x="259" y="221"/>
                    <a:pt x="258" y="223"/>
                    <a:pt x="257" y="224"/>
                  </a:cubicBezTo>
                  <a:cubicBezTo>
                    <a:pt x="255" y="224"/>
                    <a:pt x="253" y="223"/>
                    <a:pt x="253" y="226"/>
                  </a:cubicBezTo>
                  <a:cubicBezTo>
                    <a:pt x="249" y="223"/>
                    <a:pt x="247" y="219"/>
                    <a:pt x="242" y="218"/>
                  </a:cubicBezTo>
                  <a:cubicBezTo>
                    <a:pt x="238" y="216"/>
                    <a:pt x="239" y="221"/>
                    <a:pt x="238" y="222"/>
                  </a:cubicBezTo>
                  <a:cubicBezTo>
                    <a:pt x="234" y="224"/>
                    <a:pt x="228" y="221"/>
                    <a:pt x="225" y="226"/>
                  </a:cubicBezTo>
                  <a:cubicBezTo>
                    <a:pt x="218" y="222"/>
                    <a:pt x="213" y="217"/>
                    <a:pt x="205" y="216"/>
                  </a:cubicBezTo>
                  <a:cubicBezTo>
                    <a:pt x="207" y="214"/>
                    <a:pt x="207" y="212"/>
                    <a:pt x="205" y="207"/>
                  </a:cubicBezTo>
                  <a:cubicBezTo>
                    <a:pt x="204" y="206"/>
                    <a:pt x="203" y="207"/>
                    <a:pt x="203" y="205"/>
                  </a:cubicBezTo>
                  <a:cubicBezTo>
                    <a:pt x="203" y="205"/>
                    <a:pt x="203" y="203"/>
                    <a:pt x="203" y="203"/>
                  </a:cubicBezTo>
                  <a:cubicBezTo>
                    <a:pt x="202" y="201"/>
                    <a:pt x="197" y="200"/>
                    <a:pt x="201" y="199"/>
                  </a:cubicBezTo>
                  <a:cubicBezTo>
                    <a:pt x="200" y="198"/>
                    <a:pt x="192" y="194"/>
                    <a:pt x="191" y="198"/>
                  </a:cubicBezTo>
                  <a:cubicBezTo>
                    <a:pt x="189" y="195"/>
                    <a:pt x="189" y="190"/>
                    <a:pt x="186" y="188"/>
                  </a:cubicBezTo>
                  <a:cubicBezTo>
                    <a:pt x="185" y="184"/>
                    <a:pt x="187" y="183"/>
                    <a:pt x="188" y="181"/>
                  </a:cubicBezTo>
                  <a:cubicBezTo>
                    <a:pt x="186" y="179"/>
                    <a:pt x="184" y="180"/>
                    <a:pt x="178" y="179"/>
                  </a:cubicBezTo>
                  <a:cubicBezTo>
                    <a:pt x="175" y="181"/>
                    <a:pt x="175" y="188"/>
                    <a:pt x="167" y="186"/>
                  </a:cubicBezTo>
                  <a:cubicBezTo>
                    <a:pt x="169" y="179"/>
                    <a:pt x="162" y="181"/>
                    <a:pt x="164" y="173"/>
                  </a:cubicBezTo>
                  <a:cubicBezTo>
                    <a:pt x="159" y="173"/>
                    <a:pt x="158" y="170"/>
                    <a:pt x="152" y="171"/>
                  </a:cubicBezTo>
                  <a:cubicBezTo>
                    <a:pt x="152" y="170"/>
                    <a:pt x="155" y="170"/>
                    <a:pt x="156" y="170"/>
                  </a:cubicBezTo>
                  <a:cubicBezTo>
                    <a:pt x="151" y="164"/>
                    <a:pt x="147" y="169"/>
                    <a:pt x="137" y="168"/>
                  </a:cubicBezTo>
                  <a:cubicBezTo>
                    <a:pt x="131" y="166"/>
                    <a:pt x="126" y="164"/>
                    <a:pt x="121" y="162"/>
                  </a:cubicBezTo>
                  <a:cubicBezTo>
                    <a:pt x="116" y="164"/>
                    <a:pt x="111" y="163"/>
                    <a:pt x="109" y="168"/>
                  </a:cubicBezTo>
                  <a:cubicBezTo>
                    <a:pt x="107" y="168"/>
                    <a:pt x="104" y="167"/>
                    <a:pt x="102" y="168"/>
                  </a:cubicBezTo>
                  <a:cubicBezTo>
                    <a:pt x="100" y="168"/>
                    <a:pt x="101" y="169"/>
                    <a:pt x="100" y="170"/>
                  </a:cubicBezTo>
                  <a:cubicBezTo>
                    <a:pt x="97" y="170"/>
                    <a:pt x="98" y="166"/>
                    <a:pt x="95" y="171"/>
                  </a:cubicBezTo>
                  <a:cubicBezTo>
                    <a:pt x="94" y="172"/>
                    <a:pt x="92" y="173"/>
                    <a:pt x="93" y="175"/>
                  </a:cubicBezTo>
                  <a:cubicBezTo>
                    <a:pt x="90" y="173"/>
                    <a:pt x="89" y="169"/>
                    <a:pt x="89" y="177"/>
                  </a:cubicBezTo>
                  <a:cubicBezTo>
                    <a:pt x="87" y="177"/>
                    <a:pt x="87" y="175"/>
                    <a:pt x="85" y="175"/>
                  </a:cubicBezTo>
                  <a:cubicBezTo>
                    <a:pt x="83" y="175"/>
                    <a:pt x="85" y="177"/>
                    <a:pt x="85" y="177"/>
                  </a:cubicBezTo>
                  <a:cubicBezTo>
                    <a:pt x="83" y="181"/>
                    <a:pt x="77" y="179"/>
                    <a:pt x="76" y="185"/>
                  </a:cubicBezTo>
                  <a:cubicBezTo>
                    <a:pt x="71" y="181"/>
                    <a:pt x="60" y="183"/>
                    <a:pt x="52" y="183"/>
                  </a:cubicBezTo>
                  <a:cubicBezTo>
                    <a:pt x="49" y="182"/>
                    <a:pt x="51" y="186"/>
                    <a:pt x="50" y="186"/>
                  </a:cubicBezTo>
                  <a:cubicBezTo>
                    <a:pt x="49" y="187"/>
                    <a:pt x="47" y="186"/>
                    <a:pt x="46" y="186"/>
                  </a:cubicBezTo>
                  <a:cubicBezTo>
                    <a:pt x="44" y="187"/>
                    <a:pt x="43" y="188"/>
                    <a:pt x="40" y="188"/>
                  </a:cubicBezTo>
                  <a:cubicBezTo>
                    <a:pt x="35" y="190"/>
                    <a:pt x="26" y="194"/>
                    <a:pt x="14" y="192"/>
                  </a:cubicBezTo>
                  <a:cubicBezTo>
                    <a:pt x="15" y="187"/>
                    <a:pt x="14" y="181"/>
                    <a:pt x="20" y="181"/>
                  </a:cubicBezTo>
                  <a:cubicBezTo>
                    <a:pt x="19" y="178"/>
                    <a:pt x="22" y="172"/>
                    <a:pt x="18" y="171"/>
                  </a:cubicBezTo>
                  <a:cubicBezTo>
                    <a:pt x="13" y="171"/>
                    <a:pt x="20" y="170"/>
                    <a:pt x="18" y="164"/>
                  </a:cubicBezTo>
                  <a:cubicBezTo>
                    <a:pt x="16" y="159"/>
                    <a:pt x="16" y="168"/>
                    <a:pt x="14" y="160"/>
                  </a:cubicBezTo>
                  <a:cubicBezTo>
                    <a:pt x="14" y="160"/>
                    <a:pt x="15" y="157"/>
                    <a:pt x="14" y="157"/>
                  </a:cubicBezTo>
                  <a:cubicBezTo>
                    <a:pt x="12" y="154"/>
                    <a:pt x="15" y="156"/>
                    <a:pt x="14" y="153"/>
                  </a:cubicBezTo>
                  <a:cubicBezTo>
                    <a:pt x="14" y="149"/>
                    <a:pt x="10" y="146"/>
                    <a:pt x="13" y="143"/>
                  </a:cubicBezTo>
                  <a:cubicBezTo>
                    <a:pt x="13" y="141"/>
                    <a:pt x="10" y="143"/>
                    <a:pt x="9" y="142"/>
                  </a:cubicBezTo>
                  <a:cubicBezTo>
                    <a:pt x="8" y="141"/>
                    <a:pt x="9" y="139"/>
                    <a:pt x="9" y="138"/>
                  </a:cubicBezTo>
                  <a:cubicBezTo>
                    <a:pt x="9" y="138"/>
                    <a:pt x="7" y="132"/>
                    <a:pt x="7" y="132"/>
                  </a:cubicBezTo>
                  <a:cubicBezTo>
                    <a:pt x="4" y="130"/>
                    <a:pt x="8" y="131"/>
                    <a:pt x="7" y="129"/>
                  </a:cubicBezTo>
                  <a:cubicBezTo>
                    <a:pt x="6" y="126"/>
                    <a:pt x="2" y="125"/>
                    <a:pt x="3" y="121"/>
                  </a:cubicBezTo>
                  <a:cubicBezTo>
                    <a:pt x="8" y="122"/>
                    <a:pt x="5" y="114"/>
                    <a:pt x="9" y="114"/>
                  </a:cubicBezTo>
                  <a:cubicBezTo>
                    <a:pt x="9" y="111"/>
                    <a:pt x="6" y="113"/>
                    <a:pt x="5" y="112"/>
                  </a:cubicBezTo>
                  <a:cubicBezTo>
                    <a:pt x="4" y="110"/>
                    <a:pt x="6" y="105"/>
                    <a:pt x="1" y="106"/>
                  </a:cubicBezTo>
                  <a:cubicBezTo>
                    <a:pt x="0" y="98"/>
                    <a:pt x="4" y="94"/>
                    <a:pt x="5" y="88"/>
                  </a:cubicBezTo>
                  <a:cubicBezTo>
                    <a:pt x="7" y="91"/>
                    <a:pt x="14" y="89"/>
                    <a:pt x="14" y="84"/>
                  </a:cubicBezTo>
                  <a:cubicBezTo>
                    <a:pt x="15" y="80"/>
                    <a:pt x="26" y="83"/>
                    <a:pt x="26" y="75"/>
                  </a:cubicBezTo>
                  <a:cubicBezTo>
                    <a:pt x="36" y="76"/>
                    <a:pt x="41" y="71"/>
                    <a:pt x="50" y="71"/>
                  </a:cubicBezTo>
                  <a:cubicBezTo>
                    <a:pt x="52" y="71"/>
                    <a:pt x="50" y="68"/>
                    <a:pt x="50" y="69"/>
                  </a:cubicBezTo>
                  <a:cubicBezTo>
                    <a:pt x="53" y="65"/>
                    <a:pt x="59" y="68"/>
                    <a:pt x="59" y="61"/>
                  </a:cubicBezTo>
                  <a:cubicBezTo>
                    <a:pt x="61" y="62"/>
                    <a:pt x="61" y="63"/>
                    <a:pt x="63" y="63"/>
                  </a:cubicBezTo>
                  <a:cubicBezTo>
                    <a:pt x="67" y="64"/>
                    <a:pt x="62" y="55"/>
                    <a:pt x="68" y="58"/>
                  </a:cubicBezTo>
                  <a:cubicBezTo>
                    <a:pt x="67" y="50"/>
                    <a:pt x="68" y="51"/>
                    <a:pt x="68" y="43"/>
                  </a:cubicBezTo>
                  <a:cubicBezTo>
                    <a:pt x="73" y="43"/>
                    <a:pt x="76" y="45"/>
                    <a:pt x="80" y="47"/>
                  </a:cubicBezTo>
                  <a:cubicBezTo>
                    <a:pt x="82" y="45"/>
                    <a:pt x="82" y="42"/>
                    <a:pt x="85" y="43"/>
                  </a:cubicBezTo>
                  <a:cubicBezTo>
                    <a:pt x="83" y="39"/>
                    <a:pt x="90" y="36"/>
                    <a:pt x="85" y="35"/>
                  </a:cubicBezTo>
                  <a:cubicBezTo>
                    <a:pt x="86" y="33"/>
                    <a:pt x="89" y="33"/>
                    <a:pt x="89" y="30"/>
                  </a:cubicBezTo>
                  <a:cubicBezTo>
                    <a:pt x="95" y="31"/>
                    <a:pt x="91" y="23"/>
                    <a:pt x="98" y="26"/>
                  </a:cubicBezTo>
                  <a:cubicBezTo>
                    <a:pt x="100" y="24"/>
                    <a:pt x="102" y="22"/>
                    <a:pt x="104" y="20"/>
                  </a:cubicBezTo>
                  <a:cubicBezTo>
                    <a:pt x="106" y="22"/>
                    <a:pt x="109" y="23"/>
                    <a:pt x="113" y="22"/>
                  </a:cubicBezTo>
                  <a:cubicBezTo>
                    <a:pt x="109" y="26"/>
                    <a:pt x="114" y="24"/>
                    <a:pt x="115" y="26"/>
                  </a:cubicBezTo>
                  <a:cubicBezTo>
                    <a:pt x="115" y="26"/>
                    <a:pt x="115" y="28"/>
                    <a:pt x="115" y="28"/>
                  </a:cubicBezTo>
                  <a:cubicBezTo>
                    <a:pt x="116" y="28"/>
                    <a:pt x="118" y="27"/>
                    <a:pt x="119" y="28"/>
                  </a:cubicBezTo>
                  <a:cubicBezTo>
                    <a:pt x="119" y="28"/>
                    <a:pt x="121" y="33"/>
                    <a:pt x="126" y="32"/>
                  </a:cubicBezTo>
                  <a:cubicBezTo>
                    <a:pt x="129" y="33"/>
                    <a:pt x="127" y="22"/>
                    <a:pt x="123" y="24"/>
                  </a:cubicBezTo>
                  <a:cubicBezTo>
                    <a:pt x="124" y="22"/>
                    <a:pt x="126" y="21"/>
                    <a:pt x="128" y="20"/>
                  </a:cubicBezTo>
                  <a:cubicBezTo>
                    <a:pt x="128" y="16"/>
                    <a:pt x="131" y="13"/>
                    <a:pt x="136" y="13"/>
                  </a:cubicBezTo>
                  <a:cubicBezTo>
                    <a:pt x="135" y="9"/>
                    <a:pt x="137" y="7"/>
                    <a:pt x="141" y="7"/>
                  </a:cubicBezTo>
                  <a:cubicBezTo>
                    <a:pt x="138" y="13"/>
                    <a:pt x="140" y="10"/>
                    <a:pt x="145" y="9"/>
                  </a:cubicBezTo>
                  <a:cubicBezTo>
                    <a:pt x="153" y="0"/>
                    <a:pt x="168" y="9"/>
                    <a:pt x="17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66775" y="5363210"/>
            <a:ext cx="10459085" cy="363855"/>
            <a:chOff x="656" y="6270"/>
            <a:chExt cx="12708" cy="585"/>
          </a:xfrm>
        </p:grpSpPr>
        <p:cxnSp>
          <p:nvCxnSpPr>
            <p:cNvPr id="14" name="line"/>
            <p:cNvCxnSpPr/>
            <p:nvPr userDrawn="1"/>
          </p:nvCxnSpPr>
          <p:spPr>
            <a:xfrm>
              <a:off x="656" y="6270"/>
              <a:ext cx="127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ne"/>
            <p:cNvCxnSpPr/>
            <p:nvPr userDrawn="1"/>
          </p:nvCxnSpPr>
          <p:spPr>
            <a:xfrm>
              <a:off x="656" y="6855"/>
              <a:ext cx="127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0"/>
          <p:cNvSpPr/>
          <p:nvPr userDrawn="1"/>
        </p:nvSpPr>
        <p:spPr bwMode="auto">
          <a:xfrm>
            <a:off x="5788025" y="2670810"/>
            <a:ext cx="618490" cy="594995"/>
          </a:xfrm>
          <a:prstGeom prst="ellipse">
            <a:avLst/>
          </a:prstGeom>
          <a:solidFill>
            <a:srgbClr val="2D57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" name="Freeform: Shape 21"/>
          <p:cNvSpPr/>
          <p:nvPr userDrawn="1"/>
        </p:nvSpPr>
        <p:spPr bwMode="auto">
          <a:xfrm>
            <a:off x="5363210" y="2087245"/>
            <a:ext cx="107315" cy="698500"/>
          </a:xfrm>
          <a:custGeom>
            <a:avLst/>
            <a:gdLst>
              <a:gd name="T0" fmla="*/ 62 w 90"/>
              <a:gd name="T1" fmla="*/ 612 h 612"/>
              <a:gd name="T2" fmla="*/ 0 w 90"/>
              <a:gd name="T3" fmla="*/ 4 h 612"/>
              <a:gd name="T4" fmla="*/ 26 w 90"/>
              <a:gd name="T5" fmla="*/ 0 h 612"/>
              <a:gd name="T6" fmla="*/ 90 w 90"/>
              <a:gd name="T7" fmla="*/ 610 h 612"/>
              <a:gd name="T8" fmla="*/ 62 w 90"/>
              <a:gd name="T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612">
                <a:moveTo>
                  <a:pt x="62" y="612"/>
                </a:moveTo>
                <a:lnTo>
                  <a:pt x="0" y="4"/>
                </a:lnTo>
                <a:lnTo>
                  <a:pt x="26" y="0"/>
                </a:lnTo>
                <a:lnTo>
                  <a:pt x="90" y="610"/>
                </a:lnTo>
                <a:lnTo>
                  <a:pt x="62" y="61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4" name="Freeform: Shape 22"/>
          <p:cNvSpPr/>
          <p:nvPr userDrawn="1"/>
        </p:nvSpPr>
        <p:spPr bwMode="auto">
          <a:xfrm>
            <a:off x="4839970" y="2770505"/>
            <a:ext cx="619760" cy="263525"/>
          </a:xfrm>
          <a:custGeom>
            <a:avLst/>
            <a:gdLst>
              <a:gd name="T0" fmla="*/ 522 w 522"/>
              <a:gd name="T1" fmla="*/ 26 h 231"/>
              <a:gd name="T2" fmla="*/ 10 w 522"/>
              <a:gd name="T3" fmla="*/ 231 h 231"/>
              <a:gd name="T4" fmla="*/ 0 w 522"/>
              <a:gd name="T5" fmla="*/ 206 h 231"/>
              <a:gd name="T6" fmla="*/ 512 w 522"/>
              <a:gd name="T7" fmla="*/ 0 h 231"/>
              <a:gd name="T8" fmla="*/ 522 w 522"/>
              <a:gd name="T9" fmla="*/ 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" h="231">
                <a:moveTo>
                  <a:pt x="522" y="26"/>
                </a:moveTo>
                <a:lnTo>
                  <a:pt x="10" y="231"/>
                </a:lnTo>
                <a:lnTo>
                  <a:pt x="0" y="206"/>
                </a:lnTo>
                <a:lnTo>
                  <a:pt x="512" y="0"/>
                </a:lnTo>
                <a:lnTo>
                  <a:pt x="522" y="26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5" name="Freeform: Shape 23"/>
          <p:cNvSpPr/>
          <p:nvPr userDrawn="1"/>
        </p:nvSpPr>
        <p:spPr bwMode="auto">
          <a:xfrm>
            <a:off x="5438775" y="2778760"/>
            <a:ext cx="374650" cy="1019810"/>
          </a:xfrm>
          <a:custGeom>
            <a:avLst/>
            <a:gdLst>
              <a:gd name="T0" fmla="*/ 24 w 316"/>
              <a:gd name="T1" fmla="*/ 0 h 893"/>
              <a:gd name="T2" fmla="*/ 316 w 316"/>
              <a:gd name="T3" fmla="*/ 884 h 893"/>
              <a:gd name="T4" fmla="*/ 290 w 316"/>
              <a:gd name="T5" fmla="*/ 893 h 893"/>
              <a:gd name="T6" fmla="*/ 0 w 316"/>
              <a:gd name="T7" fmla="*/ 9 h 893"/>
              <a:gd name="T8" fmla="*/ 24 w 316"/>
              <a:gd name="T9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893">
                <a:moveTo>
                  <a:pt x="24" y="0"/>
                </a:moveTo>
                <a:lnTo>
                  <a:pt x="316" y="884"/>
                </a:lnTo>
                <a:lnTo>
                  <a:pt x="290" y="893"/>
                </a:lnTo>
                <a:lnTo>
                  <a:pt x="0" y="9"/>
                </a:lnTo>
                <a:lnTo>
                  <a:pt x="24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6" name="Freeform: Shape 24"/>
          <p:cNvSpPr/>
          <p:nvPr userDrawn="1"/>
        </p:nvSpPr>
        <p:spPr bwMode="auto">
          <a:xfrm>
            <a:off x="5724525" y="3793490"/>
            <a:ext cx="88900" cy="833120"/>
          </a:xfrm>
          <a:custGeom>
            <a:avLst/>
            <a:gdLst>
              <a:gd name="T0" fmla="*/ 75 w 75"/>
              <a:gd name="T1" fmla="*/ 2 h 730"/>
              <a:gd name="T2" fmla="*/ 28 w 75"/>
              <a:gd name="T3" fmla="*/ 730 h 730"/>
              <a:gd name="T4" fmla="*/ 0 w 75"/>
              <a:gd name="T5" fmla="*/ 728 h 730"/>
              <a:gd name="T6" fmla="*/ 49 w 75"/>
              <a:gd name="T7" fmla="*/ 0 h 730"/>
              <a:gd name="T8" fmla="*/ 75 w 75"/>
              <a:gd name="T9" fmla="*/ 2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30">
                <a:moveTo>
                  <a:pt x="75" y="2"/>
                </a:moveTo>
                <a:lnTo>
                  <a:pt x="28" y="730"/>
                </a:lnTo>
                <a:lnTo>
                  <a:pt x="0" y="728"/>
                </a:lnTo>
                <a:lnTo>
                  <a:pt x="49" y="0"/>
                </a:lnTo>
                <a:lnTo>
                  <a:pt x="75" y="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7" name="Freeform: Shape 25"/>
          <p:cNvSpPr/>
          <p:nvPr userDrawn="1"/>
        </p:nvSpPr>
        <p:spPr bwMode="auto">
          <a:xfrm>
            <a:off x="6668770" y="2999105"/>
            <a:ext cx="579120" cy="559435"/>
          </a:xfrm>
          <a:custGeom>
            <a:avLst/>
            <a:gdLst>
              <a:gd name="T0" fmla="*/ 488 w 488"/>
              <a:gd name="T1" fmla="*/ 19 h 490"/>
              <a:gd name="T2" fmla="*/ 19 w 488"/>
              <a:gd name="T3" fmla="*/ 490 h 490"/>
              <a:gd name="T4" fmla="*/ 0 w 488"/>
              <a:gd name="T5" fmla="*/ 471 h 490"/>
              <a:gd name="T6" fmla="*/ 469 w 488"/>
              <a:gd name="T7" fmla="*/ 0 h 490"/>
              <a:gd name="T8" fmla="*/ 488 w 488"/>
              <a:gd name="T9" fmla="*/ 1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490">
                <a:moveTo>
                  <a:pt x="488" y="19"/>
                </a:moveTo>
                <a:lnTo>
                  <a:pt x="19" y="490"/>
                </a:lnTo>
                <a:lnTo>
                  <a:pt x="0" y="471"/>
                </a:lnTo>
                <a:lnTo>
                  <a:pt x="469" y="0"/>
                </a:lnTo>
                <a:lnTo>
                  <a:pt x="488" y="19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8" name="Freeform: Shape 26"/>
          <p:cNvSpPr/>
          <p:nvPr userDrawn="1"/>
        </p:nvSpPr>
        <p:spPr bwMode="auto">
          <a:xfrm>
            <a:off x="5785485" y="2625090"/>
            <a:ext cx="624840" cy="1176655"/>
          </a:xfrm>
          <a:custGeom>
            <a:avLst/>
            <a:gdLst>
              <a:gd name="T0" fmla="*/ 0 w 526"/>
              <a:gd name="T1" fmla="*/ 1018 h 1030"/>
              <a:gd name="T2" fmla="*/ 502 w 526"/>
              <a:gd name="T3" fmla="*/ 0 h 1030"/>
              <a:gd name="T4" fmla="*/ 526 w 526"/>
              <a:gd name="T5" fmla="*/ 10 h 1030"/>
              <a:gd name="T6" fmla="*/ 24 w 526"/>
              <a:gd name="T7" fmla="*/ 1030 h 1030"/>
              <a:gd name="T8" fmla="*/ 0 w 526"/>
              <a:gd name="T9" fmla="*/ 101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1030">
                <a:moveTo>
                  <a:pt x="0" y="1018"/>
                </a:moveTo>
                <a:lnTo>
                  <a:pt x="502" y="0"/>
                </a:lnTo>
                <a:lnTo>
                  <a:pt x="526" y="10"/>
                </a:lnTo>
                <a:lnTo>
                  <a:pt x="24" y="1030"/>
                </a:lnTo>
                <a:lnTo>
                  <a:pt x="0" y="1018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9" name="Freeform: Shape 27"/>
          <p:cNvSpPr/>
          <p:nvPr userDrawn="1"/>
        </p:nvSpPr>
        <p:spPr bwMode="auto">
          <a:xfrm>
            <a:off x="5794375" y="3533140"/>
            <a:ext cx="891540" cy="276225"/>
          </a:xfrm>
          <a:custGeom>
            <a:avLst/>
            <a:gdLst>
              <a:gd name="T0" fmla="*/ 0 w 751"/>
              <a:gd name="T1" fmla="*/ 216 h 242"/>
              <a:gd name="T2" fmla="*/ 742 w 751"/>
              <a:gd name="T3" fmla="*/ 0 h 242"/>
              <a:gd name="T4" fmla="*/ 751 w 751"/>
              <a:gd name="T5" fmla="*/ 26 h 242"/>
              <a:gd name="T6" fmla="*/ 7 w 751"/>
              <a:gd name="T7" fmla="*/ 242 h 242"/>
              <a:gd name="T8" fmla="*/ 0 w 751"/>
              <a:gd name="T9" fmla="*/ 2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242">
                <a:moveTo>
                  <a:pt x="0" y="216"/>
                </a:moveTo>
                <a:lnTo>
                  <a:pt x="742" y="0"/>
                </a:lnTo>
                <a:lnTo>
                  <a:pt x="751" y="26"/>
                </a:lnTo>
                <a:lnTo>
                  <a:pt x="7" y="242"/>
                </a:lnTo>
                <a:lnTo>
                  <a:pt x="0" y="216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0" name="Freeform: Shape 28"/>
          <p:cNvSpPr/>
          <p:nvPr userDrawn="1"/>
        </p:nvSpPr>
        <p:spPr bwMode="auto">
          <a:xfrm>
            <a:off x="5440680" y="1811655"/>
            <a:ext cx="735965" cy="981075"/>
          </a:xfrm>
          <a:custGeom>
            <a:avLst/>
            <a:gdLst>
              <a:gd name="T0" fmla="*/ 620 w 620"/>
              <a:gd name="T1" fmla="*/ 15 h 859"/>
              <a:gd name="T2" fmla="*/ 21 w 620"/>
              <a:gd name="T3" fmla="*/ 859 h 859"/>
              <a:gd name="T4" fmla="*/ 0 w 620"/>
              <a:gd name="T5" fmla="*/ 844 h 859"/>
              <a:gd name="T6" fmla="*/ 597 w 620"/>
              <a:gd name="T7" fmla="*/ 0 h 859"/>
              <a:gd name="T8" fmla="*/ 620 w 620"/>
              <a:gd name="T9" fmla="*/ 15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0" h="859">
                <a:moveTo>
                  <a:pt x="620" y="15"/>
                </a:moveTo>
                <a:lnTo>
                  <a:pt x="21" y="859"/>
                </a:lnTo>
                <a:lnTo>
                  <a:pt x="0" y="844"/>
                </a:lnTo>
                <a:lnTo>
                  <a:pt x="597" y="0"/>
                </a:lnTo>
                <a:lnTo>
                  <a:pt x="620" y="15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1" name="Freeform: Shape 29"/>
          <p:cNvSpPr/>
          <p:nvPr userDrawn="1"/>
        </p:nvSpPr>
        <p:spPr bwMode="auto">
          <a:xfrm>
            <a:off x="5788660" y="3783330"/>
            <a:ext cx="629285" cy="575310"/>
          </a:xfrm>
          <a:custGeom>
            <a:avLst/>
            <a:gdLst>
              <a:gd name="T0" fmla="*/ 513 w 530"/>
              <a:gd name="T1" fmla="*/ 504 h 504"/>
              <a:gd name="T2" fmla="*/ 0 w 530"/>
              <a:gd name="T3" fmla="*/ 19 h 504"/>
              <a:gd name="T4" fmla="*/ 18 w 530"/>
              <a:gd name="T5" fmla="*/ 0 h 504"/>
              <a:gd name="T6" fmla="*/ 530 w 530"/>
              <a:gd name="T7" fmla="*/ 485 h 504"/>
              <a:gd name="T8" fmla="*/ 513 w 530"/>
              <a:gd name="T9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504">
                <a:moveTo>
                  <a:pt x="513" y="504"/>
                </a:moveTo>
                <a:lnTo>
                  <a:pt x="0" y="19"/>
                </a:lnTo>
                <a:lnTo>
                  <a:pt x="18" y="0"/>
                </a:lnTo>
                <a:lnTo>
                  <a:pt x="530" y="485"/>
                </a:lnTo>
                <a:lnTo>
                  <a:pt x="513" y="504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2" name="Freeform: Shape 30"/>
          <p:cNvSpPr/>
          <p:nvPr userDrawn="1"/>
        </p:nvSpPr>
        <p:spPr bwMode="auto">
          <a:xfrm>
            <a:off x="7013575" y="2251710"/>
            <a:ext cx="238760" cy="762000"/>
          </a:xfrm>
          <a:custGeom>
            <a:avLst/>
            <a:gdLst>
              <a:gd name="T0" fmla="*/ 26 w 201"/>
              <a:gd name="T1" fmla="*/ 0 h 667"/>
              <a:gd name="T2" fmla="*/ 201 w 201"/>
              <a:gd name="T3" fmla="*/ 660 h 667"/>
              <a:gd name="T4" fmla="*/ 175 w 201"/>
              <a:gd name="T5" fmla="*/ 667 h 667"/>
              <a:gd name="T6" fmla="*/ 0 w 201"/>
              <a:gd name="T7" fmla="*/ 7 h 667"/>
              <a:gd name="T8" fmla="*/ 26 w 201"/>
              <a:gd name="T9" fmla="*/ 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667">
                <a:moveTo>
                  <a:pt x="26" y="0"/>
                </a:moveTo>
                <a:lnTo>
                  <a:pt x="201" y="660"/>
                </a:lnTo>
                <a:lnTo>
                  <a:pt x="175" y="667"/>
                </a:lnTo>
                <a:lnTo>
                  <a:pt x="0" y="7"/>
                </a:lnTo>
                <a:lnTo>
                  <a:pt x="26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3" name="Freeform: Shape 31"/>
          <p:cNvSpPr/>
          <p:nvPr userDrawn="1"/>
        </p:nvSpPr>
        <p:spPr bwMode="auto">
          <a:xfrm>
            <a:off x="6395085" y="4338320"/>
            <a:ext cx="374650" cy="444500"/>
          </a:xfrm>
          <a:custGeom>
            <a:avLst/>
            <a:gdLst>
              <a:gd name="T0" fmla="*/ 295 w 316"/>
              <a:gd name="T1" fmla="*/ 389 h 389"/>
              <a:gd name="T2" fmla="*/ 0 w 316"/>
              <a:gd name="T3" fmla="*/ 15 h 389"/>
              <a:gd name="T4" fmla="*/ 21 w 316"/>
              <a:gd name="T5" fmla="*/ 0 h 389"/>
              <a:gd name="T6" fmla="*/ 316 w 316"/>
              <a:gd name="T7" fmla="*/ 373 h 389"/>
              <a:gd name="T8" fmla="*/ 295 w 316"/>
              <a:gd name="T9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389">
                <a:moveTo>
                  <a:pt x="295" y="389"/>
                </a:moveTo>
                <a:lnTo>
                  <a:pt x="0" y="15"/>
                </a:lnTo>
                <a:lnTo>
                  <a:pt x="21" y="0"/>
                </a:lnTo>
                <a:lnTo>
                  <a:pt x="316" y="373"/>
                </a:lnTo>
                <a:lnTo>
                  <a:pt x="295" y="389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4" name="Freeform: Shape 32"/>
          <p:cNvSpPr/>
          <p:nvPr userDrawn="1"/>
        </p:nvSpPr>
        <p:spPr bwMode="auto">
          <a:xfrm>
            <a:off x="5043170" y="3699510"/>
            <a:ext cx="758825" cy="109220"/>
          </a:xfrm>
          <a:custGeom>
            <a:avLst/>
            <a:gdLst>
              <a:gd name="T0" fmla="*/ 1 w 639"/>
              <a:gd name="T1" fmla="*/ 0 h 96"/>
              <a:gd name="T2" fmla="*/ 639 w 639"/>
              <a:gd name="T3" fmla="*/ 70 h 96"/>
              <a:gd name="T4" fmla="*/ 635 w 639"/>
              <a:gd name="T5" fmla="*/ 96 h 96"/>
              <a:gd name="T6" fmla="*/ 0 w 639"/>
              <a:gd name="T7" fmla="*/ 26 h 96"/>
              <a:gd name="T8" fmla="*/ 1 w 639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9" h="96">
                <a:moveTo>
                  <a:pt x="1" y="0"/>
                </a:moveTo>
                <a:lnTo>
                  <a:pt x="639" y="70"/>
                </a:lnTo>
                <a:lnTo>
                  <a:pt x="635" y="96"/>
                </a:lnTo>
                <a:lnTo>
                  <a:pt x="0" y="26"/>
                </a:lnTo>
                <a:lnTo>
                  <a:pt x="1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Freeform: Shape 33"/>
          <p:cNvSpPr/>
          <p:nvPr userDrawn="1"/>
        </p:nvSpPr>
        <p:spPr bwMode="auto">
          <a:xfrm>
            <a:off x="6381115" y="1905000"/>
            <a:ext cx="368935" cy="731520"/>
          </a:xfrm>
          <a:custGeom>
            <a:avLst/>
            <a:gdLst>
              <a:gd name="T0" fmla="*/ 311 w 311"/>
              <a:gd name="T1" fmla="*/ 12 h 641"/>
              <a:gd name="T2" fmla="*/ 24 w 311"/>
              <a:gd name="T3" fmla="*/ 641 h 641"/>
              <a:gd name="T4" fmla="*/ 0 w 311"/>
              <a:gd name="T5" fmla="*/ 631 h 641"/>
              <a:gd name="T6" fmla="*/ 286 w 311"/>
              <a:gd name="T7" fmla="*/ 0 h 641"/>
              <a:gd name="T8" fmla="*/ 311 w 311"/>
              <a:gd name="T9" fmla="*/ 12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641">
                <a:moveTo>
                  <a:pt x="311" y="12"/>
                </a:moveTo>
                <a:lnTo>
                  <a:pt x="24" y="641"/>
                </a:lnTo>
                <a:lnTo>
                  <a:pt x="0" y="631"/>
                </a:lnTo>
                <a:lnTo>
                  <a:pt x="286" y="0"/>
                </a:lnTo>
                <a:lnTo>
                  <a:pt x="311" y="1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Freeform: Shape 34"/>
          <p:cNvSpPr/>
          <p:nvPr userDrawn="1"/>
        </p:nvSpPr>
        <p:spPr bwMode="auto">
          <a:xfrm>
            <a:off x="5782310" y="3034030"/>
            <a:ext cx="113665" cy="762635"/>
          </a:xfrm>
          <a:custGeom>
            <a:avLst/>
            <a:gdLst>
              <a:gd name="T0" fmla="*/ 96 w 96"/>
              <a:gd name="T1" fmla="*/ 1 h 668"/>
              <a:gd name="T2" fmla="*/ 26 w 96"/>
              <a:gd name="T3" fmla="*/ 668 h 668"/>
              <a:gd name="T4" fmla="*/ 0 w 96"/>
              <a:gd name="T5" fmla="*/ 665 h 668"/>
              <a:gd name="T6" fmla="*/ 70 w 96"/>
              <a:gd name="T7" fmla="*/ 0 h 668"/>
              <a:gd name="T8" fmla="*/ 96 w 96"/>
              <a:gd name="T9" fmla="*/ 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668">
                <a:moveTo>
                  <a:pt x="96" y="1"/>
                </a:moveTo>
                <a:lnTo>
                  <a:pt x="26" y="668"/>
                </a:lnTo>
                <a:lnTo>
                  <a:pt x="0" y="665"/>
                </a:lnTo>
                <a:lnTo>
                  <a:pt x="70" y="0"/>
                </a:lnTo>
                <a:lnTo>
                  <a:pt x="96" y="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3" name="Freeform: Shape 35"/>
          <p:cNvSpPr/>
          <p:nvPr userDrawn="1"/>
        </p:nvSpPr>
        <p:spPr bwMode="auto">
          <a:xfrm>
            <a:off x="5791200" y="1759585"/>
            <a:ext cx="372745" cy="75565"/>
          </a:xfrm>
          <a:custGeom>
            <a:avLst/>
            <a:gdLst>
              <a:gd name="T0" fmla="*/ 3 w 314"/>
              <a:gd name="T1" fmla="*/ 0 h 66"/>
              <a:gd name="T2" fmla="*/ 314 w 314"/>
              <a:gd name="T3" fmla="*/ 40 h 66"/>
              <a:gd name="T4" fmla="*/ 311 w 314"/>
              <a:gd name="T5" fmla="*/ 66 h 66"/>
              <a:gd name="T6" fmla="*/ 0 w 314"/>
              <a:gd name="T7" fmla="*/ 27 h 66"/>
              <a:gd name="T8" fmla="*/ 3 w 314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66">
                <a:moveTo>
                  <a:pt x="3" y="0"/>
                </a:moveTo>
                <a:lnTo>
                  <a:pt x="314" y="40"/>
                </a:lnTo>
                <a:lnTo>
                  <a:pt x="311" y="66"/>
                </a:lnTo>
                <a:lnTo>
                  <a:pt x="0" y="27"/>
                </a:lnTo>
                <a:lnTo>
                  <a:pt x="3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Freeform: Shape 36"/>
          <p:cNvSpPr/>
          <p:nvPr userDrawn="1"/>
        </p:nvSpPr>
        <p:spPr bwMode="auto">
          <a:xfrm>
            <a:off x="6599555" y="3547745"/>
            <a:ext cx="95885" cy="455930"/>
          </a:xfrm>
          <a:custGeom>
            <a:avLst/>
            <a:gdLst>
              <a:gd name="T0" fmla="*/ 0 w 81"/>
              <a:gd name="T1" fmla="*/ 396 h 399"/>
              <a:gd name="T2" fmla="*/ 55 w 81"/>
              <a:gd name="T3" fmla="*/ 0 h 399"/>
              <a:gd name="T4" fmla="*/ 81 w 81"/>
              <a:gd name="T5" fmla="*/ 3 h 399"/>
              <a:gd name="T6" fmla="*/ 26 w 81"/>
              <a:gd name="T7" fmla="*/ 399 h 399"/>
              <a:gd name="T8" fmla="*/ 0 w 81"/>
              <a:gd name="T9" fmla="*/ 396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99">
                <a:moveTo>
                  <a:pt x="0" y="396"/>
                </a:moveTo>
                <a:lnTo>
                  <a:pt x="55" y="0"/>
                </a:lnTo>
                <a:lnTo>
                  <a:pt x="81" y="3"/>
                </a:lnTo>
                <a:lnTo>
                  <a:pt x="26" y="399"/>
                </a:lnTo>
                <a:lnTo>
                  <a:pt x="0" y="396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5" name="Freeform: Shape 37"/>
          <p:cNvSpPr/>
          <p:nvPr userDrawn="1"/>
        </p:nvSpPr>
        <p:spPr bwMode="auto">
          <a:xfrm>
            <a:off x="6671945" y="3535045"/>
            <a:ext cx="506730" cy="325755"/>
          </a:xfrm>
          <a:custGeom>
            <a:avLst/>
            <a:gdLst>
              <a:gd name="T0" fmla="*/ 413 w 427"/>
              <a:gd name="T1" fmla="*/ 285 h 285"/>
              <a:gd name="T2" fmla="*/ 0 w 427"/>
              <a:gd name="T3" fmla="*/ 23 h 285"/>
              <a:gd name="T4" fmla="*/ 15 w 427"/>
              <a:gd name="T5" fmla="*/ 0 h 285"/>
              <a:gd name="T6" fmla="*/ 427 w 427"/>
              <a:gd name="T7" fmla="*/ 262 h 285"/>
              <a:gd name="T8" fmla="*/ 413 w 427"/>
              <a:gd name="T9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285">
                <a:moveTo>
                  <a:pt x="413" y="285"/>
                </a:moveTo>
                <a:lnTo>
                  <a:pt x="0" y="23"/>
                </a:lnTo>
                <a:lnTo>
                  <a:pt x="15" y="0"/>
                </a:lnTo>
                <a:lnTo>
                  <a:pt x="427" y="262"/>
                </a:lnTo>
                <a:lnTo>
                  <a:pt x="413" y="285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6" name="Freeform: Shape 38"/>
          <p:cNvSpPr/>
          <p:nvPr userDrawn="1"/>
        </p:nvSpPr>
        <p:spPr bwMode="auto">
          <a:xfrm>
            <a:off x="4837430" y="3006725"/>
            <a:ext cx="456565" cy="306705"/>
          </a:xfrm>
          <a:custGeom>
            <a:avLst/>
            <a:gdLst>
              <a:gd name="T0" fmla="*/ 14 w 385"/>
              <a:gd name="T1" fmla="*/ 0 h 269"/>
              <a:gd name="T2" fmla="*/ 385 w 385"/>
              <a:gd name="T3" fmla="*/ 247 h 269"/>
              <a:gd name="T4" fmla="*/ 372 w 385"/>
              <a:gd name="T5" fmla="*/ 269 h 269"/>
              <a:gd name="T6" fmla="*/ 0 w 385"/>
              <a:gd name="T7" fmla="*/ 21 h 269"/>
              <a:gd name="T8" fmla="*/ 14 w 385"/>
              <a:gd name="T9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269">
                <a:moveTo>
                  <a:pt x="14" y="0"/>
                </a:moveTo>
                <a:lnTo>
                  <a:pt x="385" y="247"/>
                </a:lnTo>
                <a:lnTo>
                  <a:pt x="372" y="269"/>
                </a:lnTo>
                <a:lnTo>
                  <a:pt x="0" y="21"/>
                </a:lnTo>
                <a:lnTo>
                  <a:pt x="14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7" name="Freeform: Shape 39"/>
          <p:cNvSpPr/>
          <p:nvPr userDrawn="1"/>
        </p:nvSpPr>
        <p:spPr bwMode="auto">
          <a:xfrm>
            <a:off x="4869815" y="2077085"/>
            <a:ext cx="517525" cy="389255"/>
          </a:xfrm>
          <a:custGeom>
            <a:avLst/>
            <a:gdLst>
              <a:gd name="T0" fmla="*/ 0 w 436"/>
              <a:gd name="T1" fmla="*/ 320 h 341"/>
              <a:gd name="T2" fmla="*/ 420 w 436"/>
              <a:gd name="T3" fmla="*/ 0 h 341"/>
              <a:gd name="T4" fmla="*/ 436 w 436"/>
              <a:gd name="T5" fmla="*/ 21 h 341"/>
              <a:gd name="T6" fmla="*/ 15 w 436"/>
              <a:gd name="T7" fmla="*/ 341 h 341"/>
              <a:gd name="T8" fmla="*/ 0 w 436"/>
              <a:gd name="T9" fmla="*/ 32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341">
                <a:moveTo>
                  <a:pt x="0" y="320"/>
                </a:moveTo>
                <a:lnTo>
                  <a:pt x="420" y="0"/>
                </a:lnTo>
                <a:lnTo>
                  <a:pt x="436" y="21"/>
                </a:lnTo>
                <a:lnTo>
                  <a:pt x="15" y="341"/>
                </a:lnTo>
                <a:lnTo>
                  <a:pt x="0" y="32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8" name="Freeform: Shape 40"/>
          <p:cNvSpPr/>
          <p:nvPr userDrawn="1"/>
        </p:nvSpPr>
        <p:spPr bwMode="auto">
          <a:xfrm>
            <a:off x="4785995" y="3429635"/>
            <a:ext cx="269875" cy="294005"/>
          </a:xfrm>
          <a:custGeom>
            <a:avLst/>
            <a:gdLst>
              <a:gd name="T0" fmla="*/ 20 w 227"/>
              <a:gd name="T1" fmla="*/ 0 h 257"/>
              <a:gd name="T2" fmla="*/ 227 w 227"/>
              <a:gd name="T3" fmla="*/ 240 h 257"/>
              <a:gd name="T4" fmla="*/ 208 w 227"/>
              <a:gd name="T5" fmla="*/ 257 h 257"/>
              <a:gd name="T6" fmla="*/ 0 w 227"/>
              <a:gd name="T7" fmla="*/ 17 h 257"/>
              <a:gd name="T8" fmla="*/ 20 w 227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257">
                <a:moveTo>
                  <a:pt x="20" y="0"/>
                </a:moveTo>
                <a:lnTo>
                  <a:pt x="227" y="240"/>
                </a:lnTo>
                <a:lnTo>
                  <a:pt x="208" y="257"/>
                </a:lnTo>
                <a:lnTo>
                  <a:pt x="0" y="17"/>
                </a:lnTo>
                <a:lnTo>
                  <a:pt x="20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9" name="Freeform: Shape 41"/>
          <p:cNvSpPr/>
          <p:nvPr userDrawn="1"/>
        </p:nvSpPr>
        <p:spPr bwMode="auto">
          <a:xfrm>
            <a:off x="6359525" y="4347210"/>
            <a:ext cx="64135" cy="683895"/>
          </a:xfrm>
          <a:custGeom>
            <a:avLst/>
            <a:gdLst>
              <a:gd name="T0" fmla="*/ 0 w 54"/>
              <a:gd name="T1" fmla="*/ 597 h 599"/>
              <a:gd name="T2" fmla="*/ 26 w 54"/>
              <a:gd name="T3" fmla="*/ 0 h 599"/>
              <a:gd name="T4" fmla="*/ 54 w 54"/>
              <a:gd name="T5" fmla="*/ 1 h 599"/>
              <a:gd name="T6" fmla="*/ 26 w 54"/>
              <a:gd name="T7" fmla="*/ 599 h 599"/>
              <a:gd name="T8" fmla="*/ 0 w 54"/>
              <a:gd name="T9" fmla="*/ 597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599">
                <a:moveTo>
                  <a:pt x="0" y="597"/>
                </a:moveTo>
                <a:lnTo>
                  <a:pt x="26" y="0"/>
                </a:lnTo>
                <a:lnTo>
                  <a:pt x="54" y="1"/>
                </a:lnTo>
                <a:lnTo>
                  <a:pt x="26" y="599"/>
                </a:lnTo>
                <a:lnTo>
                  <a:pt x="0" y="597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0" name="Freeform: Shape 42"/>
          <p:cNvSpPr/>
          <p:nvPr userDrawn="1"/>
        </p:nvSpPr>
        <p:spPr bwMode="auto">
          <a:xfrm>
            <a:off x="5201285" y="3783330"/>
            <a:ext cx="608965" cy="523875"/>
          </a:xfrm>
          <a:custGeom>
            <a:avLst/>
            <a:gdLst>
              <a:gd name="T0" fmla="*/ 513 w 513"/>
              <a:gd name="T1" fmla="*/ 19 h 459"/>
              <a:gd name="T2" fmla="*/ 18 w 513"/>
              <a:gd name="T3" fmla="*/ 459 h 459"/>
              <a:gd name="T4" fmla="*/ 0 w 513"/>
              <a:gd name="T5" fmla="*/ 438 h 459"/>
              <a:gd name="T6" fmla="*/ 495 w 513"/>
              <a:gd name="T7" fmla="*/ 0 h 459"/>
              <a:gd name="T8" fmla="*/ 513 w 513"/>
              <a:gd name="T9" fmla="*/ 1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459">
                <a:moveTo>
                  <a:pt x="513" y="19"/>
                </a:moveTo>
                <a:lnTo>
                  <a:pt x="18" y="459"/>
                </a:lnTo>
                <a:lnTo>
                  <a:pt x="0" y="438"/>
                </a:lnTo>
                <a:lnTo>
                  <a:pt x="495" y="0"/>
                </a:lnTo>
                <a:lnTo>
                  <a:pt x="513" y="19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1" name="Freeform: Shape 43"/>
          <p:cNvSpPr/>
          <p:nvPr userDrawn="1"/>
        </p:nvSpPr>
        <p:spPr bwMode="auto">
          <a:xfrm>
            <a:off x="5500370" y="4618355"/>
            <a:ext cx="255270" cy="427990"/>
          </a:xfrm>
          <a:custGeom>
            <a:avLst/>
            <a:gdLst>
              <a:gd name="T0" fmla="*/ 215 w 215"/>
              <a:gd name="T1" fmla="*/ 12 h 375"/>
              <a:gd name="T2" fmla="*/ 24 w 215"/>
              <a:gd name="T3" fmla="*/ 375 h 375"/>
              <a:gd name="T4" fmla="*/ 0 w 215"/>
              <a:gd name="T5" fmla="*/ 363 h 375"/>
              <a:gd name="T6" fmla="*/ 191 w 215"/>
              <a:gd name="T7" fmla="*/ 0 h 375"/>
              <a:gd name="T8" fmla="*/ 215 w 215"/>
              <a:gd name="T9" fmla="*/ 12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" h="375">
                <a:moveTo>
                  <a:pt x="215" y="12"/>
                </a:moveTo>
                <a:lnTo>
                  <a:pt x="24" y="375"/>
                </a:lnTo>
                <a:lnTo>
                  <a:pt x="0" y="363"/>
                </a:lnTo>
                <a:lnTo>
                  <a:pt x="191" y="0"/>
                </a:lnTo>
                <a:lnTo>
                  <a:pt x="215" y="1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2" name="Freeform: Shape 44"/>
          <p:cNvSpPr/>
          <p:nvPr userDrawn="1"/>
        </p:nvSpPr>
        <p:spPr bwMode="auto">
          <a:xfrm>
            <a:off x="6513195" y="1795145"/>
            <a:ext cx="235585" cy="146685"/>
          </a:xfrm>
          <a:custGeom>
            <a:avLst/>
            <a:gdLst>
              <a:gd name="T0" fmla="*/ 186 w 198"/>
              <a:gd name="T1" fmla="*/ 128 h 128"/>
              <a:gd name="T2" fmla="*/ 0 w 198"/>
              <a:gd name="T3" fmla="*/ 24 h 128"/>
              <a:gd name="T4" fmla="*/ 14 w 198"/>
              <a:gd name="T5" fmla="*/ 0 h 128"/>
              <a:gd name="T6" fmla="*/ 198 w 198"/>
              <a:gd name="T7" fmla="*/ 106 h 128"/>
              <a:gd name="T8" fmla="*/ 186 w 19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28">
                <a:moveTo>
                  <a:pt x="186" y="128"/>
                </a:moveTo>
                <a:lnTo>
                  <a:pt x="0" y="24"/>
                </a:lnTo>
                <a:lnTo>
                  <a:pt x="14" y="0"/>
                </a:lnTo>
                <a:lnTo>
                  <a:pt x="198" y="106"/>
                </a:lnTo>
                <a:lnTo>
                  <a:pt x="186" y="128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3" name="Freeform: Shape 45"/>
          <p:cNvSpPr/>
          <p:nvPr userDrawn="1"/>
        </p:nvSpPr>
        <p:spPr bwMode="auto">
          <a:xfrm>
            <a:off x="7221855" y="2559050"/>
            <a:ext cx="107315" cy="453390"/>
          </a:xfrm>
          <a:custGeom>
            <a:avLst/>
            <a:gdLst>
              <a:gd name="T0" fmla="*/ 91 w 91"/>
              <a:gd name="T1" fmla="*/ 5 h 397"/>
              <a:gd name="T2" fmla="*/ 26 w 91"/>
              <a:gd name="T3" fmla="*/ 397 h 397"/>
              <a:gd name="T4" fmla="*/ 0 w 91"/>
              <a:gd name="T5" fmla="*/ 392 h 397"/>
              <a:gd name="T6" fmla="*/ 64 w 91"/>
              <a:gd name="T7" fmla="*/ 0 h 397"/>
              <a:gd name="T8" fmla="*/ 91 w 91"/>
              <a:gd name="T9" fmla="*/ 5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397">
                <a:moveTo>
                  <a:pt x="91" y="5"/>
                </a:moveTo>
                <a:lnTo>
                  <a:pt x="26" y="397"/>
                </a:lnTo>
                <a:lnTo>
                  <a:pt x="0" y="392"/>
                </a:lnTo>
                <a:lnTo>
                  <a:pt x="64" y="0"/>
                </a:lnTo>
                <a:lnTo>
                  <a:pt x="91" y="5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4" name="Freeform: Shape 46"/>
          <p:cNvSpPr/>
          <p:nvPr userDrawn="1"/>
        </p:nvSpPr>
        <p:spPr bwMode="auto">
          <a:xfrm>
            <a:off x="6658610" y="3082925"/>
            <a:ext cx="144780" cy="470535"/>
          </a:xfrm>
          <a:custGeom>
            <a:avLst/>
            <a:gdLst>
              <a:gd name="T0" fmla="*/ 122 w 122"/>
              <a:gd name="T1" fmla="*/ 5 h 412"/>
              <a:gd name="T2" fmla="*/ 26 w 122"/>
              <a:gd name="T3" fmla="*/ 412 h 412"/>
              <a:gd name="T4" fmla="*/ 0 w 122"/>
              <a:gd name="T5" fmla="*/ 407 h 412"/>
              <a:gd name="T6" fmla="*/ 96 w 122"/>
              <a:gd name="T7" fmla="*/ 0 h 412"/>
              <a:gd name="T8" fmla="*/ 122 w 122"/>
              <a:gd name="T9" fmla="*/ 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412">
                <a:moveTo>
                  <a:pt x="122" y="5"/>
                </a:moveTo>
                <a:lnTo>
                  <a:pt x="26" y="412"/>
                </a:lnTo>
                <a:lnTo>
                  <a:pt x="0" y="407"/>
                </a:lnTo>
                <a:lnTo>
                  <a:pt x="96" y="0"/>
                </a:lnTo>
                <a:lnTo>
                  <a:pt x="122" y="5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5" name="Freeform: Shape 47"/>
          <p:cNvSpPr/>
          <p:nvPr userDrawn="1"/>
        </p:nvSpPr>
        <p:spPr bwMode="auto">
          <a:xfrm>
            <a:off x="6678930" y="3348355"/>
            <a:ext cx="682625" cy="215265"/>
          </a:xfrm>
          <a:custGeom>
            <a:avLst/>
            <a:gdLst>
              <a:gd name="T0" fmla="*/ 575 w 575"/>
              <a:gd name="T1" fmla="*/ 24 h 189"/>
              <a:gd name="T2" fmla="*/ 9 w 575"/>
              <a:gd name="T3" fmla="*/ 189 h 189"/>
              <a:gd name="T4" fmla="*/ 0 w 575"/>
              <a:gd name="T5" fmla="*/ 163 h 189"/>
              <a:gd name="T6" fmla="*/ 567 w 575"/>
              <a:gd name="T7" fmla="*/ 0 h 189"/>
              <a:gd name="T8" fmla="*/ 575 w 575"/>
              <a:gd name="T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189">
                <a:moveTo>
                  <a:pt x="575" y="24"/>
                </a:moveTo>
                <a:lnTo>
                  <a:pt x="9" y="189"/>
                </a:lnTo>
                <a:lnTo>
                  <a:pt x="0" y="163"/>
                </a:lnTo>
                <a:lnTo>
                  <a:pt x="567" y="0"/>
                </a:lnTo>
                <a:lnTo>
                  <a:pt x="575" y="24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6" name="Freeform: Shape 48"/>
          <p:cNvSpPr/>
          <p:nvPr userDrawn="1"/>
        </p:nvSpPr>
        <p:spPr bwMode="auto">
          <a:xfrm>
            <a:off x="6327775" y="2626995"/>
            <a:ext cx="85725" cy="554990"/>
          </a:xfrm>
          <a:custGeom>
            <a:avLst/>
            <a:gdLst>
              <a:gd name="T0" fmla="*/ 0 w 72"/>
              <a:gd name="T1" fmla="*/ 484 h 486"/>
              <a:gd name="T2" fmla="*/ 45 w 72"/>
              <a:gd name="T3" fmla="*/ 0 h 486"/>
              <a:gd name="T4" fmla="*/ 72 w 72"/>
              <a:gd name="T5" fmla="*/ 1 h 486"/>
              <a:gd name="T6" fmla="*/ 26 w 72"/>
              <a:gd name="T7" fmla="*/ 486 h 486"/>
              <a:gd name="T8" fmla="*/ 0 w 72"/>
              <a:gd name="T9" fmla="*/ 484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86">
                <a:moveTo>
                  <a:pt x="0" y="484"/>
                </a:moveTo>
                <a:lnTo>
                  <a:pt x="45" y="0"/>
                </a:lnTo>
                <a:lnTo>
                  <a:pt x="72" y="1"/>
                </a:lnTo>
                <a:lnTo>
                  <a:pt x="26" y="486"/>
                </a:lnTo>
                <a:lnTo>
                  <a:pt x="0" y="484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7" name="Freeform: Shape 49"/>
          <p:cNvSpPr/>
          <p:nvPr userDrawn="1"/>
        </p:nvSpPr>
        <p:spPr bwMode="auto">
          <a:xfrm>
            <a:off x="5382260" y="2049780"/>
            <a:ext cx="332105" cy="57785"/>
          </a:xfrm>
          <a:custGeom>
            <a:avLst/>
            <a:gdLst>
              <a:gd name="T0" fmla="*/ 280 w 280"/>
              <a:gd name="T1" fmla="*/ 28 h 50"/>
              <a:gd name="T2" fmla="*/ 4 w 280"/>
              <a:gd name="T3" fmla="*/ 50 h 50"/>
              <a:gd name="T4" fmla="*/ 0 w 280"/>
              <a:gd name="T5" fmla="*/ 24 h 50"/>
              <a:gd name="T6" fmla="*/ 278 w 280"/>
              <a:gd name="T7" fmla="*/ 0 h 50"/>
              <a:gd name="T8" fmla="*/ 280 w 280"/>
              <a:gd name="T9" fmla="*/ 2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50">
                <a:moveTo>
                  <a:pt x="280" y="28"/>
                </a:moveTo>
                <a:lnTo>
                  <a:pt x="4" y="50"/>
                </a:lnTo>
                <a:lnTo>
                  <a:pt x="0" y="24"/>
                </a:lnTo>
                <a:lnTo>
                  <a:pt x="278" y="0"/>
                </a:lnTo>
                <a:lnTo>
                  <a:pt x="280" y="28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8" name="Freeform: Shape 50"/>
          <p:cNvSpPr/>
          <p:nvPr userDrawn="1"/>
        </p:nvSpPr>
        <p:spPr bwMode="auto">
          <a:xfrm>
            <a:off x="4747260" y="2761615"/>
            <a:ext cx="88900" cy="273050"/>
          </a:xfrm>
          <a:custGeom>
            <a:avLst/>
            <a:gdLst>
              <a:gd name="T0" fmla="*/ 49 w 75"/>
              <a:gd name="T1" fmla="*/ 239 h 239"/>
              <a:gd name="T2" fmla="*/ 0 w 75"/>
              <a:gd name="T3" fmla="*/ 5 h 239"/>
              <a:gd name="T4" fmla="*/ 26 w 75"/>
              <a:gd name="T5" fmla="*/ 0 h 239"/>
              <a:gd name="T6" fmla="*/ 75 w 75"/>
              <a:gd name="T7" fmla="*/ 234 h 239"/>
              <a:gd name="T8" fmla="*/ 49 w 75"/>
              <a:gd name="T9" fmla="*/ 23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239">
                <a:moveTo>
                  <a:pt x="49" y="239"/>
                </a:moveTo>
                <a:lnTo>
                  <a:pt x="0" y="5"/>
                </a:lnTo>
                <a:lnTo>
                  <a:pt x="26" y="0"/>
                </a:lnTo>
                <a:lnTo>
                  <a:pt x="75" y="234"/>
                </a:lnTo>
                <a:lnTo>
                  <a:pt x="49" y="239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9" name="Freeform: Shape 51"/>
          <p:cNvSpPr/>
          <p:nvPr userDrawn="1"/>
        </p:nvSpPr>
        <p:spPr bwMode="auto">
          <a:xfrm>
            <a:off x="6343015" y="3953510"/>
            <a:ext cx="81280" cy="356235"/>
          </a:xfrm>
          <a:custGeom>
            <a:avLst/>
            <a:gdLst>
              <a:gd name="T0" fmla="*/ 26 w 68"/>
              <a:gd name="T1" fmla="*/ 0 h 312"/>
              <a:gd name="T2" fmla="*/ 68 w 68"/>
              <a:gd name="T3" fmla="*/ 309 h 312"/>
              <a:gd name="T4" fmla="*/ 40 w 68"/>
              <a:gd name="T5" fmla="*/ 312 h 312"/>
              <a:gd name="T6" fmla="*/ 0 w 68"/>
              <a:gd name="T7" fmla="*/ 3 h 312"/>
              <a:gd name="T8" fmla="*/ 26 w 68"/>
              <a:gd name="T9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312">
                <a:moveTo>
                  <a:pt x="26" y="0"/>
                </a:moveTo>
                <a:lnTo>
                  <a:pt x="68" y="309"/>
                </a:lnTo>
                <a:lnTo>
                  <a:pt x="40" y="312"/>
                </a:lnTo>
                <a:lnTo>
                  <a:pt x="0" y="3"/>
                </a:lnTo>
                <a:lnTo>
                  <a:pt x="26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0" name="Freeform: Shape 52"/>
          <p:cNvSpPr/>
          <p:nvPr userDrawn="1"/>
        </p:nvSpPr>
        <p:spPr bwMode="auto">
          <a:xfrm>
            <a:off x="5731510" y="4610735"/>
            <a:ext cx="263525" cy="339725"/>
          </a:xfrm>
          <a:custGeom>
            <a:avLst/>
            <a:gdLst>
              <a:gd name="T0" fmla="*/ 22 w 222"/>
              <a:gd name="T1" fmla="*/ 0 h 298"/>
              <a:gd name="T2" fmla="*/ 222 w 222"/>
              <a:gd name="T3" fmla="*/ 283 h 298"/>
              <a:gd name="T4" fmla="*/ 201 w 222"/>
              <a:gd name="T5" fmla="*/ 298 h 298"/>
              <a:gd name="T6" fmla="*/ 0 w 222"/>
              <a:gd name="T7" fmla="*/ 14 h 298"/>
              <a:gd name="T8" fmla="*/ 22 w 222"/>
              <a:gd name="T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98">
                <a:moveTo>
                  <a:pt x="22" y="0"/>
                </a:moveTo>
                <a:lnTo>
                  <a:pt x="222" y="283"/>
                </a:lnTo>
                <a:lnTo>
                  <a:pt x="201" y="298"/>
                </a:lnTo>
                <a:lnTo>
                  <a:pt x="0" y="14"/>
                </a:lnTo>
                <a:lnTo>
                  <a:pt x="22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1" name="Freeform: Shape 53"/>
          <p:cNvSpPr/>
          <p:nvPr userDrawn="1"/>
        </p:nvSpPr>
        <p:spPr bwMode="auto">
          <a:xfrm>
            <a:off x="5370830" y="4600575"/>
            <a:ext cx="363855" cy="41275"/>
          </a:xfrm>
          <a:custGeom>
            <a:avLst/>
            <a:gdLst>
              <a:gd name="T0" fmla="*/ 305 w 307"/>
              <a:gd name="T1" fmla="*/ 36 h 36"/>
              <a:gd name="T2" fmla="*/ 0 w 307"/>
              <a:gd name="T3" fmla="*/ 28 h 36"/>
              <a:gd name="T4" fmla="*/ 0 w 307"/>
              <a:gd name="T5" fmla="*/ 0 h 36"/>
              <a:gd name="T6" fmla="*/ 307 w 307"/>
              <a:gd name="T7" fmla="*/ 10 h 36"/>
              <a:gd name="T8" fmla="*/ 305 w 307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36">
                <a:moveTo>
                  <a:pt x="305" y="36"/>
                </a:moveTo>
                <a:lnTo>
                  <a:pt x="0" y="28"/>
                </a:lnTo>
                <a:lnTo>
                  <a:pt x="0" y="0"/>
                </a:lnTo>
                <a:lnTo>
                  <a:pt x="307" y="10"/>
                </a:lnTo>
                <a:lnTo>
                  <a:pt x="305" y="36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2" name="Freeform: Shape 54"/>
          <p:cNvSpPr/>
          <p:nvPr userDrawn="1"/>
        </p:nvSpPr>
        <p:spPr bwMode="auto">
          <a:xfrm>
            <a:off x="5029835" y="3553460"/>
            <a:ext cx="256540" cy="180340"/>
          </a:xfrm>
          <a:custGeom>
            <a:avLst/>
            <a:gdLst>
              <a:gd name="T0" fmla="*/ 0 w 216"/>
              <a:gd name="T1" fmla="*/ 135 h 158"/>
              <a:gd name="T2" fmla="*/ 200 w 216"/>
              <a:gd name="T3" fmla="*/ 0 h 158"/>
              <a:gd name="T4" fmla="*/ 216 w 216"/>
              <a:gd name="T5" fmla="*/ 21 h 158"/>
              <a:gd name="T6" fmla="*/ 16 w 216"/>
              <a:gd name="T7" fmla="*/ 158 h 158"/>
              <a:gd name="T8" fmla="*/ 0 w 216"/>
              <a:gd name="T9" fmla="*/ 13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58">
                <a:moveTo>
                  <a:pt x="0" y="135"/>
                </a:moveTo>
                <a:lnTo>
                  <a:pt x="200" y="0"/>
                </a:lnTo>
                <a:lnTo>
                  <a:pt x="216" y="21"/>
                </a:lnTo>
                <a:lnTo>
                  <a:pt x="16" y="158"/>
                </a:lnTo>
                <a:lnTo>
                  <a:pt x="0" y="135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3" name="Freeform: Shape 55"/>
          <p:cNvSpPr/>
          <p:nvPr userDrawn="1"/>
        </p:nvSpPr>
        <p:spPr bwMode="auto">
          <a:xfrm>
            <a:off x="6428740" y="4294505"/>
            <a:ext cx="490855" cy="50165"/>
          </a:xfrm>
          <a:custGeom>
            <a:avLst/>
            <a:gdLst>
              <a:gd name="T0" fmla="*/ 413 w 413"/>
              <a:gd name="T1" fmla="*/ 26 h 44"/>
              <a:gd name="T2" fmla="*/ 1 w 413"/>
              <a:gd name="T3" fmla="*/ 44 h 44"/>
              <a:gd name="T4" fmla="*/ 0 w 413"/>
              <a:gd name="T5" fmla="*/ 16 h 44"/>
              <a:gd name="T6" fmla="*/ 411 w 413"/>
              <a:gd name="T7" fmla="*/ 0 h 44"/>
              <a:gd name="T8" fmla="*/ 413 w 413"/>
              <a:gd name="T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" h="44">
                <a:moveTo>
                  <a:pt x="413" y="26"/>
                </a:moveTo>
                <a:lnTo>
                  <a:pt x="1" y="44"/>
                </a:lnTo>
                <a:lnTo>
                  <a:pt x="0" y="16"/>
                </a:lnTo>
                <a:lnTo>
                  <a:pt x="411" y="0"/>
                </a:lnTo>
                <a:lnTo>
                  <a:pt x="413" y="26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4" name="Freeform: Shape 56"/>
          <p:cNvSpPr/>
          <p:nvPr userDrawn="1"/>
        </p:nvSpPr>
        <p:spPr bwMode="auto">
          <a:xfrm>
            <a:off x="5474335" y="5137785"/>
            <a:ext cx="1240790" cy="1060450"/>
          </a:xfrm>
          <a:custGeom>
            <a:avLst/>
            <a:gdLst>
              <a:gd name="T0" fmla="*/ 293 w 602"/>
              <a:gd name="T1" fmla="*/ 535 h 535"/>
              <a:gd name="T2" fmla="*/ 143 w 602"/>
              <a:gd name="T3" fmla="*/ 515 h 535"/>
              <a:gd name="T4" fmla="*/ 87 w 602"/>
              <a:gd name="T5" fmla="*/ 469 h 535"/>
              <a:gd name="T6" fmla="*/ 38 w 602"/>
              <a:gd name="T7" fmla="*/ 403 h 535"/>
              <a:gd name="T8" fmla="*/ 31 w 602"/>
              <a:gd name="T9" fmla="*/ 368 h 535"/>
              <a:gd name="T10" fmla="*/ 32 w 602"/>
              <a:gd name="T11" fmla="*/ 347 h 535"/>
              <a:gd name="T12" fmla="*/ 38 w 602"/>
              <a:gd name="T13" fmla="*/ 314 h 535"/>
              <a:gd name="T14" fmla="*/ 32 w 602"/>
              <a:gd name="T15" fmla="*/ 293 h 535"/>
              <a:gd name="T16" fmla="*/ 29 w 602"/>
              <a:gd name="T17" fmla="*/ 270 h 535"/>
              <a:gd name="T18" fmla="*/ 37 w 602"/>
              <a:gd name="T19" fmla="*/ 241 h 535"/>
              <a:gd name="T20" fmla="*/ 31 w 602"/>
              <a:gd name="T21" fmla="*/ 214 h 535"/>
              <a:gd name="T22" fmla="*/ 35 w 602"/>
              <a:gd name="T23" fmla="*/ 191 h 535"/>
              <a:gd name="T24" fmla="*/ 41 w 602"/>
              <a:gd name="T25" fmla="*/ 169 h 535"/>
              <a:gd name="T26" fmla="*/ 44 w 602"/>
              <a:gd name="T27" fmla="*/ 145 h 535"/>
              <a:gd name="T28" fmla="*/ 17 w 602"/>
              <a:gd name="T29" fmla="*/ 126 h 535"/>
              <a:gd name="T30" fmla="*/ 0 w 602"/>
              <a:gd name="T31" fmla="*/ 0 h 535"/>
              <a:gd name="T32" fmla="*/ 602 w 602"/>
              <a:gd name="T33" fmla="*/ 0 h 535"/>
              <a:gd name="T34" fmla="*/ 590 w 602"/>
              <a:gd name="T35" fmla="*/ 94 h 535"/>
              <a:gd name="T36" fmla="*/ 563 w 602"/>
              <a:gd name="T37" fmla="*/ 114 h 535"/>
              <a:gd name="T38" fmla="*/ 566 w 602"/>
              <a:gd name="T39" fmla="*/ 138 h 535"/>
              <a:gd name="T40" fmla="*/ 572 w 602"/>
              <a:gd name="T41" fmla="*/ 160 h 535"/>
              <a:gd name="T42" fmla="*/ 577 w 602"/>
              <a:gd name="T43" fmla="*/ 182 h 535"/>
              <a:gd name="T44" fmla="*/ 571 w 602"/>
              <a:gd name="T45" fmla="*/ 209 h 535"/>
              <a:gd name="T46" fmla="*/ 578 w 602"/>
              <a:gd name="T47" fmla="*/ 239 h 535"/>
              <a:gd name="T48" fmla="*/ 575 w 602"/>
              <a:gd name="T49" fmla="*/ 261 h 535"/>
              <a:gd name="T50" fmla="*/ 569 w 602"/>
              <a:gd name="T51" fmla="*/ 282 h 535"/>
              <a:gd name="T52" fmla="*/ 575 w 602"/>
              <a:gd name="T53" fmla="*/ 315 h 535"/>
              <a:gd name="T54" fmla="*/ 577 w 602"/>
              <a:gd name="T55" fmla="*/ 336 h 535"/>
              <a:gd name="T56" fmla="*/ 569 w 602"/>
              <a:gd name="T57" fmla="*/ 372 h 535"/>
              <a:gd name="T58" fmla="*/ 580 w 602"/>
              <a:gd name="T59" fmla="*/ 392 h 535"/>
              <a:gd name="T60" fmla="*/ 524 w 602"/>
              <a:gd name="T61" fmla="*/ 469 h 535"/>
              <a:gd name="T62" fmla="*/ 469 w 602"/>
              <a:gd name="T63" fmla="*/ 515 h 535"/>
              <a:gd name="T64" fmla="*/ 293 w 602"/>
              <a:gd name="T65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2" h="535">
                <a:moveTo>
                  <a:pt x="293" y="535"/>
                </a:moveTo>
                <a:cubicBezTo>
                  <a:pt x="246" y="535"/>
                  <a:pt x="146" y="530"/>
                  <a:pt x="143" y="515"/>
                </a:cubicBezTo>
                <a:cubicBezTo>
                  <a:pt x="140" y="500"/>
                  <a:pt x="125" y="491"/>
                  <a:pt x="87" y="469"/>
                </a:cubicBezTo>
                <a:cubicBezTo>
                  <a:pt x="50" y="447"/>
                  <a:pt x="38" y="420"/>
                  <a:pt x="38" y="403"/>
                </a:cubicBezTo>
                <a:cubicBezTo>
                  <a:pt x="38" y="387"/>
                  <a:pt x="50" y="375"/>
                  <a:pt x="31" y="368"/>
                </a:cubicBezTo>
                <a:cubicBezTo>
                  <a:pt x="11" y="360"/>
                  <a:pt x="16" y="353"/>
                  <a:pt x="32" y="347"/>
                </a:cubicBezTo>
                <a:cubicBezTo>
                  <a:pt x="48" y="341"/>
                  <a:pt x="38" y="330"/>
                  <a:pt x="38" y="314"/>
                </a:cubicBezTo>
                <a:cubicBezTo>
                  <a:pt x="38" y="297"/>
                  <a:pt x="56" y="294"/>
                  <a:pt x="32" y="293"/>
                </a:cubicBezTo>
                <a:cubicBezTo>
                  <a:pt x="8" y="291"/>
                  <a:pt x="11" y="276"/>
                  <a:pt x="29" y="270"/>
                </a:cubicBezTo>
                <a:cubicBezTo>
                  <a:pt x="47" y="264"/>
                  <a:pt x="37" y="254"/>
                  <a:pt x="37" y="241"/>
                </a:cubicBezTo>
                <a:cubicBezTo>
                  <a:pt x="37" y="227"/>
                  <a:pt x="47" y="218"/>
                  <a:pt x="31" y="214"/>
                </a:cubicBezTo>
                <a:cubicBezTo>
                  <a:pt x="14" y="209"/>
                  <a:pt x="16" y="196"/>
                  <a:pt x="35" y="191"/>
                </a:cubicBezTo>
                <a:cubicBezTo>
                  <a:pt x="54" y="187"/>
                  <a:pt x="43" y="179"/>
                  <a:pt x="41" y="169"/>
                </a:cubicBezTo>
                <a:cubicBezTo>
                  <a:pt x="40" y="158"/>
                  <a:pt x="54" y="145"/>
                  <a:pt x="44" y="145"/>
                </a:cubicBezTo>
                <a:cubicBezTo>
                  <a:pt x="34" y="145"/>
                  <a:pt x="19" y="137"/>
                  <a:pt x="17" y="126"/>
                </a:cubicBezTo>
                <a:cubicBezTo>
                  <a:pt x="0" y="0"/>
                  <a:pt x="0" y="0"/>
                  <a:pt x="0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590" y="94"/>
                  <a:pt x="590" y="94"/>
                  <a:pt x="590" y="94"/>
                </a:cubicBezTo>
                <a:cubicBezTo>
                  <a:pt x="589" y="106"/>
                  <a:pt x="574" y="114"/>
                  <a:pt x="563" y="114"/>
                </a:cubicBezTo>
                <a:cubicBezTo>
                  <a:pt x="553" y="114"/>
                  <a:pt x="568" y="127"/>
                  <a:pt x="566" y="138"/>
                </a:cubicBezTo>
                <a:cubicBezTo>
                  <a:pt x="565" y="148"/>
                  <a:pt x="553" y="155"/>
                  <a:pt x="572" y="160"/>
                </a:cubicBezTo>
                <a:cubicBezTo>
                  <a:pt x="592" y="164"/>
                  <a:pt x="593" y="178"/>
                  <a:pt x="577" y="182"/>
                </a:cubicBezTo>
                <a:cubicBezTo>
                  <a:pt x="560" y="187"/>
                  <a:pt x="571" y="196"/>
                  <a:pt x="571" y="209"/>
                </a:cubicBezTo>
                <a:cubicBezTo>
                  <a:pt x="571" y="223"/>
                  <a:pt x="560" y="233"/>
                  <a:pt x="578" y="239"/>
                </a:cubicBezTo>
                <a:cubicBezTo>
                  <a:pt x="596" y="245"/>
                  <a:pt x="599" y="260"/>
                  <a:pt x="575" y="261"/>
                </a:cubicBezTo>
                <a:cubicBezTo>
                  <a:pt x="551" y="263"/>
                  <a:pt x="569" y="266"/>
                  <a:pt x="569" y="282"/>
                </a:cubicBezTo>
                <a:cubicBezTo>
                  <a:pt x="569" y="299"/>
                  <a:pt x="559" y="309"/>
                  <a:pt x="575" y="315"/>
                </a:cubicBezTo>
                <a:cubicBezTo>
                  <a:pt x="592" y="321"/>
                  <a:pt x="596" y="329"/>
                  <a:pt x="577" y="336"/>
                </a:cubicBezTo>
                <a:cubicBezTo>
                  <a:pt x="557" y="344"/>
                  <a:pt x="569" y="356"/>
                  <a:pt x="569" y="372"/>
                </a:cubicBezTo>
                <a:cubicBezTo>
                  <a:pt x="569" y="377"/>
                  <a:pt x="582" y="382"/>
                  <a:pt x="580" y="392"/>
                </a:cubicBezTo>
                <a:cubicBezTo>
                  <a:pt x="576" y="416"/>
                  <a:pt x="553" y="445"/>
                  <a:pt x="524" y="469"/>
                </a:cubicBezTo>
                <a:cubicBezTo>
                  <a:pt x="496" y="493"/>
                  <a:pt x="472" y="500"/>
                  <a:pt x="469" y="515"/>
                </a:cubicBezTo>
                <a:cubicBezTo>
                  <a:pt x="466" y="530"/>
                  <a:pt x="341" y="535"/>
                  <a:pt x="293" y="535"/>
                </a:cubicBezTo>
                <a:close/>
              </a:path>
            </a:pathLst>
          </a:custGeom>
          <a:solidFill>
            <a:srgbClr val="9393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5" name="Freeform: Shape 57"/>
          <p:cNvSpPr/>
          <p:nvPr userDrawn="1"/>
        </p:nvSpPr>
        <p:spPr bwMode="auto">
          <a:xfrm>
            <a:off x="5740400" y="5137785"/>
            <a:ext cx="350520" cy="1060450"/>
          </a:xfrm>
          <a:custGeom>
            <a:avLst/>
            <a:gdLst>
              <a:gd name="T0" fmla="*/ 82 w 170"/>
              <a:gd name="T1" fmla="*/ 535 h 535"/>
              <a:gd name="T2" fmla="*/ 38 w 170"/>
              <a:gd name="T3" fmla="*/ 515 h 535"/>
              <a:gd name="T4" fmla="*/ 22 w 170"/>
              <a:gd name="T5" fmla="*/ 469 h 535"/>
              <a:gd name="T6" fmla="*/ 8 w 170"/>
              <a:gd name="T7" fmla="*/ 403 h 535"/>
              <a:gd name="T8" fmla="*/ 6 w 170"/>
              <a:gd name="T9" fmla="*/ 368 h 535"/>
              <a:gd name="T10" fmla="*/ 7 w 170"/>
              <a:gd name="T11" fmla="*/ 347 h 535"/>
              <a:gd name="T12" fmla="*/ 8 w 170"/>
              <a:gd name="T13" fmla="*/ 314 h 535"/>
              <a:gd name="T14" fmla="*/ 7 w 170"/>
              <a:gd name="T15" fmla="*/ 293 h 535"/>
              <a:gd name="T16" fmla="*/ 6 w 170"/>
              <a:gd name="T17" fmla="*/ 270 h 535"/>
              <a:gd name="T18" fmla="*/ 8 w 170"/>
              <a:gd name="T19" fmla="*/ 241 h 535"/>
              <a:gd name="T20" fmla="*/ 6 w 170"/>
              <a:gd name="T21" fmla="*/ 214 h 535"/>
              <a:gd name="T22" fmla="*/ 7 w 170"/>
              <a:gd name="T23" fmla="*/ 191 h 535"/>
              <a:gd name="T24" fmla="*/ 9 w 170"/>
              <a:gd name="T25" fmla="*/ 169 h 535"/>
              <a:gd name="T26" fmla="*/ 10 w 170"/>
              <a:gd name="T27" fmla="*/ 145 h 535"/>
              <a:gd name="T28" fmla="*/ 2 w 170"/>
              <a:gd name="T29" fmla="*/ 126 h 535"/>
              <a:gd name="T30" fmla="*/ 5 w 170"/>
              <a:gd name="T31" fmla="*/ 90 h 535"/>
              <a:gd name="T32" fmla="*/ 4 w 170"/>
              <a:gd name="T33" fmla="*/ 43 h 535"/>
              <a:gd name="T34" fmla="*/ 0 w 170"/>
              <a:gd name="T35" fmla="*/ 0 h 535"/>
              <a:gd name="T36" fmla="*/ 170 w 170"/>
              <a:gd name="T37" fmla="*/ 0 h 535"/>
              <a:gd name="T38" fmla="*/ 168 w 170"/>
              <a:gd name="T39" fmla="*/ 23 h 535"/>
              <a:gd name="T40" fmla="*/ 164 w 170"/>
              <a:gd name="T41" fmla="*/ 58 h 535"/>
              <a:gd name="T42" fmla="*/ 167 w 170"/>
              <a:gd name="T43" fmla="*/ 94 h 535"/>
              <a:gd name="T44" fmla="*/ 159 w 170"/>
              <a:gd name="T45" fmla="*/ 114 h 535"/>
              <a:gd name="T46" fmla="*/ 160 w 170"/>
              <a:gd name="T47" fmla="*/ 138 h 535"/>
              <a:gd name="T48" fmla="*/ 162 w 170"/>
              <a:gd name="T49" fmla="*/ 160 h 535"/>
              <a:gd name="T50" fmla="*/ 163 w 170"/>
              <a:gd name="T51" fmla="*/ 182 h 535"/>
              <a:gd name="T52" fmla="*/ 161 w 170"/>
              <a:gd name="T53" fmla="*/ 209 h 535"/>
              <a:gd name="T54" fmla="*/ 163 w 170"/>
              <a:gd name="T55" fmla="*/ 239 h 535"/>
              <a:gd name="T56" fmla="*/ 163 w 170"/>
              <a:gd name="T57" fmla="*/ 261 h 535"/>
              <a:gd name="T58" fmla="*/ 161 w 170"/>
              <a:gd name="T59" fmla="*/ 282 h 535"/>
              <a:gd name="T60" fmla="*/ 163 w 170"/>
              <a:gd name="T61" fmla="*/ 315 h 535"/>
              <a:gd name="T62" fmla="*/ 163 w 170"/>
              <a:gd name="T63" fmla="*/ 336 h 535"/>
              <a:gd name="T64" fmla="*/ 161 w 170"/>
              <a:gd name="T65" fmla="*/ 372 h 535"/>
              <a:gd name="T66" fmla="*/ 164 w 170"/>
              <a:gd name="T67" fmla="*/ 392 h 535"/>
              <a:gd name="T68" fmla="*/ 148 w 170"/>
              <a:gd name="T69" fmla="*/ 469 h 535"/>
              <a:gd name="T70" fmla="*/ 132 w 170"/>
              <a:gd name="T71" fmla="*/ 515 h 535"/>
              <a:gd name="T72" fmla="*/ 82 w 170"/>
              <a:gd name="T73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0" h="535">
                <a:moveTo>
                  <a:pt x="82" y="535"/>
                </a:moveTo>
                <a:cubicBezTo>
                  <a:pt x="68" y="535"/>
                  <a:pt x="39" y="530"/>
                  <a:pt x="38" y="515"/>
                </a:cubicBezTo>
                <a:cubicBezTo>
                  <a:pt x="37" y="500"/>
                  <a:pt x="33" y="491"/>
                  <a:pt x="22" y="469"/>
                </a:cubicBezTo>
                <a:cubicBezTo>
                  <a:pt x="12" y="447"/>
                  <a:pt x="8" y="420"/>
                  <a:pt x="8" y="403"/>
                </a:cubicBezTo>
                <a:cubicBezTo>
                  <a:pt x="8" y="387"/>
                  <a:pt x="12" y="375"/>
                  <a:pt x="6" y="368"/>
                </a:cubicBezTo>
                <a:cubicBezTo>
                  <a:pt x="1" y="360"/>
                  <a:pt x="2" y="353"/>
                  <a:pt x="7" y="347"/>
                </a:cubicBezTo>
                <a:cubicBezTo>
                  <a:pt x="11" y="341"/>
                  <a:pt x="8" y="330"/>
                  <a:pt x="8" y="314"/>
                </a:cubicBezTo>
                <a:cubicBezTo>
                  <a:pt x="8" y="297"/>
                  <a:pt x="13" y="294"/>
                  <a:pt x="7" y="293"/>
                </a:cubicBezTo>
                <a:cubicBezTo>
                  <a:pt x="0" y="291"/>
                  <a:pt x="1" y="276"/>
                  <a:pt x="6" y="270"/>
                </a:cubicBezTo>
                <a:cubicBezTo>
                  <a:pt x="11" y="264"/>
                  <a:pt x="8" y="254"/>
                  <a:pt x="8" y="241"/>
                </a:cubicBezTo>
                <a:cubicBezTo>
                  <a:pt x="8" y="227"/>
                  <a:pt x="11" y="218"/>
                  <a:pt x="6" y="214"/>
                </a:cubicBezTo>
                <a:cubicBezTo>
                  <a:pt x="1" y="209"/>
                  <a:pt x="2" y="196"/>
                  <a:pt x="7" y="191"/>
                </a:cubicBezTo>
                <a:cubicBezTo>
                  <a:pt x="13" y="187"/>
                  <a:pt x="10" y="179"/>
                  <a:pt x="9" y="169"/>
                </a:cubicBezTo>
                <a:cubicBezTo>
                  <a:pt x="9" y="158"/>
                  <a:pt x="13" y="145"/>
                  <a:pt x="10" y="145"/>
                </a:cubicBezTo>
                <a:cubicBezTo>
                  <a:pt x="7" y="145"/>
                  <a:pt x="2" y="138"/>
                  <a:pt x="2" y="126"/>
                </a:cubicBezTo>
                <a:cubicBezTo>
                  <a:pt x="2" y="114"/>
                  <a:pt x="5" y="106"/>
                  <a:pt x="5" y="90"/>
                </a:cubicBezTo>
                <a:cubicBezTo>
                  <a:pt x="5" y="73"/>
                  <a:pt x="6" y="55"/>
                  <a:pt x="4" y="43"/>
                </a:cubicBezTo>
                <a:cubicBezTo>
                  <a:pt x="3" y="33"/>
                  <a:pt x="1" y="13"/>
                  <a:pt x="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0" y="9"/>
                  <a:pt x="170" y="18"/>
                  <a:pt x="168" y="23"/>
                </a:cubicBezTo>
                <a:cubicBezTo>
                  <a:pt x="164" y="35"/>
                  <a:pt x="164" y="42"/>
                  <a:pt x="164" y="58"/>
                </a:cubicBezTo>
                <a:cubicBezTo>
                  <a:pt x="164" y="75"/>
                  <a:pt x="167" y="82"/>
                  <a:pt x="167" y="94"/>
                </a:cubicBezTo>
                <a:cubicBezTo>
                  <a:pt x="167" y="106"/>
                  <a:pt x="162" y="114"/>
                  <a:pt x="159" y="114"/>
                </a:cubicBezTo>
                <a:cubicBezTo>
                  <a:pt x="156" y="114"/>
                  <a:pt x="160" y="127"/>
                  <a:pt x="160" y="138"/>
                </a:cubicBezTo>
                <a:cubicBezTo>
                  <a:pt x="160" y="148"/>
                  <a:pt x="156" y="155"/>
                  <a:pt x="162" y="160"/>
                </a:cubicBezTo>
                <a:cubicBezTo>
                  <a:pt x="167" y="164"/>
                  <a:pt x="168" y="178"/>
                  <a:pt x="163" y="182"/>
                </a:cubicBezTo>
                <a:cubicBezTo>
                  <a:pt x="158" y="187"/>
                  <a:pt x="161" y="196"/>
                  <a:pt x="161" y="209"/>
                </a:cubicBezTo>
                <a:cubicBezTo>
                  <a:pt x="161" y="223"/>
                  <a:pt x="158" y="233"/>
                  <a:pt x="163" y="239"/>
                </a:cubicBezTo>
                <a:cubicBezTo>
                  <a:pt x="169" y="245"/>
                  <a:pt x="169" y="260"/>
                  <a:pt x="163" y="261"/>
                </a:cubicBezTo>
                <a:cubicBezTo>
                  <a:pt x="156" y="263"/>
                  <a:pt x="161" y="266"/>
                  <a:pt x="161" y="282"/>
                </a:cubicBezTo>
                <a:cubicBezTo>
                  <a:pt x="161" y="299"/>
                  <a:pt x="158" y="309"/>
                  <a:pt x="163" y="315"/>
                </a:cubicBezTo>
                <a:cubicBezTo>
                  <a:pt x="167" y="321"/>
                  <a:pt x="169" y="329"/>
                  <a:pt x="163" y="336"/>
                </a:cubicBezTo>
                <a:cubicBezTo>
                  <a:pt x="157" y="344"/>
                  <a:pt x="161" y="356"/>
                  <a:pt x="161" y="372"/>
                </a:cubicBezTo>
                <a:cubicBezTo>
                  <a:pt x="161" y="377"/>
                  <a:pt x="165" y="382"/>
                  <a:pt x="164" y="392"/>
                </a:cubicBezTo>
                <a:cubicBezTo>
                  <a:pt x="163" y="416"/>
                  <a:pt x="156" y="445"/>
                  <a:pt x="148" y="469"/>
                </a:cubicBezTo>
                <a:cubicBezTo>
                  <a:pt x="140" y="493"/>
                  <a:pt x="133" y="500"/>
                  <a:pt x="132" y="515"/>
                </a:cubicBezTo>
                <a:cubicBezTo>
                  <a:pt x="131" y="530"/>
                  <a:pt x="95" y="535"/>
                  <a:pt x="82" y="535"/>
                </a:cubicBezTo>
                <a:close/>
              </a:path>
            </a:pathLst>
          </a:custGeom>
          <a:solidFill>
            <a:srgbClr val="B2B1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6" name="Oval 58"/>
          <p:cNvSpPr/>
          <p:nvPr userDrawn="1"/>
        </p:nvSpPr>
        <p:spPr bwMode="auto">
          <a:xfrm>
            <a:off x="5962650" y="6188710"/>
            <a:ext cx="281940" cy="121285"/>
          </a:xfrm>
          <a:prstGeom prst="ellipse">
            <a:avLst/>
          </a:pr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7" name="Oval 59"/>
          <p:cNvSpPr/>
          <p:nvPr userDrawn="1"/>
        </p:nvSpPr>
        <p:spPr bwMode="auto">
          <a:xfrm>
            <a:off x="5857240" y="6134735"/>
            <a:ext cx="492760" cy="131445"/>
          </a:xfrm>
          <a:prstGeom prst="ellipse">
            <a:avLst/>
          </a:prstGeom>
          <a:solidFill>
            <a:srgbClr val="5757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8" name="Freeform: Shape 60"/>
          <p:cNvSpPr/>
          <p:nvPr userDrawn="1"/>
        </p:nvSpPr>
        <p:spPr bwMode="auto">
          <a:xfrm>
            <a:off x="5791200" y="6172835"/>
            <a:ext cx="624840" cy="50165"/>
          </a:xfrm>
          <a:custGeom>
            <a:avLst/>
            <a:gdLst>
              <a:gd name="T0" fmla="*/ 140 w 303"/>
              <a:gd name="T1" fmla="*/ 25 h 25"/>
              <a:gd name="T2" fmla="*/ 2 w 303"/>
              <a:gd name="T3" fmla="*/ 7 h 25"/>
              <a:gd name="T4" fmla="*/ 0 w 303"/>
              <a:gd name="T5" fmla="*/ 1 h 25"/>
              <a:gd name="T6" fmla="*/ 139 w 303"/>
              <a:gd name="T7" fmla="*/ 13 h 25"/>
              <a:gd name="T8" fmla="*/ 303 w 303"/>
              <a:gd name="T9" fmla="*/ 0 h 25"/>
              <a:gd name="T10" fmla="*/ 301 w 303"/>
              <a:gd name="T11" fmla="*/ 7 h 25"/>
              <a:gd name="T12" fmla="*/ 140 w 303"/>
              <a:gd name="T13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" h="25">
                <a:moveTo>
                  <a:pt x="140" y="25"/>
                </a:moveTo>
                <a:cubicBezTo>
                  <a:pt x="96" y="25"/>
                  <a:pt x="4" y="21"/>
                  <a:pt x="2" y="7"/>
                </a:cubicBezTo>
                <a:cubicBezTo>
                  <a:pt x="1" y="6"/>
                  <a:pt x="1" y="3"/>
                  <a:pt x="0" y="1"/>
                </a:cubicBezTo>
                <a:cubicBezTo>
                  <a:pt x="28" y="10"/>
                  <a:pt x="101" y="13"/>
                  <a:pt x="139" y="13"/>
                </a:cubicBezTo>
                <a:cubicBezTo>
                  <a:pt x="179" y="13"/>
                  <a:pt x="271" y="10"/>
                  <a:pt x="303" y="0"/>
                </a:cubicBezTo>
                <a:cubicBezTo>
                  <a:pt x="302" y="3"/>
                  <a:pt x="302" y="5"/>
                  <a:pt x="301" y="7"/>
                </a:cubicBezTo>
                <a:cubicBezTo>
                  <a:pt x="299" y="21"/>
                  <a:pt x="184" y="25"/>
                  <a:pt x="140" y="25"/>
                </a:cubicBezTo>
                <a:close/>
              </a:path>
            </a:pathLst>
          </a:custGeom>
          <a:solidFill>
            <a:srgbClr val="4B4B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59" name="Freeform: Shape 61"/>
          <p:cNvSpPr/>
          <p:nvPr userDrawn="1"/>
        </p:nvSpPr>
        <p:spPr bwMode="auto">
          <a:xfrm>
            <a:off x="5535930" y="5439410"/>
            <a:ext cx="1145540" cy="81280"/>
          </a:xfrm>
          <a:custGeom>
            <a:avLst/>
            <a:gdLst>
              <a:gd name="T0" fmla="*/ 13 w 556"/>
              <a:gd name="T1" fmla="*/ 24 h 41"/>
              <a:gd name="T2" fmla="*/ 531 w 556"/>
              <a:gd name="T3" fmla="*/ 0 h 41"/>
              <a:gd name="T4" fmla="*/ 542 w 556"/>
              <a:gd name="T5" fmla="*/ 8 h 41"/>
              <a:gd name="T6" fmla="*/ 556 w 556"/>
              <a:gd name="T7" fmla="*/ 15 h 41"/>
              <a:gd name="T8" fmla="*/ 0 w 556"/>
              <a:gd name="T9" fmla="*/ 41 h 41"/>
              <a:gd name="T10" fmla="*/ 5 w 556"/>
              <a:gd name="T11" fmla="*/ 39 h 41"/>
              <a:gd name="T12" fmla="*/ 13 w 556"/>
              <a:gd name="T13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41">
                <a:moveTo>
                  <a:pt x="13" y="24"/>
                </a:moveTo>
                <a:cubicBezTo>
                  <a:pt x="531" y="0"/>
                  <a:pt x="531" y="0"/>
                  <a:pt x="531" y="0"/>
                </a:cubicBezTo>
                <a:cubicBezTo>
                  <a:pt x="531" y="3"/>
                  <a:pt x="533" y="6"/>
                  <a:pt x="542" y="8"/>
                </a:cubicBezTo>
                <a:cubicBezTo>
                  <a:pt x="549" y="9"/>
                  <a:pt x="553" y="12"/>
                  <a:pt x="556" y="15"/>
                </a:cubicBezTo>
                <a:cubicBezTo>
                  <a:pt x="0" y="41"/>
                  <a:pt x="0" y="41"/>
                  <a:pt x="0" y="41"/>
                </a:cubicBezTo>
                <a:cubicBezTo>
                  <a:pt x="1" y="40"/>
                  <a:pt x="3" y="40"/>
                  <a:pt x="5" y="39"/>
                </a:cubicBezTo>
                <a:cubicBezTo>
                  <a:pt x="20" y="36"/>
                  <a:pt x="16" y="31"/>
                  <a:pt x="13" y="24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0" name="Freeform: Shape 62"/>
          <p:cNvSpPr/>
          <p:nvPr userDrawn="1"/>
        </p:nvSpPr>
        <p:spPr bwMode="auto">
          <a:xfrm>
            <a:off x="5513705" y="5347970"/>
            <a:ext cx="1165225" cy="83185"/>
          </a:xfrm>
          <a:custGeom>
            <a:avLst/>
            <a:gdLst>
              <a:gd name="T0" fmla="*/ 0 w 565"/>
              <a:gd name="T1" fmla="*/ 27 h 42"/>
              <a:gd name="T2" fmla="*/ 565 w 565"/>
              <a:gd name="T3" fmla="*/ 0 h 42"/>
              <a:gd name="T4" fmla="*/ 544 w 565"/>
              <a:gd name="T5" fmla="*/ 8 h 42"/>
              <a:gd name="T6" fmla="*/ 543 w 565"/>
              <a:gd name="T7" fmla="*/ 17 h 42"/>
              <a:gd name="T8" fmla="*/ 29 w 565"/>
              <a:gd name="T9" fmla="*/ 42 h 42"/>
              <a:gd name="T10" fmla="*/ 25 w 565"/>
              <a:gd name="T11" fmla="*/ 39 h 42"/>
              <a:gd name="T12" fmla="*/ 0 w 565"/>
              <a:gd name="T13" fmla="*/ 2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42">
                <a:moveTo>
                  <a:pt x="0" y="27"/>
                </a:moveTo>
                <a:cubicBezTo>
                  <a:pt x="565" y="0"/>
                  <a:pt x="565" y="0"/>
                  <a:pt x="565" y="0"/>
                </a:cubicBezTo>
                <a:cubicBezTo>
                  <a:pt x="559" y="5"/>
                  <a:pt x="551" y="8"/>
                  <a:pt x="544" y="8"/>
                </a:cubicBezTo>
                <a:cubicBezTo>
                  <a:pt x="538" y="8"/>
                  <a:pt x="540" y="12"/>
                  <a:pt x="543" y="17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8" y="39"/>
                  <a:pt x="25" y="39"/>
                </a:cubicBezTo>
                <a:cubicBezTo>
                  <a:pt x="17" y="39"/>
                  <a:pt x="5" y="34"/>
                  <a:pt x="0" y="27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1" name="Freeform: Shape 63"/>
          <p:cNvSpPr/>
          <p:nvPr userDrawn="1"/>
        </p:nvSpPr>
        <p:spPr bwMode="auto">
          <a:xfrm>
            <a:off x="5539105" y="5513070"/>
            <a:ext cx="1108710" cy="81280"/>
          </a:xfrm>
          <a:custGeom>
            <a:avLst/>
            <a:gdLst>
              <a:gd name="T0" fmla="*/ 0 w 538"/>
              <a:gd name="T1" fmla="*/ 25 h 41"/>
              <a:gd name="T2" fmla="*/ 536 w 538"/>
              <a:gd name="T3" fmla="*/ 0 h 41"/>
              <a:gd name="T4" fmla="*/ 538 w 538"/>
              <a:gd name="T5" fmla="*/ 16 h 41"/>
              <a:gd name="T6" fmla="*/ 6 w 538"/>
              <a:gd name="T7" fmla="*/ 41 h 41"/>
              <a:gd name="T8" fmla="*/ 0 w 538"/>
              <a:gd name="T9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41">
                <a:moveTo>
                  <a:pt x="0" y="25"/>
                </a:moveTo>
                <a:cubicBezTo>
                  <a:pt x="536" y="0"/>
                  <a:pt x="536" y="0"/>
                  <a:pt x="536" y="0"/>
                </a:cubicBezTo>
                <a:cubicBezTo>
                  <a:pt x="535" y="4"/>
                  <a:pt x="537" y="9"/>
                  <a:pt x="538" y="16"/>
                </a:cubicBezTo>
                <a:cubicBezTo>
                  <a:pt x="6" y="41"/>
                  <a:pt x="6" y="41"/>
                  <a:pt x="6" y="41"/>
                </a:cubicBezTo>
                <a:cubicBezTo>
                  <a:pt x="8" y="34"/>
                  <a:pt x="10" y="28"/>
                  <a:pt x="0" y="25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2" name="Freeform: Shape 64"/>
          <p:cNvSpPr/>
          <p:nvPr userDrawn="1"/>
        </p:nvSpPr>
        <p:spPr bwMode="auto">
          <a:xfrm>
            <a:off x="5547995" y="5584825"/>
            <a:ext cx="1127760" cy="81915"/>
          </a:xfrm>
          <a:custGeom>
            <a:avLst/>
            <a:gdLst>
              <a:gd name="T0" fmla="*/ 2 w 547"/>
              <a:gd name="T1" fmla="*/ 25 h 42"/>
              <a:gd name="T2" fmla="*/ 532 w 547"/>
              <a:gd name="T3" fmla="*/ 0 h 42"/>
              <a:gd name="T4" fmla="*/ 542 w 547"/>
              <a:gd name="T5" fmla="*/ 14 h 42"/>
              <a:gd name="T6" fmla="*/ 547 w 547"/>
              <a:gd name="T7" fmla="*/ 16 h 42"/>
              <a:gd name="T8" fmla="*/ 0 w 547"/>
              <a:gd name="T9" fmla="*/ 42 h 42"/>
              <a:gd name="T10" fmla="*/ 2 w 547"/>
              <a:gd name="T11" fmla="*/ 2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" h="42">
                <a:moveTo>
                  <a:pt x="2" y="25"/>
                </a:moveTo>
                <a:cubicBezTo>
                  <a:pt x="532" y="0"/>
                  <a:pt x="532" y="0"/>
                  <a:pt x="532" y="0"/>
                </a:cubicBezTo>
                <a:cubicBezTo>
                  <a:pt x="531" y="6"/>
                  <a:pt x="532" y="11"/>
                  <a:pt x="542" y="14"/>
                </a:cubicBezTo>
                <a:cubicBezTo>
                  <a:pt x="544" y="15"/>
                  <a:pt x="545" y="15"/>
                  <a:pt x="547" y="16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8"/>
                  <a:pt x="4" y="32"/>
                  <a:pt x="2" y="25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3" name="Freeform: Shape 65"/>
          <p:cNvSpPr/>
          <p:nvPr userDrawn="1"/>
        </p:nvSpPr>
        <p:spPr bwMode="auto">
          <a:xfrm>
            <a:off x="5539105" y="5669280"/>
            <a:ext cx="1106805" cy="81280"/>
          </a:xfrm>
          <a:custGeom>
            <a:avLst/>
            <a:gdLst>
              <a:gd name="T0" fmla="*/ 0 w 537"/>
              <a:gd name="T1" fmla="*/ 25 h 41"/>
              <a:gd name="T2" fmla="*/ 532 w 537"/>
              <a:gd name="T3" fmla="*/ 0 h 41"/>
              <a:gd name="T4" fmla="*/ 537 w 537"/>
              <a:gd name="T5" fmla="*/ 14 h 41"/>
              <a:gd name="T6" fmla="*/ 537 w 537"/>
              <a:gd name="T7" fmla="*/ 16 h 41"/>
              <a:gd name="T8" fmla="*/ 7 w 537"/>
              <a:gd name="T9" fmla="*/ 41 h 41"/>
              <a:gd name="T10" fmla="*/ 0 w 537"/>
              <a:gd name="T11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" h="41">
                <a:moveTo>
                  <a:pt x="0" y="25"/>
                </a:moveTo>
                <a:cubicBezTo>
                  <a:pt x="532" y="0"/>
                  <a:pt x="532" y="0"/>
                  <a:pt x="532" y="0"/>
                </a:cubicBezTo>
                <a:cubicBezTo>
                  <a:pt x="534" y="3"/>
                  <a:pt x="537" y="7"/>
                  <a:pt x="537" y="14"/>
                </a:cubicBezTo>
                <a:cubicBezTo>
                  <a:pt x="537" y="15"/>
                  <a:pt x="537" y="15"/>
                  <a:pt x="537" y="16"/>
                </a:cubicBezTo>
                <a:cubicBezTo>
                  <a:pt x="7" y="41"/>
                  <a:pt x="7" y="41"/>
                  <a:pt x="7" y="41"/>
                </a:cubicBezTo>
                <a:cubicBezTo>
                  <a:pt x="9" y="29"/>
                  <a:pt x="21" y="26"/>
                  <a:pt x="0" y="25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4" name="Freeform: Shape 66"/>
          <p:cNvSpPr/>
          <p:nvPr userDrawn="1"/>
        </p:nvSpPr>
        <p:spPr bwMode="auto">
          <a:xfrm>
            <a:off x="5535930" y="5744845"/>
            <a:ext cx="1148080" cy="81280"/>
          </a:xfrm>
          <a:custGeom>
            <a:avLst/>
            <a:gdLst>
              <a:gd name="T0" fmla="*/ 11 w 557"/>
              <a:gd name="T1" fmla="*/ 25 h 41"/>
              <a:gd name="T2" fmla="*/ 536 w 557"/>
              <a:gd name="T3" fmla="*/ 0 h 41"/>
              <a:gd name="T4" fmla="*/ 545 w 557"/>
              <a:gd name="T5" fmla="*/ 9 h 41"/>
              <a:gd name="T6" fmla="*/ 557 w 557"/>
              <a:gd name="T7" fmla="*/ 15 h 41"/>
              <a:gd name="T8" fmla="*/ 0 w 557"/>
              <a:gd name="T9" fmla="*/ 41 h 41"/>
              <a:gd name="T10" fmla="*/ 2 w 557"/>
              <a:gd name="T11" fmla="*/ 41 h 41"/>
              <a:gd name="T12" fmla="*/ 11 w 557"/>
              <a:gd name="T13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7" h="41">
                <a:moveTo>
                  <a:pt x="11" y="25"/>
                </a:moveTo>
                <a:cubicBezTo>
                  <a:pt x="536" y="0"/>
                  <a:pt x="536" y="0"/>
                  <a:pt x="536" y="0"/>
                </a:cubicBezTo>
                <a:cubicBezTo>
                  <a:pt x="536" y="4"/>
                  <a:pt x="539" y="7"/>
                  <a:pt x="545" y="9"/>
                </a:cubicBezTo>
                <a:cubicBezTo>
                  <a:pt x="550" y="11"/>
                  <a:pt x="554" y="13"/>
                  <a:pt x="557" y="15"/>
                </a:cubicBezTo>
                <a:cubicBezTo>
                  <a:pt x="0" y="41"/>
                  <a:pt x="0" y="41"/>
                  <a:pt x="0" y="41"/>
                </a:cubicBezTo>
                <a:cubicBezTo>
                  <a:pt x="1" y="41"/>
                  <a:pt x="1" y="41"/>
                  <a:pt x="2" y="41"/>
                </a:cubicBezTo>
                <a:cubicBezTo>
                  <a:pt x="12" y="37"/>
                  <a:pt x="12" y="32"/>
                  <a:pt x="11" y="25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5" name="Freeform: Shape 67"/>
          <p:cNvSpPr/>
          <p:nvPr userDrawn="1"/>
        </p:nvSpPr>
        <p:spPr bwMode="auto">
          <a:xfrm>
            <a:off x="5547995" y="5821680"/>
            <a:ext cx="1096010" cy="81280"/>
          </a:xfrm>
          <a:custGeom>
            <a:avLst/>
            <a:gdLst>
              <a:gd name="T0" fmla="*/ 0 w 532"/>
              <a:gd name="T1" fmla="*/ 25 h 41"/>
              <a:gd name="T2" fmla="*/ 530 w 532"/>
              <a:gd name="T3" fmla="*/ 0 h 41"/>
              <a:gd name="T4" fmla="*/ 532 w 532"/>
              <a:gd name="T5" fmla="*/ 17 h 41"/>
              <a:gd name="T6" fmla="*/ 5 w 532"/>
              <a:gd name="T7" fmla="*/ 41 h 41"/>
              <a:gd name="T8" fmla="*/ 0 w 532"/>
              <a:gd name="T9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41">
                <a:moveTo>
                  <a:pt x="0" y="25"/>
                </a:moveTo>
                <a:cubicBezTo>
                  <a:pt x="530" y="0"/>
                  <a:pt x="530" y="0"/>
                  <a:pt x="530" y="0"/>
                </a:cubicBezTo>
                <a:cubicBezTo>
                  <a:pt x="529" y="5"/>
                  <a:pt x="530" y="10"/>
                  <a:pt x="532" y="17"/>
                </a:cubicBezTo>
                <a:cubicBezTo>
                  <a:pt x="5" y="41"/>
                  <a:pt x="5" y="41"/>
                  <a:pt x="5" y="41"/>
                </a:cubicBezTo>
                <a:cubicBezTo>
                  <a:pt x="6" y="35"/>
                  <a:pt x="6" y="30"/>
                  <a:pt x="0" y="25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6" name="Freeform: Shape 68"/>
          <p:cNvSpPr/>
          <p:nvPr userDrawn="1"/>
        </p:nvSpPr>
        <p:spPr bwMode="auto">
          <a:xfrm>
            <a:off x="5567045" y="5935345"/>
            <a:ext cx="1096010" cy="263525"/>
          </a:xfrm>
          <a:custGeom>
            <a:avLst/>
            <a:gdLst>
              <a:gd name="T0" fmla="*/ 248 w 532"/>
              <a:gd name="T1" fmla="*/ 133 h 133"/>
              <a:gd name="T2" fmla="*/ 98 w 532"/>
              <a:gd name="T3" fmla="*/ 113 h 133"/>
              <a:gd name="T4" fmla="*/ 42 w 532"/>
              <a:gd name="T5" fmla="*/ 67 h 133"/>
              <a:gd name="T6" fmla="*/ 0 w 532"/>
              <a:gd name="T7" fmla="*/ 25 h 133"/>
              <a:gd name="T8" fmla="*/ 532 w 532"/>
              <a:gd name="T9" fmla="*/ 0 h 133"/>
              <a:gd name="T10" fmla="*/ 479 w 532"/>
              <a:gd name="T11" fmla="*/ 67 h 133"/>
              <a:gd name="T12" fmla="*/ 424 w 532"/>
              <a:gd name="T13" fmla="*/ 113 h 133"/>
              <a:gd name="T14" fmla="*/ 248 w 53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2" h="133">
                <a:moveTo>
                  <a:pt x="248" y="133"/>
                </a:moveTo>
                <a:cubicBezTo>
                  <a:pt x="201" y="133"/>
                  <a:pt x="101" y="128"/>
                  <a:pt x="98" y="113"/>
                </a:cubicBezTo>
                <a:cubicBezTo>
                  <a:pt x="95" y="98"/>
                  <a:pt x="80" y="89"/>
                  <a:pt x="42" y="67"/>
                </a:cubicBezTo>
                <a:cubicBezTo>
                  <a:pt x="20" y="54"/>
                  <a:pt x="7" y="38"/>
                  <a:pt x="0" y="25"/>
                </a:cubicBezTo>
                <a:cubicBezTo>
                  <a:pt x="532" y="0"/>
                  <a:pt x="532" y="0"/>
                  <a:pt x="532" y="0"/>
                </a:cubicBezTo>
                <a:cubicBezTo>
                  <a:pt x="525" y="22"/>
                  <a:pt x="504" y="46"/>
                  <a:pt x="479" y="67"/>
                </a:cubicBezTo>
                <a:cubicBezTo>
                  <a:pt x="451" y="91"/>
                  <a:pt x="427" y="98"/>
                  <a:pt x="424" y="113"/>
                </a:cubicBezTo>
                <a:cubicBezTo>
                  <a:pt x="421" y="128"/>
                  <a:pt x="296" y="133"/>
                  <a:pt x="248" y="133"/>
                </a:cubicBezTo>
                <a:close/>
              </a:path>
            </a:pathLst>
          </a:custGeom>
          <a:solidFill>
            <a:srgbClr val="6C6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7" name="Freeform: Shape 69"/>
          <p:cNvSpPr/>
          <p:nvPr userDrawn="1"/>
        </p:nvSpPr>
        <p:spPr bwMode="auto">
          <a:xfrm>
            <a:off x="5759450" y="5960745"/>
            <a:ext cx="316230" cy="238125"/>
          </a:xfrm>
          <a:custGeom>
            <a:avLst/>
            <a:gdLst>
              <a:gd name="T0" fmla="*/ 55 w 154"/>
              <a:gd name="T1" fmla="*/ 115 h 120"/>
              <a:gd name="T2" fmla="*/ 24 w 154"/>
              <a:gd name="T3" fmla="*/ 55 h 120"/>
              <a:gd name="T4" fmla="*/ 0 w 154"/>
              <a:gd name="T5" fmla="*/ 8 h 120"/>
              <a:gd name="T6" fmla="*/ 152 w 154"/>
              <a:gd name="T7" fmla="*/ 0 h 120"/>
              <a:gd name="T8" fmla="*/ 154 w 154"/>
              <a:gd name="T9" fmla="*/ 55 h 120"/>
              <a:gd name="T10" fmla="*/ 153 w 154"/>
              <a:gd name="T11" fmla="*/ 117 h 120"/>
              <a:gd name="T12" fmla="*/ 153 w 154"/>
              <a:gd name="T13" fmla="*/ 120 h 120"/>
              <a:gd name="T14" fmla="*/ 55 w 154"/>
              <a:gd name="T15" fmla="*/ 11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120">
                <a:moveTo>
                  <a:pt x="55" y="115"/>
                </a:moveTo>
                <a:cubicBezTo>
                  <a:pt x="49" y="96"/>
                  <a:pt x="41" y="84"/>
                  <a:pt x="24" y="55"/>
                </a:cubicBezTo>
                <a:cubicBezTo>
                  <a:pt x="14" y="40"/>
                  <a:pt x="6" y="23"/>
                  <a:pt x="0" y="8"/>
                </a:cubicBezTo>
                <a:cubicBezTo>
                  <a:pt x="152" y="0"/>
                  <a:pt x="152" y="0"/>
                  <a:pt x="152" y="0"/>
                </a:cubicBezTo>
                <a:cubicBezTo>
                  <a:pt x="154" y="19"/>
                  <a:pt x="154" y="38"/>
                  <a:pt x="154" y="55"/>
                </a:cubicBezTo>
                <a:cubicBezTo>
                  <a:pt x="153" y="87"/>
                  <a:pt x="149" y="97"/>
                  <a:pt x="153" y="117"/>
                </a:cubicBezTo>
                <a:cubicBezTo>
                  <a:pt x="153" y="118"/>
                  <a:pt x="153" y="119"/>
                  <a:pt x="153" y="120"/>
                </a:cubicBezTo>
                <a:cubicBezTo>
                  <a:pt x="127" y="120"/>
                  <a:pt x="87" y="118"/>
                  <a:pt x="55" y="115"/>
                </a:cubicBezTo>
                <a:close/>
              </a:path>
            </a:pathLst>
          </a:custGeom>
          <a:solidFill>
            <a:srgbClr val="9393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68" name="Oval 70"/>
          <p:cNvSpPr/>
          <p:nvPr userDrawn="1"/>
        </p:nvSpPr>
        <p:spPr bwMode="auto">
          <a:xfrm>
            <a:off x="5471795" y="4363720"/>
            <a:ext cx="542925" cy="52197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anchor="ctr" anchorCtr="1" compatLnSpc="1">
            <a:normAutofit/>
          </a:bodyPr>
          <a:lstStyle/>
          <a:p>
            <a:pPr algn="ctr"/>
            <a:endParaRPr lang="zh-CN" altLang="en-US" sz="825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Oval 71"/>
          <p:cNvSpPr/>
          <p:nvPr userDrawn="1"/>
        </p:nvSpPr>
        <p:spPr bwMode="auto">
          <a:xfrm>
            <a:off x="6199505" y="4147820"/>
            <a:ext cx="414020" cy="398145"/>
          </a:xfrm>
          <a:prstGeom prst="ellipse">
            <a:avLst/>
          </a:pr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70" name="Oval 72"/>
          <p:cNvSpPr/>
          <p:nvPr userDrawn="1"/>
        </p:nvSpPr>
        <p:spPr bwMode="auto">
          <a:xfrm>
            <a:off x="5421630" y="3432175"/>
            <a:ext cx="752475" cy="723900"/>
          </a:xfrm>
          <a:prstGeom prst="ellipse">
            <a:avLst/>
          </a:prstGeom>
          <a:solidFill>
            <a:srgbClr val="A7D4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anchor="ctr" anchorCtr="1" compatLnSpc="1">
            <a:normAutofit/>
          </a:bodyPr>
          <a:lstStyle/>
          <a:p>
            <a:pPr algn="ctr"/>
            <a:endParaRPr lang="zh-CN" altLang="en-US" sz="825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" name="Oval 73"/>
          <p:cNvSpPr/>
          <p:nvPr userDrawn="1"/>
        </p:nvSpPr>
        <p:spPr bwMode="auto">
          <a:xfrm>
            <a:off x="6410325" y="3286760"/>
            <a:ext cx="542925" cy="521970"/>
          </a:xfrm>
          <a:prstGeom prst="ellipse">
            <a:avLst/>
          </a:pr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anchor="ctr" anchorCtr="1" compatLnSpc="1">
            <a:normAutofit/>
          </a:bodyPr>
          <a:lstStyle/>
          <a:p>
            <a:pPr algn="ctr"/>
            <a:endParaRPr lang="zh-CN" altLang="en-US" sz="825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2" name="Oval 74"/>
          <p:cNvSpPr/>
          <p:nvPr userDrawn="1"/>
        </p:nvSpPr>
        <p:spPr bwMode="auto">
          <a:xfrm>
            <a:off x="7030085" y="2811145"/>
            <a:ext cx="414020" cy="398145"/>
          </a:xfrm>
          <a:prstGeom prst="ellipse">
            <a:avLst/>
          </a:prstGeom>
          <a:solidFill>
            <a:srgbClr val="A7D4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73" name="Oval 75"/>
          <p:cNvSpPr/>
          <p:nvPr userDrawn="1"/>
        </p:nvSpPr>
        <p:spPr bwMode="auto">
          <a:xfrm>
            <a:off x="6885940" y="2116455"/>
            <a:ext cx="288290" cy="277495"/>
          </a:xfrm>
          <a:prstGeom prst="ellipse">
            <a:avLst/>
          </a:prstGeom>
          <a:solidFill>
            <a:srgbClr val="449E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74" name="Oval 76"/>
          <p:cNvSpPr/>
          <p:nvPr userDrawn="1"/>
        </p:nvSpPr>
        <p:spPr bwMode="auto">
          <a:xfrm>
            <a:off x="6017895" y="2267585"/>
            <a:ext cx="752475" cy="72644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anchor="ctr" anchorCtr="1" compatLnSpc="1">
            <a:normAutofit/>
          </a:bodyPr>
          <a:lstStyle/>
          <a:p>
            <a:pPr algn="ctr"/>
            <a:endParaRPr lang="zh-CN" altLang="en-US" sz="825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Oval 77"/>
          <p:cNvSpPr/>
          <p:nvPr userDrawn="1"/>
        </p:nvSpPr>
        <p:spPr bwMode="auto">
          <a:xfrm>
            <a:off x="5183505" y="2523490"/>
            <a:ext cx="540385" cy="521970"/>
          </a:xfrm>
          <a:prstGeom prst="ellipse">
            <a:avLst/>
          </a:pr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anchor="ctr" anchorCtr="1" compatLnSpc="1">
            <a:normAutofit/>
          </a:bodyPr>
          <a:lstStyle/>
          <a:p>
            <a:pPr algn="ctr"/>
            <a:endParaRPr lang="zh-CN" altLang="en-US" sz="825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Oval 78"/>
          <p:cNvSpPr/>
          <p:nvPr userDrawn="1"/>
        </p:nvSpPr>
        <p:spPr bwMode="auto">
          <a:xfrm>
            <a:off x="5170170" y="1890395"/>
            <a:ext cx="414020" cy="398145"/>
          </a:xfrm>
          <a:prstGeom prst="ellipse">
            <a:avLst/>
          </a:pr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Oval 79"/>
          <p:cNvSpPr/>
          <p:nvPr userDrawn="1"/>
        </p:nvSpPr>
        <p:spPr bwMode="auto">
          <a:xfrm>
            <a:off x="4899025" y="3574415"/>
            <a:ext cx="288290" cy="277495"/>
          </a:xfrm>
          <a:prstGeom prst="ellipse">
            <a:avLst/>
          </a:pr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78" name="Oval 80"/>
          <p:cNvSpPr/>
          <p:nvPr userDrawn="1"/>
        </p:nvSpPr>
        <p:spPr bwMode="auto">
          <a:xfrm>
            <a:off x="6017895" y="1682750"/>
            <a:ext cx="288290" cy="277495"/>
          </a:xfrm>
          <a:prstGeom prst="ellipse">
            <a:avLst/>
          </a:prstGeom>
          <a:solidFill>
            <a:srgbClr val="A7D4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79" name="Oval 81"/>
          <p:cNvSpPr/>
          <p:nvPr userDrawn="1"/>
        </p:nvSpPr>
        <p:spPr bwMode="auto">
          <a:xfrm>
            <a:off x="4700270" y="2880360"/>
            <a:ext cx="288290" cy="27749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0" name="Oval 82"/>
          <p:cNvSpPr/>
          <p:nvPr userDrawn="1"/>
        </p:nvSpPr>
        <p:spPr bwMode="auto">
          <a:xfrm>
            <a:off x="6613525" y="4633595"/>
            <a:ext cx="288290" cy="278765"/>
          </a:xfrm>
          <a:prstGeom prst="ellipse">
            <a:avLst/>
          </a:pr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1" name="Oval 83"/>
          <p:cNvSpPr/>
          <p:nvPr userDrawn="1"/>
        </p:nvSpPr>
        <p:spPr bwMode="auto">
          <a:xfrm>
            <a:off x="7097395" y="3778885"/>
            <a:ext cx="144780" cy="13843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2" name="Oval 84"/>
          <p:cNvSpPr/>
          <p:nvPr userDrawn="1"/>
        </p:nvSpPr>
        <p:spPr bwMode="auto">
          <a:xfrm>
            <a:off x="5720715" y="1706245"/>
            <a:ext cx="144780" cy="13843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3" name="Oval 85"/>
          <p:cNvSpPr/>
          <p:nvPr userDrawn="1"/>
        </p:nvSpPr>
        <p:spPr bwMode="auto">
          <a:xfrm>
            <a:off x="4725035" y="3370580"/>
            <a:ext cx="144780" cy="13906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4" name="Oval 86"/>
          <p:cNvSpPr/>
          <p:nvPr userDrawn="1"/>
        </p:nvSpPr>
        <p:spPr bwMode="auto">
          <a:xfrm>
            <a:off x="4805680" y="2385695"/>
            <a:ext cx="143510" cy="13843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5" name="Oval 87"/>
          <p:cNvSpPr/>
          <p:nvPr userDrawn="1"/>
        </p:nvSpPr>
        <p:spPr bwMode="auto">
          <a:xfrm>
            <a:off x="6663690" y="1841500"/>
            <a:ext cx="143510" cy="14097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6" name="Oval 88"/>
          <p:cNvSpPr/>
          <p:nvPr userDrawn="1"/>
        </p:nvSpPr>
        <p:spPr bwMode="auto">
          <a:xfrm>
            <a:off x="5443220" y="4971415"/>
            <a:ext cx="143510" cy="13843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7" name="Oval 89"/>
          <p:cNvSpPr/>
          <p:nvPr userDrawn="1"/>
        </p:nvSpPr>
        <p:spPr bwMode="auto">
          <a:xfrm>
            <a:off x="6302375" y="4958715"/>
            <a:ext cx="143510" cy="13906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8" name="Oval 90"/>
          <p:cNvSpPr/>
          <p:nvPr userDrawn="1"/>
        </p:nvSpPr>
        <p:spPr bwMode="auto">
          <a:xfrm>
            <a:off x="5139055" y="4225925"/>
            <a:ext cx="144780" cy="13843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89" name="Oval 91"/>
          <p:cNvSpPr/>
          <p:nvPr userDrawn="1"/>
        </p:nvSpPr>
        <p:spPr bwMode="auto">
          <a:xfrm>
            <a:off x="5807075" y="2963545"/>
            <a:ext cx="146050" cy="14097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0" name="Oval 92"/>
          <p:cNvSpPr/>
          <p:nvPr userDrawn="1"/>
        </p:nvSpPr>
        <p:spPr bwMode="auto">
          <a:xfrm>
            <a:off x="6541135" y="3932555"/>
            <a:ext cx="146050" cy="138430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1" name="Oval 93"/>
          <p:cNvSpPr/>
          <p:nvPr userDrawn="1"/>
        </p:nvSpPr>
        <p:spPr bwMode="auto">
          <a:xfrm>
            <a:off x="5213985" y="3230880"/>
            <a:ext cx="143510" cy="13906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2" name="Freeform: Shape 94"/>
          <p:cNvSpPr/>
          <p:nvPr userDrawn="1"/>
        </p:nvSpPr>
        <p:spPr bwMode="auto">
          <a:xfrm>
            <a:off x="6425565" y="1741805"/>
            <a:ext cx="104775" cy="103505"/>
          </a:xfrm>
          <a:custGeom>
            <a:avLst/>
            <a:gdLst>
              <a:gd name="T0" fmla="*/ 26 w 51"/>
              <a:gd name="T1" fmla="*/ 0 h 52"/>
              <a:gd name="T2" fmla="*/ 51 w 51"/>
              <a:gd name="T3" fmla="*/ 26 h 52"/>
              <a:gd name="T4" fmla="*/ 26 w 51"/>
              <a:gd name="T5" fmla="*/ 52 h 52"/>
              <a:gd name="T6" fmla="*/ 26 w 51"/>
              <a:gd name="T7" fmla="*/ 52 h 52"/>
              <a:gd name="T8" fmla="*/ 26 w 51"/>
              <a:gd name="T9" fmla="*/ 46 h 52"/>
              <a:gd name="T10" fmla="*/ 26 w 51"/>
              <a:gd name="T11" fmla="*/ 46 h 52"/>
              <a:gd name="T12" fmla="*/ 45 w 51"/>
              <a:gd name="T13" fmla="*/ 26 h 52"/>
              <a:gd name="T14" fmla="*/ 26 w 51"/>
              <a:gd name="T15" fmla="*/ 6 h 52"/>
              <a:gd name="T16" fmla="*/ 26 w 51"/>
              <a:gd name="T17" fmla="*/ 6 h 52"/>
              <a:gd name="T18" fmla="*/ 26 w 51"/>
              <a:gd name="T19" fmla="*/ 0 h 52"/>
              <a:gd name="T20" fmla="*/ 26 w 51"/>
              <a:gd name="T21" fmla="*/ 52 h 52"/>
              <a:gd name="T22" fmla="*/ 0 w 51"/>
              <a:gd name="T23" fmla="*/ 26 h 52"/>
              <a:gd name="T24" fmla="*/ 26 w 51"/>
              <a:gd name="T25" fmla="*/ 0 h 52"/>
              <a:gd name="T26" fmla="*/ 26 w 51"/>
              <a:gd name="T27" fmla="*/ 6 h 52"/>
              <a:gd name="T28" fmla="*/ 6 w 51"/>
              <a:gd name="T29" fmla="*/ 26 h 52"/>
              <a:gd name="T30" fmla="*/ 26 w 51"/>
              <a:gd name="T31" fmla="*/ 46 h 52"/>
              <a:gd name="T32" fmla="*/ 26 w 51"/>
              <a:gd name="T3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52">
                <a:moveTo>
                  <a:pt x="26" y="0"/>
                </a:moveTo>
                <a:cubicBezTo>
                  <a:pt x="40" y="0"/>
                  <a:pt x="51" y="12"/>
                  <a:pt x="51" y="26"/>
                </a:cubicBezTo>
                <a:cubicBezTo>
                  <a:pt x="51" y="40"/>
                  <a:pt x="40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37" y="46"/>
                  <a:pt x="45" y="37"/>
                  <a:pt x="45" y="26"/>
                </a:cubicBezTo>
                <a:cubicBezTo>
                  <a:pt x="45" y="15"/>
                  <a:pt x="37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lose/>
                <a:moveTo>
                  <a:pt x="26" y="52"/>
                </a:moveTo>
                <a:cubicBezTo>
                  <a:pt x="12" y="52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26" y="6"/>
                  <a:pt x="26" y="6"/>
                  <a:pt x="26" y="6"/>
                </a:cubicBezTo>
                <a:cubicBezTo>
                  <a:pt x="15" y="6"/>
                  <a:pt x="6" y="15"/>
                  <a:pt x="6" y="26"/>
                </a:cubicBezTo>
                <a:cubicBezTo>
                  <a:pt x="6" y="37"/>
                  <a:pt x="15" y="46"/>
                  <a:pt x="26" y="46"/>
                </a:cubicBezTo>
                <a:lnTo>
                  <a:pt x="26" y="5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3" name="Freeform: Shape 95"/>
          <p:cNvSpPr/>
          <p:nvPr userDrawn="1"/>
        </p:nvSpPr>
        <p:spPr bwMode="auto">
          <a:xfrm>
            <a:off x="4702175" y="2668270"/>
            <a:ext cx="106045" cy="101600"/>
          </a:xfrm>
          <a:custGeom>
            <a:avLst/>
            <a:gdLst>
              <a:gd name="T0" fmla="*/ 26 w 51"/>
              <a:gd name="T1" fmla="*/ 0 h 51"/>
              <a:gd name="T2" fmla="*/ 51 w 51"/>
              <a:gd name="T3" fmla="*/ 26 h 51"/>
              <a:gd name="T4" fmla="*/ 26 w 51"/>
              <a:gd name="T5" fmla="*/ 51 h 51"/>
              <a:gd name="T6" fmla="*/ 26 w 51"/>
              <a:gd name="T7" fmla="*/ 45 h 51"/>
              <a:gd name="T8" fmla="*/ 45 w 51"/>
              <a:gd name="T9" fmla="*/ 26 h 51"/>
              <a:gd name="T10" fmla="*/ 26 w 51"/>
              <a:gd name="T11" fmla="*/ 6 h 51"/>
              <a:gd name="T12" fmla="*/ 26 w 51"/>
              <a:gd name="T13" fmla="*/ 0 h 51"/>
              <a:gd name="T14" fmla="*/ 26 w 51"/>
              <a:gd name="T15" fmla="*/ 51 h 51"/>
              <a:gd name="T16" fmla="*/ 0 w 51"/>
              <a:gd name="T17" fmla="*/ 26 h 51"/>
              <a:gd name="T18" fmla="*/ 26 w 51"/>
              <a:gd name="T19" fmla="*/ 0 h 51"/>
              <a:gd name="T20" fmla="*/ 26 w 51"/>
              <a:gd name="T21" fmla="*/ 6 h 51"/>
              <a:gd name="T22" fmla="*/ 6 w 51"/>
              <a:gd name="T23" fmla="*/ 26 h 51"/>
              <a:gd name="T24" fmla="*/ 26 w 51"/>
              <a:gd name="T25" fmla="*/ 45 h 51"/>
              <a:gd name="T26" fmla="*/ 26 w 51"/>
              <a:gd name="T2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" h="51">
                <a:moveTo>
                  <a:pt x="26" y="0"/>
                </a:moveTo>
                <a:cubicBezTo>
                  <a:pt x="40" y="0"/>
                  <a:pt x="51" y="11"/>
                  <a:pt x="51" y="26"/>
                </a:cubicBezTo>
                <a:cubicBezTo>
                  <a:pt x="51" y="40"/>
                  <a:pt x="40" y="51"/>
                  <a:pt x="26" y="51"/>
                </a:cubicBezTo>
                <a:cubicBezTo>
                  <a:pt x="26" y="45"/>
                  <a:pt x="26" y="45"/>
                  <a:pt x="26" y="45"/>
                </a:cubicBezTo>
                <a:cubicBezTo>
                  <a:pt x="37" y="45"/>
                  <a:pt x="45" y="36"/>
                  <a:pt x="45" y="26"/>
                </a:cubicBezTo>
                <a:cubicBezTo>
                  <a:pt x="45" y="15"/>
                  <a:pt x="37" y="6"/>
                  <a:pt x="26" y="6"/>
                </a:cubicBezTo>
                <a:lnTo>
                  <a:pt x="26" y="0"/>
                </a:lnTo>
                <a:close/>
                <a:moveTo>
                  <a:pt x="26" y="51"/>
                </a:moveTo>
                <a:cubicBezTo>
                  <a:pt x="12" y="51"/>
                  <a:pt x="0" y="40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26" y="6"/>
                  <a:pt x="26" y="6"/>
                  <a:pt x="26" y="6"/>
                </a:cubicBezTo>
                <a:cubicBezTo>
                  <a:pt x="15" y="6"/>
                  <a:pt x="6" y="15"/>
                  <a:pt x="6" y="26"/>
                </a:cubicBezTo>
                <a:cubicBezTo>
                  <a:pt x="6" y="36"/>
                  <a:pt x="15" y="45"/>
                  <a:pt x="26" y="45"/>
                </a:cubicBezTo>
                <a:lnTo>
                  <a:pt x="26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4" name="Freeform: Shape 96"/>
          <p:cNvSpPr/>
          <p:nvPr userDrawn="1"/>
        </p:nvSpPr>
        <p:spPr bwMode="auto">
          <a:xfrm>
            <a:off x="5273040" y="4566285"/>
            <a:ext cx="106045" cy="101600"/>
          </a:xfrm>
          <a:custGeom>
            <a:avLst/>
            <a:gdLst>
              <a:gd name="T0" fmla="*/ 25 w 51"/>
              <a:gd name="T1" fmla="*/ 0 h 51"/>
              <a:gd name="T2" fmla="*/ 51 w 51"/>
              <a:gd name="T3" fmla="*/ 26 h 51"/>
              <a:gd name="T4" fmla="*/ 25 w 51"/>
              <a:gd name="T5" fmla="*/ 51 h 51"/>
              <a:gd name="T6" fmla="*/ 25 w 51"/>
              <a:gd name="T7" fmla="*/ 45 h 51"/>
              <a:gd name="T8" fmla="*/ 45 w 51"/>
              <a:gd name="T9" fmla="*/ 26 h 51"/>
              <a:gd name="T10" fmla="*/ 25 w 51"/>
              <a:gd name="T11" fmla="*/ 6 h 51"/>
              <a:gd name="T12" fmla="*/ 25 w 51"/>
              <a:gd name="T13" fmla="*/ 0 h 51"/>
              <a:gd name="T14" fmla="*/ 25 w 51"/>
              <a:gd name="T15" fmla="*/ 51 h 51"/>
              <a:gd name="T16" fmla="*/ 0 w 51"/>
              <a:gd name="T17" fmla="*/ 26 h 51"/>
              <a:gd name="T18" fmla="*/ 25 w 51"/>
              <a:gd name="T19" fmla="*/ 0 h 51"/>
              <a:gd name="T20" fmla="*/ 25 w 51"/>
              <a:gd name="T21" fmla="*/ 6 h 51"/>
              <a:gd name="T22" fmla="*/ 6 w 51"/>
              <a:gd name="T23" fmla="*/ 26 h 51"/>
              <a:gd name="T24" fmla="*/ 25 w 51"/>
              <a:gd name="T25" fmla="*/ 45 h 51"/>
              <a:gd name="T26" fmla="*/ 25 w 51"/>
              <a:gd name="T2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" h="51">
                <a:moveTo>
                  <a:pt x="25" y="0"/>
                </a:moveTo>
                <a:cubicBezTo>
                  <a:pt x="40" y="0"/>
                  <a:pt x="51" y="11"/>
                  <a:pt x="51" y="26"/>
                </a:cubicBezTo>
                <a:cubicBezTo>
                  <a:pt x="51" y="40"/>
                  <a:pt x="40" y="51"/>
                  <a:pt x="25" y="51"/>
                </a:cubicBezTo>
                <a:cubicBezTo>
                  <a:pt x="25" y="45"/>
                  <a:pt x="25" y="45"/>
                  <a:pt x="25" y="45"/>
                </a:cubicBezTo>
                <a:cubicBezTo>
                  <a:pt x="36" y="45"/>
                  <a:pt x="45" y="36"/>
                  <a:pt x="45" y="26"/>
                </a:cubicBezTo>
                <a:cubicBezTo>
                  <a:pt x="45" y="15"/>
                  <a:pt x="36" y="6"/>
                  <a:pt x="25" y="6"/>
                </a:cubicBezTo>
                <a:lnTo>
                  <a:pt x="25" y="0"/>
                </a:lnTo>
                <a:close/>
                <a:moveTo>
                  <a:pt x="25" y="51"/>
                </a:moveTo>
                <a:cubicBezTo>
                  <a:pt x="11" y="51"/>
                  <a:pt x="0" y="40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6"/>
                  <a:pt x="6" y="15"/>
                  <a:pt x="6" y="26"/>
                </a:cubicBezTo>
                <a:cubicBezTo>
                  <a:pt x="6" y="36"/>
                  <a:pt x="15" y="45"/>
                  <a:pt x="25" y="45"/>
                </a:cubicBezTo>
                <a:lnTo>
                  <a:pt x="25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5" name="Freeform: Shape 97"/>
          <p:cNvSpPr/>
          <p:nvPr userDrawn="1"/>
        </p:nvSpPr>
        <p:spPr bwMode="auto">
          <a:xfrm>
            <a:off x="5951220" y="4923155"/>
            <a:ext cx="106045" cy="101600"/>
          </a:xfrm>
          <a:custGeom>
            <a:avLst/>
            <a:gdLst>
              <a:gd name="T0" fmla="*/ 26 w 51"/>
              <a:gd name="T1" fmla="*/ 0 h 51"/>
              <a:gd name="T2" fmla="*/ 51 w 51"/>
              <a:gd name="T3" fmla="*/ 25 h 51"/>
              <a:gd name="T4" fmla="*/ 26 w 51"/>
              <a:gd name="T5" fmla="*/ 51 h 51"/>
              <a:gd name="T6" fmla="*/ 26 w 51"/>
              <a:gd name="T7" fmla="*/ 45 h 51"/>
              <a:gd name="T8" fmla="*/ 45 w 51"/>
              <a:gd name="T9" fmla="*/ 25 h 51"/>
              <a:gd name="T10" fmla="*/ 26 w 51"/>
              <a:gd name="T11" fmla="*/ 6 h 51"/>
              <a:gd name="T12" fmla="*/ 26 w 51"/>
              <a:gd name="T13" fmla="*/ 0 h 51"/>
              <a:gd name="T14" fmla="*/ 26 w 51"/>
              <a:gd name="T15" fmla="*/ 51 h 51"/>
              <a:gd name="T16" fmla="*/ 0 w 51"/>
              <a:gd name="T17" fmla="*/ 25 h 51"/>
              <a:gd name="T18" fmla="*/ 26 w 51"/>
              <a:gd name="T19" fmla="*/ 0 h 51"/>
              <a:gd name="T20" fmla="*/ 26 w 51"/>
              <a:gd name="T21" fmla="*/ 6 h 51"/>
              <a:gd name="T22" fmla="*/ 6 w 51"/>
              <a:gd name="T23" fmla="*/ 25 h 51"/>
              <a:gd name="T24" fmla="*/ 26 w 51"/>
              <a:gd name="T25" fmla="*/ 45 h 51"/>
              <a:gd name="T26" fmla="*/ 26 w 51"/>
              <a:gd name="T2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" h="51">
                <a:moveTo>
                  <a:pt x="26" y="0"/>
                </a:moveTo>
                <a:cubicBezTo>
                  <a:pt x="40" y="0"/>
                  <a:pt x="51" y="11"/>
                  <a:pt x="51" y="25"/>
                </a:cubicBezTo>
                <a:cubicBezTo>
                  <a:pt x="51" y="40"/>
                  <a:pt x="40" y="51"/>
                  <a:pt x="26" y="51"/>
                </a:cubicBezTo>
                <a:cubicBezTo>
                  <a:pt x="26" y="45"/>
                  <a:pt x="26" y="45"/>
                  <a:pt x="26" y="45"/>
                </a:cubicBezTo>
                <a:cubicBezTo>
                  <a:pt x="36" y="45"/>
                  <a:pt x="45" y="36"/>
                  <a:pt x="45" y="25"/>
                </a:cubicBezTo>
                <a:cubicBezTo>
                  <a:pt x="45" y="14"/>
                  <a:pt x="36" y="6"/>
                  <a:pt x="26" y="6"/>
                </a:cubicBezTo>
                <a:lnTo>
                  <a:pt x="26" y="0"/>
                </a:lnTo>
                <a:close/>
                <a:moveTo>
                  <a:pt x="26" y="51"/>
                </a:moveTo>
                <a:cubicBezTo>
                  <a:pt x="11" y="51"/>
                  <a:pt x="0" y="40"/>
                  <a:pt x="0" y="25"/>
                </a:cubicBezTo>
                <a:cubicBezTo>
                  <a:pt x="0" y="11"/>
                  <a:pt x="11" y="0"/>
                  <a:pt x="26" y="0"/>
                </a:cubicBezTo>
                <a:cubicBezTo>
                  <a:pt x="26" y="6"/>
                  <a:pt x="26" y="6"/>
                  <a:pt x="26" y="6"/>
                </a:cubicBezTo>
                <a:cubicBezTo>
                  <a:pt x="15" y="6"/>
                  <a:pt x="6" y="14"/>
                  <a:pt x="6" y="25"/>
                </a:cubicBezTo>
                <a:cubicBezTo>
                  <a:pt x="6" y="36"/>
                  <a:pt x="15" y="45"/>
                  <a:pt x="26" y="45"/>
                </a:cubicBezTo>
                <a:lnTo>
                  <a:pt x="26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6" name="Freeform: Shape 98"/>
          <p:cNvSpPr/>
          <p:nvPr userDrawn="1"/>
        </p:nvSpPr>
        <p:spPr bwMode="auto">
          <a:xfrm>
            <a:off x="6909435" y="4258945"/>
            <a:ext cx="106045" cy="101600"/>
          </a:xfrm>
          <a:custGeom>
            <a:avLst/>
            <a:gdLst>
              <a:gd name="T0" fmla="*/ 25 w 51"/>
              <a:gd name="T1" fmla="*/ 0 h 51"/>
              <a:gd name="T2" fmla="*/ 51 w 51"/>
              <a:gd name="T3" fmla="*/ 26 h 51"/>
              <a:gd name="T4" fmla="*/ 25 w 51"/>
              <a:gd name="T5" fmla="*/ 51 h 51"/>
              <a:gd name="T6" fmla="*/ 25 w 51"/>
              <a:gd name="T7" fmla="*/ 51 h 51"/>
              <a:gd name="T8" fmla="*/ 25 w 51"/>
              <a:gd name="T9" fmla="*/ 45 h 51"/>
              <a:gd name="T10" fmla="*/ 25 w 51"/>
              <a:gd name="T11" fmla="*/ 45 h 51"/>
              <a:gd name="T12" fmla="*/ 45 w 51"/>
              <a:gd name="T13" fmla="*/ 26 h 51"/>
              <a:gd name="T14" fmla="*/ 25 w 51"/>
              <a:gd name="T15" fmla="*/ 6 h 51"/>
              <a:gd name="T16" fmla="*/ 25 w 51"/>
              <a:gd name="T17" fmla="*/ 6 h 51"/>
              <a:gd name="T18" fmla="*/ 25 w 51"/>
              <a:gd name="T19" fmla="*/ 0 h 51"/>
              <a:gd name="T20" fmla="*/ 25 w 51"/>
              <a:gd name="T21" fmla="*/ 51 h 51"/>
              <a:gd name="T22" fmla="*/ 0 w 51"/>
              <a:gd name="T23" fmla="*/ 26 h 51"/>
              <a:gd name="T24" fmla="*/ 25 w 51"/>
              <a:gd name="T25" fmla="*/ 0 h 51"/>
              <a:gd name="T26" fmla="*/ 25 w 51"/>
              <a:gd name="T27" fmla="*/ 6 h 51"/>
              <a:gd name="T28" fmla="*/ 6 w 51"/>
              <a:gd name="T29" fmla="*/ 26 h 51"/>
              <a:gd name="T30" fmla="*/ 25 w 51"/>
              <a:gd name="T31" fmla="*/ 45 h 51"/>
              <a:gd name="T32" fmla="*/ 25 w 51"/>
              <a:gd name="T3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51">
                <a:moveTo>
                  <a:pt x="25" y="0"/>
                </a:moveTo>
                <a:cubicBezTo>
                  <a:pt x="39" y="0"/>
                  <a:pt x="51" y="12"/>
                  <a:pt x="51" y="26"/>
                </a:cubicBezTo>
                <a:cubicBezTo>
                  <a:pt x="51" y="40"/>
                  <a:pt x="39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36" y="45"/>
                  <a:pt x="45" y="37"/>
                  <a:pt x="45" y="26"/>
                </a:cubicBezTo>
                <a:cubicBezTo>
                  <a:pt x="45" y="15"/>
                  <a:pt x="36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25" y="51"/>
                </a:moveTo>
                <a:cubicBezTo>
                  <a:pt x="11" y="51"/>
                  <a:pt x="0" y="40"/>
                  <a:pt x="0" y="26"/>
                </a:cubicBezTo>
                <a:cubicBezTo>
                  <a:pt x="0" y="12"/>
                  <a:pt x="11" y="0"/>
                  <a:pt x="25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14" y="6"/>
                  <a:pt x="6" y="15"/>
                  <a:pt x="6" y="26"/>
                </a:cubicBezTo>
                <a:cubicBezTo>
                  <a:pt x="6" y="37"/>
                  <a:pt x="14" y="45"/>
                  <a:pt x="25" y="45"/>
                </a:cubicBezTo>
                <a:lnTo>
                  <a:pt x="25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7" name="Freeform: Shape 99"/>
          <p:cNvSpPr/>
          <p:nvPr userDrawn="1"/>
        </p:nvSpPr>
        <p:spPr bwMode="auto">
          <a:xfrm>
            <a:off x="7349490" y="3298190"/>
            <a:ext cx="104775" cy="101600"/>
          </a:xfrm>
          <a:custGeom>
            <a:avLst/>
            <a:gdLst>
              <a:gd name="T0" fmla="*/ 25 w 51"/>
              <a:gd name="T1" fmla="*/ 0 h 51"/>
              <a:gd name="T2" fmla="*/ 51 w 51"/>
              <a:gd name="T3" fmla="*/ 26 h 51"/>
              <a:gd name="T4" fmla="*/ 25 w 51"/>
              <a:gd name="T5" fmla="*/ 51 h 51"/>
              <a:gd name="T6" fmla="*/ 25 w 51"/>
              <a:gd name="T7" fmla="*/ 51 h 51"/>
              <a:gd name="T8" fmla="*/ 25 w 51"/>
              <a:gd name="T9" fmla="*/ 45 h 51"/>
              <a:gd name="T10" fmla="*/ 25 w 51"/>
              <a:gd name="T11" fmla="*/ 45 h 51"/>
              <a:gd name="T12" fmla="*/ 45 w 51"/>
              <a:gd name="T13" fmla="*/ 26 h 51"/>
              <a:gd name="T14" fmla="*/ 25 w 51"/>
              <a:gd name="T15" fmla="*/ 6 h 51"/>
              <a:gd name="T16" fmla="*/ 25 w 51"/>
              <a:gd name="T17" fmla="*/ 6 h 51"/>
              <a:gd name="T18" fmla="*/ 25 w 51"/>
              <a:gd name="T19" fmla="*/ 0 h 51"/>
              <a:gd name="T20" fmla="*/ 25 w 51"/>
              <a:gd name="T21" fmla="*/ 51 h 51"/>
              <a:gd name="T22" fmla="*/ 0 w 51"/>
              <a:gd name="T23" fmla="*/ 26 h 51"/>
              <a:gd name="T24" fmla="*/ 25 w 51"/>
              <a:gd name="T25" fmla="*/ 0 h 51"/>
              <a:gd name="T26" fmla="*/ 25 w 51"/>
              <a:gd name="T27" fmla="*/ 6 h 51"/>
              <a:gd name="T28" fmla="*/ 6 w 51"/>
              <a:gd name="T29" fmla="*/ 26 h 51"/>
              <a:gd name="T30" fmla="*/ 25 w 51"/>
              <a:gd name="T31" fmla="*/ 45 h 51"/>
              <a:gd name="T32" fmla="*/ 25 w 51"/>
              <a:gd name="T3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51">
                <a:moveTo>
                  <a:pt x="25" y="0"/>
                </a:moveTo>
                <a:cubicBezTo>
                  <a:pt x="39" y="0"/>
                  <a:pt x="51" y="11"/>
                  <a:pt x="51" y="26"/>
                </a:cubicBezTo>
                <a:cubicBezTo>
                  <a:pt x="51" y="40"/>
                  <a:pt x="39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36" y="45"/>
                  <a:pt x="45" y="36"/>
                  <a:pt x="45" y="26"/>
                </a:cubicBezTo>
                <a:cubicBezTo>
                  <a:pt x="45" y="15"/>
                  <a:pt x="36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25" y="51"/>
                </a:moveTo>
                <a:cubicBezTo>
                  <a:pt x="11" y="51"/>
                  <a:pt x="0" y="40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14" y="6"/>
                  <a:pt x="6" y="15"/>
                  <a:pt x="6" y="26"/>
                </a:cubicBezTo>
                <a:cubicBezTo>
                  <a:pt x="6" y="36"/>
                  <a:pt x="14" y="45"/>
                  <a:pt x="25" y="45"/>
                </a:cubicBezTo>
                <a:lnTo>
                  <a:pt x="25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8" name="Freeform: Shape 100"/>
          <p:cNvSpPr/>
          <p:nvPr userDrawn="1"/>
        </p:nvSpPr>
        <p:spPr bwMode="auto">
          <a:xfrm>
            <a:off x="7268845" y="2470150"/>
            <a:ext cx="106045" cy="103505"/>
          </a:xfrm>
          <a:custGeom>
            <a:avLst/>
            <a:gdLst>
              <a:gd name="T0" fmla="*/ 26 w 51"/>
              <a:gd name="T1" fmla="*/ 0 h 52"/>
              <a:gd name="T2" fmla="*/ 51 w 51"/>
              <a:gd name="T3" fmla="*/ 26 h 52"/>
              <a:gd name="T4" fmla="*/ 26 w 51"/>
              <a:gd name="T5" fmla="*/ 52 h 52"/>
              <a:gd name="T6" fmla="*/ 26 w 51"/>
              <a:gd name="T7" fmla="*/ 52 h 52"/>
              <a:gd name="T8" fmla="*/ 26 w 51"/>
              <a:gd name="T9" fmla="*/ 46 h 52"/>
              <a:gd name="T10" fmla="*/ 26 w 51"/>
              <a:gd name="T11" fmla="*/ 46 h 52"/>
              <a:gd name="T12" fmla="*/ 45 w 51"/>
              <a:gd name="T13" fmla="*/ 26 h 52"/>
              <a:gd name="T14" fmla="*/ 26 w 51"/>
              <a:gd name="T15" fmla="*/ 6 h 52"/>
              <a:gd name="T16" fmla="*/ 26 w 51"/>
              <a:gd name="T17" fmla="*/ 6 h 52"/>
              <a:gd name="T18" fmla="*/ 26 w 51"/>
              <a:gd name="T19" fmla="*/ 0 h 52"/>
              <a:gd name="T20" fmla="*/ 26 w 51"/>
              <a:gd name="T21" fmla="*/ 52 h 52"/>
              <a:gd name="T22" fmla="*/ 0 w 51"/>
              <a:gd name="T23" fmla="*/ 26 h 52"/>
              <a:gd name="T24" fmla="*/ 26 w 51"/>
              <a:gd name="T25" fmla="*/ 0 h 52"/>
              <a:gd name="T26" fmla="*/ 26 w 51"/>
              <a:gd name="T27" fmla="*/ 6 h 52"/>
              <a:gd name="T28" fmla="*/ 6 w 51"/>
              <a:gd name="T29" fmla="*/ 26 h 52"/>
              <a:gd name="T30" fmla="*/ 26 w 51"/>
              <a:gd name="T31" fmla="*/ 46 h 52"/>
              <a:gd name="T32" fmla="*/ 26 w 51"/>
              <a:gd name="T3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52">
                <a:moveTo>
                  <a:pt x="26" y="0"/>
                </a:moveTo>
                <a:cubicBezTo>
                  <a:pt x="40" y="0"/>
                  <a:pt x="51" y="12"/>
                  <a:pt x="51" y="26"/>
                </a:cubicBezTo>
                <a:cubicBezTo>
                  <a:pt x="51" y="40"/>
                  <a:pt x="40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36" y="46"/>
                  <a:pt x="45" y="37"/>
                  <a:pt x="45" y="26"/>
                </a:cubicBezTo>
                <a:cubicBezTo>
                  <a:pt x="45" y="15"/>
                  <a:pt x="3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lose/>
                <a:moveTo>
                  <a:pt x="26" y="52"/>
                </a:moveTo>
                <a:cubicBezTo>
                  <a:pt x="11" y="52"/>
                  <a:pt x="0" y="40"/>
                  <a:pt x="0" y="26"/>
                </a:cubicBezTo>
                <a:cubicBezTo>
                  <a:pt x="0" y="12"/>
                  <a:pt x="11" y="0"/>
                  <a:pt x="26" y="0"/>
                </a:cubicBezTo>
                <a:cubicBezTo>
                  <a:pt x="26" y="6"/>
                  <a:pt x="26" y="6"/>
                  <a:pt x="26" y="6"/>
                </a:cubicBezTo>
                <a:cubicBezTo>
                  <a:pt x="15" y="6"/>
                  <a:pt x="6" y="15"/>
                  <a:pt x="6" y="26"/>
                </a:cubicBezTo>
                <a:cubicBezTo>
                  <a:pt x="6" y="37"/>
                  <a:pt x="15" y="46"/>
                  <a:pt x="26" y="46"/>
                </a:cubicBezTo>
                <a:lnTo>
                  <a:pt x="26" y="5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99" name="Freeform: Shape 101"/>
          <p:cNvSpPr/>
          <p:nvPr userDrawn="1"/>
        </p:nvSpPr>
        <p:spPr bwMode="auto">
          <a:xfrm>
            <a:off x="6285865" y="3171825"/>
            <a:ext cx="104775" cy="101600"/>
          </a:xfrm>
          <a:custGeom>
            <a:avLst/>
            <a:gdLst>
              <a:gd name="T0" fmla="*/ 25 w 51"/>
              <a:gd name="T1" fmla="*/ 0 h 51"/>
              <a:gd name="T2" fmla="*/ 51 w 51"/>
              <a:gd name="T3" fmla="*/ 26 h 51"/>
              <a:gd name="T4" fmla="*/ 25 w 51"/>
              <a:gd name="T5" fmla="*/ 51 h 51"/>
              <a:gd name="T6" fmla="*/ 25 w 51"/>
              <a:gd name="T7" fmla="*/ 51 h 51"/>
              <a:gd name="T8" fmla="*/ 25 w 51"/>
              <a:gd name="T9" fmla="*/ 45 h 51"/>
              <a:gd name="T10" fmla="*/ 25 w 51"/>
              <a:gd name="T11" fmla="*/ 45 h 51"/>
              <a:gd name="T12" fmla="*/ 45 w 51"/>
              <a:gd name="T13" fmla="*/ 26 h 51"/>
              <a:gd name="T14" fmla="*/ 25 w 51"/>
              <a:gd name="T15" fmla="*/ 6 h 51"/>
              <a:gd name="T16" fmla="*/ 25 w 51"/>
              <a:gd name="T17" fmla="*/ 6 h 51"/>
              <a:gd name="T18" fmla="*/ 25 w 51"/>
              <a:gd name="T19" fmla="*/ 0 h 51"/>
              <a:gd name="T20" fmla="*/ 25 w 51"/>
              <a:gd name="T21" fmla="*/ 51 h 51"/>
              <a:gd name="T22" fmla="*/ 0 w 51"/>
              <a:gd name="T23" fmla="*/ 26 h 51"/>
              <a:gd name="T24" fmla="*/ 25 w 51"/>
              <a:gd name="T25" fmla="*/ 0 h 51"/>
              <a:gd name="T26" fmla="*/ 25 w 51"/>
              <a:gd name="T27" fmla="*/ 6 h 51"/>
              <a:gd name="T28" fmla="*/ 6 w 51"/>
              <a:gd name="T29" fmla="*/ 26 h 51"/>
              <a:gd name="T30" fmla="*/ 25 w 51"/>
              <a:gd name="T31" fmla="*/ 45 h 51"/>
              <a:gd name="T32" fmla="*/ 25 w 51"/>
              <a:gd name="T3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51">
                <a:moveTo>
                  <a:pt x="25" y="0"/>
                </a:moveTo>
                <a:cubicBezTo>
                  <a:pt x="39" y="0"/>
                  <a:pt x="51" y="11"/>
                  <a:pt x="51" y="26"/>
                </a:cubicBezTo>
                <a:cubicBezTo>
                  <a:pt x="51" y="40"/>
                  <a:pt x="39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36" y="45"/>
                  <a:pt x="45" y="36"/>
                  <a:pt x="45" y="26"/>
                </a:cubicBezTo>
                <a:cubicBezTo>
                  <a:pt x="45" y="15"/>
                  <a:pt x="36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25" y="51"/>
                </a:moveTo>
                <a:cubicBezTo>
                  <a:pt x="11" y="51"/>
                  <a:pt x="0" y="40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14" y="6"/>
                  <a:pt x="6" y="15"/>
                  <a:pt x="6" y="26"/>
                </a:cubicBezTo>
                <a:cubicBezTo>
                  <a:pt x="6" y="36"/>
                  <a:pt x="14" y="45"/>
                  <a:pt x="25" y="45"/>
                </a:cubicBezTo>
                <a:lnTo>
                  <a:pt x="25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0" name="Freeform: Shape 102"/>
          <p:cNvSpPr/>
          <p:nvPr userDrawn="1"/>
        </p:nvSpPr>
        <p:spPr bwMode="auto">
          <a:xfrm>
            <a:off x="5704205" y="2014220"/>
            <a:ext cx="106045" cy="103505"/>
          </a:xfrm>
          <a:custGeom>
            <a:avLst/>
            <a:gdLst>
              <a:gd name="T0" fmla="*/ 25 w 51"/>
              <a:gd name="T1" fmla="*/ 0 h 52"/>
              <a:gd name="T2" fmla="*/ 51 w 51"/>
              <a:gd name="T3" fmla="*/ 26 h 52"/>
              <a:gd name="T4" fmla="*/ 25 w 51"/>
              <a:gd name="T5" fmla="*/ 52 h 52"/>
              <a:gd name="T6" fmla="*/ 25 w 51"/>
              <a:gd name="T7" fmla="*/ 46 h 52"/>
              <a:gd name="T8" fmla="*/ 45 w 51"/>
              <a:gd name="T9" fmla="*/ 26 h 52"/>
              <a:gd name="T10" fmla="*/ 25 w 51"/>
              <a:gd name="T11" fmla="*/ 6 h 52"/>
              <a:gd name="T12" fmla="*/ 25 w 51"/>
              <a:gd name="T13" fmla="*/ 0 h 52"/>
              <a:gd name="T14" fmla="*/ 25 w 51"/>
              <a:gd name="T15" fmla="*/ 52 h 52"/>
              <a:gd name="T16" fmla="*/ 0 w 51"/>
              <a:gd name="T17" fmla="*/ 26 h 52"/>
              <a:gd name="T18" fmla="*/ 25 w 51"/>
              <a:gd name="T19" fmla="*/ 0 h 52"/>
              <a:gd name="T20" fmla="*/ 25 w 51"/>
              <a:gd name="T21" fmla="*/ 6 h 52"/>
              <a:gd name="T22" fmla="*/ 6 w 51"/>
              <a:gd name="T23" fmla="*/ 26 h 52"/>
              <a:gd name="T24" fmla="*/ 25 w 51"/>
              <a:gd name="T25" fmla="*/ 46 h 52"/>
              <a:gd name="T26" fmla="*/ 25 w 51"/>
              <a:gd name="T2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" h="52">
                <a:moveTo>
                  <a:pt x="25" y="0"/>
                </a:moveTo>
                <a:cubicBezTo>
                  <a:pt x="40" y="0"/>
                  <a:pt x="51" y="12"/>
                  <a:pt x="51" y="26"/>
                </a:cubicBezTo>
                <a:cubicBezTo>
                  <a:pt x="51" y="40"/>
                  <a:pt x="40" y="52"/>
                  <a:pt x="25" y="52"/>
                </a:cubicBezTo>
                <a:cubicBezTo>
                  <a:pt x="25" y="46"/>
                  <a:pt x="25" y="46"/>
                  <a:pt x="25" y="46"/>
                </a:cubicBezTo>
                <a:cubicBezTo>
                  <a:pt x="36" y="46"/>
                  <a:pt x="45" y="37"/>
                  <a:pt x="45" y="26"/>
                </a:cubicBezTo>
                <a:cubicBezTo>
                  <a:pt x="45" y="15"/>
                  <a:pt x="36" y="6"/>
                  <a:pt x="25" y="6"/>
                </a:cubicBezTo>
                <a:lnTo>
                  <a:pt x="25" y="0"/>
                </a:lnTo>
                <a:close/>
                <a:moveTo>
                  <a:pt x="25" y="52"/>
                </a:moveTo>
                <a:cubicBezTo>
                  <a:pt x="11" y="52"/>
                  <a:pt x="0" y="40"/>
                  <a:pt x="0" y="26"/>
                </a:cubicBezTo>
                <a:cubicBezTo>
                  <a:pt x="0" y="12"/>
                  <a:pt x="11" y="0"/>
                  <a:pt x="25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6"/>
                  <a:pt x="6" y="15"/>
                  <a:pt x="6" y="26"/>
                </a:cubicBezTo>
                <a:cubicBezTo>
                  <a:pt x="6" y="37"/>
                  <a:pt x="15" y="46"/>
                  <a:pt x="25" y="46"/>
                </a:cubicBezTo>
                <a:lnTo>
                  <a:pt x="25" y="5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1" name="Freeform: Shape 103"/>
          <p:cNvSpPr/>
          <p:nvPr userDrawn="1"/>
        </p:nvSpPr>
        <p:spPr bwMode="auto">
          <a:xfrm>
            <a:off x="5254625" y="3495040"/>
            <a:ext cx="106045" cy="101600"/>
          </a:xfrm>
          <a:custGeom>
            <a:avLst/>
            <a:gdLst>
              <a:gd name="T0" fmla="*/ 26 w 51"/>
              <a:gd name="T1" fmla="*/ 0 h 51"/>
              <a:gd name="T2" fmla="*/ 51 w 51"/>
              <a:gd name="T3" fmla="*/ 26 h 51"/>
              <a:gd name="T4" fmla="*/ 26 w 51"/>
              <a:gd name="T5" fmla="*/ 51 h 51"/>
              <a:gd name="T6" fmla="*/ 26 w 51"/>
              <a:gd name="T7" fmla="*/ 45 h 51"/>
              <a:gd name="T8" fmla="*/ 46 w 51"/>
              <a:gd name="T9" fmla="*/ 26 h 51"/>
              <a:gd name="T10" fmla="*/ 26 w 51"/>
              <a:gd name="T11" fmla="*/ 6 h 51"/>
              <a:gd name="T12" fmla="*/ 26 w 51"/>
              <a:gd name="T13" fmla="*/ 0 h 51"/>
              <a:gd name="T14" fmla="*/ 26 w 51"/>
              <a:gd name="T15" fmla="*/ 51 h 51"/>
              <a:gd name="T16" fmla="*/ 0 w 51"/>
              <a:gd name="T17" fmla="*/ 26 h 51"/>
              <a:gd name="T18" fmla="*/ 26 w 51"/>
              <a:gd name="T19" fmla="*/ 0 h 51"/>
              <a:gd name="T20" fmla="*/ 26 w 51"/>
              <a:gd name="T21" fmla="*/ 6 h 51"/>
              <a:gd name="T22" fmla="*/ 6 w 51"/>
              <a:gd name="T23" fmla="*/ 26 h 51"/>
              <a:gd name="T24" fmla="*/ 26 w 51"/>
              <a:gd name="T25" fmla="*/ 45 h 51"/>
              <a:gd name="T26" fmla="*/ 26 w 51"/>
              <a:gd name="T2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" h="51">
                <a:moveTo>
                  <a:pt x="26" y="0"/>
                </a:moveTo>
                <a:cubicBezTo>
                  <a:pt x="40" y="0"/>
                  <a:pt x="51" y="12"/>
                  <a:pt x="51" y="26"/>
                </a:cubicBezTo>
                <a:cubicBezTo>
                  <a:pt x="51" y="40"/>
                  <a:pt x="40" y="51"/>
                  <a:pt x="26" y="51"/>
                </a:cubicBezTo>
                <a:cubicBezTo>
                  <a:pt x="26" y="45"/>
                  <a:pt x="26" y="45"/>
                  <a:pt x="26" y="45"/>
                </a:cubicBezTo>
                <a:cubicBezTo>
                  <a:pt x="37" y="45"/>
                  <a:pt x="46" y="37"/>
                  <a:pt x="46" y="26"/>
                </a:cubicBezTo>
                <a:cubicBezTo>
                  <a:pt x="46" y="15"/>
                  <a:pt x="37" y="6"/>
                  <a:pt x="26" y="6"/>
                </a:cubicBezTo>
                <a:lnTo>
                  <a:pt x="26" y="0"/>
                </a:lnTo>
                <a:close/>
                <a:moveTo>
                  <a:pt x="26" y="51"/>
                </a:moveTo>
                <a:cubicBezTo>
                  <a:pt x="12" y="51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26" y="6"/>
                  <a:pt x="26" y="6"/>
                  <a:pt x="26" y="6"/>
                </a:cubicBezTo>
                <a:cubicBezTo>
                  <a:pt x="15" y="6"/>
                  <a:pt x="6" y="15"/>
                  <a:pt x="6" y="26"/>
                </a:cubicBezTo>
                <a:cubicBezTo>
                  <a:pt x="6" y="37"/>
                  <a:pt x="15" y="45"/>
                  <a:pt x="26" y="45"/>
                </a:cubicBezTo>
                <a:lnTo>
                  <a:pt x="26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2" name="Freeform: Shape 104"/>
          <p:cNvSpPr/>
          <p:nvPr userDrawn="1"/>
        </p:nvSpPr>
        <p:spPr bwMode="auto">
          <a:xfrm>
            <a:off x="6743065" y="2988945"/>
            <a:ext cx="107315" cy="103505"/>
          </a:xfrm>
          <a:custGeom>
            <a:avLst/>
            <a:gdLst>
              <a:gd name="T0" fmla="*/ 26 w 52"/>
              <a:gd name="T1" fmla="*/ 0 h 52"/>
              <a:gd name="T2" fmla="*/ 52 w 52"/>
              <a:gd name="T3" fmla="*/ 26 h 52"/>
              <a:gd name="T4" fmla="*/ 26 w 52"/>
              <a:gd name="T5" fmla="*/ 52 h 52"/>
              <a:gd name="T6" fmla="*/ 26 w 52"/>
              <a:gd name="T7" fmla="*/ 52 h 52"/>
              <a:gd name="T8" fmla="*/ 26 w 52"/>
              <a:gd name="T9" fmla="*/ 46 h 52"/>
              <a:gd name="T10" fmla="*/ 26 w 52"/>
              <a:gd name="T11" fmla="*/ 46 h 52"/>
              <a:gd name="T12" fmla="*/ 46 w 52"/>
              <a:gd name="T13" fmla="*/ 26 h 52"/>
              <a:gd name="T14" fmla="*/ 26 w 52"/>
              <a:gd name="T15" fmla="*/ 6 h 52"/>
              <a:gd name="T16" fmla="*/ 26 w 52"/>
              <a:gd name="T17" fmla="*/ 6 h 52"/>
              <a:gd name="T18" fmla="*/ 26 w 52"/>
              <a:gd name="T19" fmla="*/ 0 h 52"/>
              <a:gd name="T20" fmla="*/ 26 w 52"/>
              <a:gd name="T21" fmla="*/ 52 h 52"/>
              <a:gd name="T22" fmla="*/ 0 w 52"/>
              <a:gd name="T23" fmla="*/ 26 h 52"/>
              <a:gd name="T24" fmla="*/ 26 w 52"/>
              <a:gd name="T25" fmla="*/ 0 h 52"/>
              <a:gd name="T26" fmla="*/ 26 w 52"/>
              <a:gd name="T27" fmla="*/ 6 h 52"/>
              <a:gd name="T28" fmla="*/ 6 w 52"/>
              <a:gd name="T29" fmla="*/ 26 h 52"/>
              <a:gd name="T30" fmla="*/ 26 w 52"/>
              <a:gd name="T31" fmla="*/ 46 h 52"/>
              <a:gd name="T32" fmla="*/ 26 w 52"/>
              <a:gd name="T3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52">
                <a:moveTo>
                  <a:pt x="26" y="0"/>
                </a:moveTo>
                <a:cubicBezTo>
                  <a:pt x="40" y="0"/>
                  <a:pt x="52" y="12"/>
                  <a:pt x="52" y="26"/>
                </a:cubicBezTo>
                <a:cubicBezTo>
                  <a:pt x="52" y="40"/>
                  <a:pt x="40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6"/>
                  <a:pt x="26" y="46"/>
                  <a:pt x="26" y="46"/>
                </a:cubicBezTo>
                <a:cubicBezTo>
                  <a:pt x="37" y="46"/>
                  <a:pt x="46" y="37"/>
                  <a:pt x="46" y="26"/>
                </a:cubicBezTo>
                <a:cubicBezTo>
                  <a:pt x="46" y="15"/>
                  <a:pt x="37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lose/>
                <a:moveTo>
                  <a:pt x="26" y="52"/>
                </a:moveTo>
                <a:cubicBezTo>
                  <a:pt x="12" y="52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26" y="6"/>
                  <a:pt x="26" y="6"/>
                  <a:pt x="26" y="6"/>
                </a:cubicBezTo>
                <a:cubicBezTo>
                  <a:pt x="15" y="6"/>
                  <a:pt x="6" y="15"/>
                  <a:pt x="6" y="26"/>
                </a:cubicBezTo>
                <a:cubicBezTo>
                  <a:pt x="6" y="37"/>
                  <a:pt x="15" y="46"/>
                  <a:pt x="26" y="46"/>
                </a:cubicBezTo>
                <a:lnTo>
                  <a:pt x="26" y="5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3" name="Freeform: Shape 105"/>
          <p:cNvSpPr/>
          <p:nvPr userDrawn="1"/>
        </p:nvSpPr>
        <p:spPr bwMode="auto">
          <a:xfrm>
            <a:off x="6295390" y="3863975"/>
            <a:ext cx="106045" cy="101600"/>
          </a:xfrm>
          <a:custGeom>
            <a:avLst/>
            <a:gdLst>
              <a:gd name="T0" fmla="*/ 25 w 51"/>
              <a:gd name="T1" fmla="*/ 0 h 51"/>
              <a:gd name="T2" fmla="*/ 51 w 51"/>
              <a:gd name="T3" fmla="*/ 25 h 51"/>
              <a:gd name="T4" fmla="*/ 25 w 51"/>
              <a:gd name="T5" fmla="*/ 51 h 51"/>
              <a:gd name="T6" fmla="*/ 25 w 51"/>
              <a:gd name="T7" fmla="*/ 51 h 51"/>
              <a:gd name="T8" fmla="*/ 25 w 51"/>
              <a:gd name="T9" fmla="*/ 45 h 51"/>
              <a:gd name="T10" fmla="*/ 25 w 51"/>
              <a:gd name="T11" fmla="*/ 45 h 51"/>
              <a:gd name="T12" fmla="*/ 45 w 51"/>
              <a:gd name="T13" fmla="*/ 25 h 51"/>
              <a:gd name="T14" fmla="*/ 25 w 51"/>
              <a:gd name="T15" fmla="*/ 5 h 51"/>
              <a:gd name="T16" fmla="*/ 25 w 51"/>
              <a:gd name="T17" fmla="*/ 5 h 51"/>
              <a:gd name="T18" fmla="*/ 25 w 51"/>
              <a:gd name="T19" fmla="*/ 0 h 51"/>
              <a:gd name="T20" fmla="*/ 25 w 51"/>
              <a:gd name="T21" fmla="*/ 51 h 51"/>
              <a:gd name="T22" fmla="*/ 0 w 51"/>
              <a:gd name="T23" fmla="*/ 25 h 51"/>
              <a:gd name="T24" fmla="*/ 25 w 51"/>
              <a:gd name="T25" fmla="*/ 0 h 51"/>
              <a:gd name="T26" fmla="*/ 25 w 51"/>
              <a:gd name="T27" fmla="*/ 5 h 51"/>
              <a:gd name="T28" fmla="*/ 6 w 51"/>
              <a:gd name="T29" fmla="*/ 25 h 51"/>
              <a:gd name="T30" fmla="*/ 25 w 51"/>
              <a:gd name="T31" fmla="*/ 45 h 51"/>
              <a:gd name="T32" fmla="*/ 25 w 51"/>
              <a:gd name="T3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" h="51">
                <a:moveTo>
                  <a:pt x="25" y="0"/>
                </a:moveTo>
                <a:cubicBezTo>
                  <a:pt x="39" y="0"/>
                  <a:pt x="51" y="11"/>
                  <a:pt x="51" y="25"/>
                </a:cubicBezTo>
                <a:cubicBezTo>
                  <a:pt x="51" y="39"/>
                  <a:pt x="39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36" y="45"/>
                  <a:pt x="45" y="36"/>
                  <a:pt x="45" y="25"/>
                </a:cubicBezTo>
                <a:cubicBezTo>
                  <a:pt x="45" y="14"/>
                  <a:pt x="36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25" y="51"/>
                </a:moveTo>
                <a:cubicBezTo>
                  <a:pt x="11" y="51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25" y="5"/>
                  <a:pt x="25" y="5"/>
                  <a:pt x="25" y="5"/>
                </a:cubicBezTo>
                <a:cubicBezTo>
                  <a:pt x="14" y="5"/>
                  <a:pt x="6" y="14"/>
                  <a:pt x="6" y="25"/>
                </a:cubicBezTo>
                <a:cubicBezTo>
                  <a:pt x="6" y="36"/>
                  <a:pt x="14" y="45"/>
                  <a:pt x="25" y="45"/>
                </a:cubicBezTo>
                <a:lnTo>
                  <a:pt x="25" y="51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4" name="Freeform: Shape 106"/>
          <p:cNvSpPr/>
          <p:nvPr userDrawn="1"/>
        </p:nvSpPr>
        <p:spPr bwMode="auto">
          <a:xfrm>
            <a:off x="5765800" y="2538730"/>
            <a:ext cx="176530" cy="126365"/>
          </a:xfrm>
          <a:custGeom>
            <a:avLst/>
            <a:gdLst>
              <a:gd name="T0" fmla="*/ 43 w 85"/>
              <a:gd name="T1" fmla="*/ 0 h 64"/>
              <a:gd name="T2" fmla="*/ 0 w 85"/>
              <a:gd name="T3" fmla="*/ 43 h 64"/>
              <a:gd name="T4" fmla="*/ 5 w 85"/>
              <a:gd name="T5" fmla="*/ 63 h 64"/>
              <a:gd name="T6" fmla="*/ 5 w 85"/>
              <a:gd name="T7" fmla="*/ 52 h 64"/>
              <a:gd name="T8" fmla="*/ 7 w 85"/>
              <a:gd name="T9" fmla="*/ 46 h 64"/>
              <a:gd name="T10" fmla="*/ 7 w 85"/>
              <a:gd name="T11" fmla="*/ 43 h 64"/>
              <a:gd name="T12" fmla="*/ 43 w 85"/>
              <a:gd name="T13" fmla="*/ 7 h 64"/>
              <a:gd name="T14" fmla="*/ 78 w 85"/>
              <a:gd name="T15" fmla="*/ 43 h 64"/>
              <a:gd name="T16" fmla="*/ 78 w 85"/>
              <a:gd name="T17" fmla="*/ 47 h 64"/>
              <a:gd name="T18" fmla="*/ 80 w 85"/>
              <a:gd name="T19" fmla="*/ 52 h 64"/>
              <a:gd name="T20" fmla="*/ 80 w 85"/>
              <a:gd name="T21" fmla="*/ 64 h 64"/>
              <a:gd name="T22" fmla="*/ 85 w 85"/>
              <a:gd name="T23" fmla="*/ 43 h 64"/>
              <a:gd name="T24" fmla="*/ 43 w 85"/>
              <a:gd name="T2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64">
                <a:moveTo>
                  <a:pt x="43" y="0"/>
                </a:moveTo>
                <a:cubicBezTo>
                  <a:pt x="19" y="0"/>
                  <a:pt x="0" y="19"/>
                  <a:pt x="0" y="43"/>
                </a:cubicBezTo>
                <a:cubicBezTo>
                  <a:pt x="0" y="50"/>
                  <a:pt x="2" y="57"/>
                  <a:pt x="5" y="63"/>
                </a:cubicBezTo>
                <a:cubicBezTo>
                  <a:pt x="5" y="52"/>
                  <a:pt x="5" y="52"/>
                  <a:pt x="5" y="52"/>
                </a:cubicBezTo>
                <a:cubicBezTo>
                  <a:pt x="5" y="50"/>
                  <a:pt x="6" y="48"/>
                  <a:pt x="7" y="46"/>
                </a:cubicBezTo>
                <a:cubicBezTo>
                  <a:pt x="7" y="45"/>
                  <a:pt x="7" y="44"/>
                  <a:pt x="7" y="43"/>
                </a:cubicBezTo>
                <a:cubicBezTo>
                  <a:pt x="7" y="23"/>
                  <a:pt x="23" y="7"/>
                  <a:pt x="43" y="7"/>
                </a:cubicBezTo>
                <a:cubicBezTo>
                  <a:pt x="62" y="7"/>
                  <a:pt x="78" y="23"/>
                  <a:pt x="78" y="43"/>
                </a:cubicBezTo>
                <a:cubicBezTo>
                  <a:pt x="78" y="44"/>
                  <a:pt x="78" y="46"/>
                  <a:pt x="78" y="47"/>
                </a:cubicBezTo>
                <a:cubicBezTo>
                  <a:pt x="79" y="48"/>
                  <a:pt x="80" y="50"/>
                  <a:pt x="80" y="52"/>
                </a:cubicBezTo>
                <a:cubicBezTo>
                  <a:pt x="80" y="64"/>
                  <a:pt x="80" y="64"/>
                  <a:pt x="80" y="64"/>
                </a:cubicBezTo>
                <a:cubicBezTo>
                  <a:pt x="83" y="58"/>
                  <a:pt x="85" y="50"/>
                  <a:pt x="85" y="43"/>
                </a:cubicBezTo>
                <a:cubicBezTo>
                  <a:pt x="85" y="19"/>
                  <a:pt x="66" y="0"/>
                  <a:pt x="43" y="0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5" name="Freeform: Shape 107"/>
          <p:cNvSpPr/>
          <p:nvPr userDrawn="1"/>
        </p:nvSpPr>
        <p:spPr bwMode="auto">
          <a:xfrm>
            <a:off x="5781040" y="2625090"/>
            <a:ext cx="38735" cy="67945"/>
          </a:xfrm>
          <a:custGeom>
            <a:avLst/>
            <a:gdLst>
              <a:gd name="T0" fmla="*/ 1 w 19"/>
              <a:gd name="T1" fmla="*/ 7 h 34"/>
              <a:gd name="T2" fmla="*/ 0 w 19"/>
              <a:gd name="T3" fmla="*/ 9 h 34"/>
              <a:gd name="T4" fmla="*/ 0 w 19"/>
              <a:gd name="T5" fmla="*/ 20 h 34"/>
              <a:gd name="T6" fmla="*/ 0 w 19"/>
              <a:gd name="T7" fmla="*/ 25 h 34"/>
              <a:gd name="T8" fmla="*/ 14 w 19"/>
              <a:gd name="T9" fmla="*/ 34 h 34"/>
              <a:gd name="T10" fmla="*/ 19 w 19"/>
              <a:gd name="T11" fmla="*/ 34 h 34"/>
              <a:gd name="T12" fmla="*/ 19 w 19"/>
              <a:gd name="T13" fmla="*/ 0 h 34"/>
              <a:gd name="T14" fmla="*/ 14 w 19"/>
              <a:gd name="T15" fmla="*/ 0 h 34"/>
              <a:gd name="T16" fmla="*/ 1 w 19"/>
              <a:gd name="T17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34">
                <a:moveTo>
                  <a:pt x="1" y="7"/>
                </a:moveTo>
                <a:cubicBezTo>
                  <a:pt x="1" y="8"/>
                  <a:pt x="0" y="8"/>
                  <a:pt x="0" y="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0"/>
                  <a:pt x="6" y="34"/>
                  <a:pt x="14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2" y="3"/>
                  <a:pt x="1" y="7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6" name="Freeform: Shape 108"/>
          <p:cNvSpPr/>
          <p:nvPr userDrawn="1"/>
        </p:nvSpPr>
        <p:spPr bwMode="auto">
          <a:xfrm>
            <a:off x="5888355" y="2625090"/>
            <a:ext cx="36830" cy="67945"/>
          </a:xfrm>
          <a:custGeom>
            <a:avLst/>
            <a:gdLst>
              <a:gd name="T0" fmla="*/ 18 w 18"/>
              <a:gd name="T1" fmla="*/ 25 h 34"/>
              <a:gd name="T2" fmla="*/ 18 w 18"/>
              <a:gd name="T3" fmla="*/ 20 h 34"/>
              <a:gd name="T4" fmla="*/ 18 w 18"/>
              <a:gd name="T5" fmla="*/ 9 h 34"/>
              <a:gd name="T6" fmla="*/ 18 w 18"/>
              <a:gd name="T7" fmla="*/ 8 h 34"/>
              <a:gd name="T8" fmla="*/ 5 w 18"/>
              <a:gd name="T9" fmla="*/ 0 h 34"/>
              <a:gd name="T10" fmla="*/ 0 w 18"/>
              <a:gd name="T11" fmla="*/ 0 h 34"/>
              <a:gd name="T12" fmla="*/ 0 w 18"/>
              <a:gd name="T13" fmla="*/ 34 h 34"/>
              <a:gd name="T14" fmla="*/ 5 w 18"/>
              <a:gd name="T15" fmla="*/ 34 h 34"/>
              <a:gd name="T16" fmla="*/ 18 w 18"/>
              <a:gd name="T17" fmla="*/ 2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34">
                <a:moveTo>
                  <a:pt x="18" y="25"/>
                </a:moveTo>
                <a:cubicBezTo>
                  <a:pt x="18" y="20"/>
                  <a:pt x="18" y="20"/>
                  <a:pt x="18" y="20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8"/>
                  <a:pt x="18" y="8"/>
                </a:cubicBezTo>
                <a:cubicBezTo>
                  <a:pt x="18" y="4"/>
                  <a:pt x="12" y="0"/>
                  <a:pt x="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13" y="34"/>
                  <a:pt x="18" y="30"/>
                  <a:pt x="18" y="25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7" name="Freeform: Shape 109"/>
          <p:cNvSpPr/>
          <p:nvPr userDrawn="1"/>
        </p:nvSpPr>
        <p:spPr bwMode="auto">
          <a:xfrm>
            <a:off x="6811645" y="3971290"/>
            <a:ext cx="45085" cy="88900"/>
          </a:xfrm>
          <a:custGeom>
            <a:avLst/>
            <a:gdLst>
              <a:gd name="T0" fmla="*/ 0 w 38"/>
              <a:gd name="T1" fmla="*/ 78 h 78"/>
              <a:gd name="T2" fmla="*/ 38 w 38"/>
              <a:gd name="T3" fmla="*/ 32 h 78"/>
              <a:gd name="T4" fmla="*/ 0 w 38"/>
              <a:gd name="T5" fmla="*/ 0 h 78"/>
              <a:gd name="T6" fmla="*/ 0 w 38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78">
                <a:moveTo>
                  <a:pt x="0" y="78"/>
                </a:moveTo>
                <a:lnTo>
                  <a:pt x="38" y="32"/>
                </a:lnTo>
                <a:lnTo>
                  <a:pt x="0" y="0"/>
                </a:lnTo>
                <a:lnTo>
                  <a:pt x="0" y="78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8" name="Freeform: Shape 110"/>
          <p:cNvSpPr/>
          <p:nvPr userDrawn="1"/>
        </p:nvSpPr>
        <p:spPr bwMode="auto">
          <a:xfrm>
            <a:off x="6920865" y="3971290"/>
            <a:ext cx="47625" cy="88900"/>
          </a:xfrm>
          <a:custGeom>
            <a:avLst/>
            <a:gdLst>
              <a:gd name="T0" fmla="*/ 40 w 40"/>
              <a:gd name="T1" fmla="*/ 78 h 78"/>
              <a:gd name="T2" fmla="*/ 40 w 40"/>
              <a:gd name="T3" fmla="*/ 0 h 78"/>
              <a:gd name="T4" fmla="*/ 0 w 40"/>
              <a:gd name="T5" fmla="*/ 32 h 78"/>
              <a:gd name="T6" fmla="*/ 40 w 40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78">
                <a:moveTo>
                  <a:pt x="40" y="78"/>
                </a:moveTo>
                <a:lnTo>
                  <a:pt x="40" y="0"/>
                </a:lnTo>
                <a:lnTo>
                  <a:pt x="0" y="32"/>
                </a:lnTo>
                <a:lnTo>
                  <a:pt x="40" y="78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09" name="Freeform: Shape 111"/>
          <p:cNvSpPr/>
          <p:nvPr userDrawn="1"/>
        </p:nvSpPr>
        <p:spPr bwMode="auto">
          <a:xfrm>
            <a:off x="6967855" y="4062730"/>
            <a:ext cx="0" cy="2540"/>
          </a:xfrm>
          <a:custGeom>
            <a:avLst/>
            <a:gdLst>
              <a:gd name="T0" fmla="*/ 2 h 2"/>
              <a:gd name="T1" fmla="*/ 2 h 2"/>
              <a:gd name="T2" fmla="*/ 0 h 2"/>
              <a:gd name="T3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0" name="Freeform: Shape 112"/>
          <p:cNvSpPr/>
          <p:nvPr userDrawn="1"/>
        </p:nvSpPr>
        <p:spPr bwMode="auto">
          <a:xfrm>
            <a:off x="6811645" y="4062730"/>
            <a:ext cx="0" cy="2540"/>
          </a:xfrm>
          <a:custGeom>
            <a:avLst/>
            <a:gdLst>
              <a:gd name="T0" fmla="*/ 2 h 2"/>
              <a:gd name="T1" fmla="*/ 2 h 2"/>
              <a:gd name="T2" fmla="*/ 0 h 2"/>
              <a:gd name="T3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1" name="Freeform: Shape 113"/>
          <p:cNvSpPr/>
          <p:nvPr userDrawn="1"/>
        </p:nvSpPr>
        <p:spPr bwMode="auto">
          <a:xfrm>
            <a:off x="6812915" y="4008755"/>
            <a:ext cx="150495" cy="55880"/>
          </a:xfrm>
          <a:custGeom>
            <a:avLst/>
            <a:gdLst>
              <a:gd name="T0" fmla="*/ 127 w 127"/>
              <a:gd name="T1" fmla="*/ 49 h 49"/>
              <a:gd name="T2" fmla="*/ 127 w 127"/>
              <a:gd name="T3" fmla="*/ 47 h 49"/>
              <a:gd name="T4" fmla="*/ 89 w 127"/>
              <a:gd name="T5" fmla="*/ 0 h 49"/>
              <a:gd name="T6" fmla="*/ 65 w 127"/>
              <a:gd name="T7" fmla="*/ 21 h 49"/>
              <a:gd name="T8" fmla="*/ 40 w 127"/>
              <a:gd name="T9" fmla="*/ 0 h 49"/>
              <a:gd name="T10" fmla="*/ 0 w 127"/>
              <a:gd name="T11" fmla="*/ 47 h 49"/>
              <a:gd name="T12" fmla="*/ 0 w 127"/>
              <a:gd name="T13" fmla="*/ 49 h 49"/>
              <a:gd name="T14" fmla="*/ 127 w 127"/>
              <a:gd name="T1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49">
                <a:moveTo>
                  <a:pt x="127" y="49"/>
                </a:moveTo>
                <a:lnTo>
                  <a:pt x="127" y="47"/>
                </a:lnTo>
                <a:lnTo>
                  <a:pt x="89" y="0"/>
                </a:lnTo>
                <a:lnTo>
                  <a:pt x="65" y="21"/>
                </a:lnTo>
                <a:lnTo>
                  <a:pt x="40" y="0"/>
                </a:lnTo>
                <a:lnTo>
                  <a:pt x="0" y="47"/>
                </a:lnTo>
                <a:lnTo>
                  <a:pt x="0" y="49"/>
                </a:lnTo>
                <a:lnTo>
                  <a:pt x="127" y="49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2" name="Freeform: Shape 114"/>
          <p:cNvSpPr/>
          <p:nvPr userDrawn="1"/>
        </p:nvSpPr>
        <p:spPr bwMode="auto">
          <a:xfrm>
            <a:off x="6815455" y="3970020"/>
            <a:ext cx="147955" cy="57785"/>
          </a:xfrm>
          <a:custGeom>
            <a:avLst/>
            <a:gdLst>
              <a:gd name="T0" fmla="*/ 37 w 125"/>
              <a:gd name="T1" fmla="*/ 29 h 50"/>
              <a:gd name="T2" fmla="*/ 38 w 125"/>
              <a:gd name="T3" fmla="*/ 31 h 50"/>
              <a:gd name="T4" fmla="*/ 40 w 125"/>
              <a:gd name="T5" fmla="*/ 33 h 50"/>
              <a:gd name="T6" fmla="*/ 63 w 125"/>
              <a:gd name="T7" fmla="*/ 50 h 50"/>
              <a:gd name="T8" fmla="*/ 83 w 125"/>
              <a:gd name="T9" fmla="*/ 33 h 50"/>
              <a:gd name="T10" fmla="*/ 85 w 125"/>
              <a:gd name="T11" fmla="*/ 31 h 50"/>
              <a:gd name="T12" fmla="*/ 87 w 125"/>
              <a:gd name="T13" fmla="*/ 29 h 50"/>
              <a:gd name="T14" fmla="*/ 125 w 125"/>
              <a:gd name="T15" fmla="*/ 0 h 50"/>
              <a:gd name="T16" fmla="*/ 0 w 125"/>
              <a:gd name="T17" fmla="*/ 0 h 50"/>
              <a:gd name="T18" fmla="*/ 37 w 125"/>
              <a:gd name="T19" fmla="*/ 2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50">
                <a:moveTo>
                  <a:pt x="37" y="29"/>
                </a:moveTo>
                <a:lnTo>
                  <a:pt x="38" y="31"/>
                </a:lnTo>
                <a:lnTo>
                  <a:pt x="40" y="33"/>
                </a:lnTo>
                <a:lnTo>
                  <a:pt x="63" y="50"/>
                </a:lnTo>
                <a:lnTo>
                  <a:pt x="83" y="33"/>
                </a:lnTo>
                <a:lnTo>
                  <a:pt x="85" y="31"/>
                </a:lnTo>
                <a:lnTo>
                  <a:pt x="87" y="29"/>
                </a:lnTo>
                <a:lnTo>
                  <a:pt x="125" y="0"/>
                </a:lnTo>
                <a:lnTo>
                  <a:pt x="0" y="0"/>
                </a:lnTo>
                <a:lnTo>
                  <a:pt x="37" y="29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3" name="Freeform: Shape 115"/>
          <p:cNvSpPr/>
          <p:nvPr userDrawn="1"/>
        </p:nvSpPr>
        <p:spPr bwMode="auto">
          <a:xfrm>
            <a:off x="4926965" y="2581910"/>
            <a:ext cx="161290" cy="146685"/>
          </a:xfrm>
          <a:custGeom>
            <a:avLst/>
            <a:gdLst>
              <a:gd name="T0" fmla="*/ 13 w 78"/>
              <a:gd name="T1" fmla="*/ 74 h 74"/>
              <a:gd name="T2" fmla="*/ 27 w 78"/>
              <a:gd name="T3" fmla="*/ 61 h 74"/>
              <a:gd name="T4" fmla="*/ 27 w 78"/>
              <a:gd name="T5" fmla="*/ 61 h 74"/>
              <a:gd name="T6" fmla="*/ 27 w 78"/>
              <a:gd name="T7" fmla="*/ 17 h 74"/>
              <a:gd name="T8" fmla="*/ 70 w 78"/>
              <a:gd name="T9" fmla="*/ 17 h 74"/>
              <a:gd name="T10" fmla="*/ 70 w 78"/>
              <a:gd name="T11" fmla="*/ 48 h 74"/>
              <a:gd name="T12" fmla="*/ 65 w 78"/>
              <a:gd name="T13" fmla="*/ 47 h 74"/>
              <a:gd name="T14" fmla="*/ 51 w 78"/>
              <a:gd name="T15" fmla="*/ 61 h 74"/>
              <a:gd name="T16" fmla="*/ 65 w 78"/>
              <a:gd name="T17" fmla="*/ 74 h 74"/>
              <a:gd name="T18" fmla="*/ 78 w 78"/>
              <a:gd name="T19" fmla="*/ 61 h 74"/>
              <a:gd name="T20" fmla="*/ 78 w 78"/>
              <a:gd name="T21" fmla="*/ 61 h 74"/>
              <a:gd name="T22" fmla="*/ 78 w 78"/>
              <a:gd name="T23" fmla="*/ 61 h 74"/>
              <a:gd name="T24" fmla="*/ 78 w 78"/>
              <a:gd name="T25" fmla="*/ 17 h 74"/>
              <a:gd name="T26" fmla="*/ 78 w 78"/>
              <a:gd name="T27" fmla="*/ 0 h 74"/>
              <a:gd name="T28" fmla="*/ 70 w 78"/>
              <a:gd name="T29" fmla="*/ 0 h 74"/>
              <a:gd name="T30" fmla="*/ 27 w 78"/>
              <a:gd name="T31" fmla="*/ 0 h 74"/>
              <a:gd name="T32" fmla="*/ 18 w 78"/>
              <a:gd name="T33" fmla="*/ 0 h 74"/>
              <a:gd name="T34" fmla="*/ 18 w 78"/>
              <a:gd name="T35" fmla="*/ 17 h 74"/>
              <a:gd name="T36" fmla="*/ 18 w 78"/>
              <a:gd name="T37" fmla="*/ 48 h 74"/>
              <a:gd name="T38" fmla="*/ 13 w 78"/>
              <a:gd name="T39" fmla="*/ 47 h 74"/>
              <a:gd name="T40" fmla="*/ 0 w 78"/>
              <a:gd name="T41" fmla="*/ 61 h 74"/>
              <a:gd name="T42" fmla="*/ 13 w 78"/>
              <a:gd name="T4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" h="74">
                <a:moveTo>
                  <a:pt x="13" y="74"/>
                </a:moveTo>
                <a:cubicBezTo>
                  <a:pt x="21" y="74"/>
                  <a:pt x="27" y="68"/>
                  <a:pt x="27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17"/>
                  <a:pt x="27" y="17"/>
                  <a:pt x="27" y="17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48"/>
                  <a:pt x="70" y="48"/>
                  <a:pt x="70" y="48"/>
                </a:cubicBezTo>
                <a:cubicBezTo>
                  <a:pt x="68" y="48"/>
                  <a:pt x="66" y="47"/>
                  <a:pt x="65" y="47"/>
                </a:cubicBezTo>
                <a:cubicBezTo>
                  <a:pt x="57" y="47"/>
                  <a:pt x="51" y="53"/>
                  <a:pt x="51" y="61"/>
                </a:cubicBezTo>
                <a:cubicBezTo>
                  <a:pt x="51" y="68"/>
                  <a:pt x="57" y="74"/>
                  <a:pt x="65" y="74"/>
                </a:cubicBezTo>
                <a:cubicBezTo>
                  <a:pt x="72" y="74"/>
                  <a:pt x="78" y="68"/>
                  <a:pt x="78" y="61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17"/>
                  <a:pt x="78" y="17"/>
                  <a:pt x="78" y="17"/>
                </a:cubicBezTo>
                <a:cubicBezTo>
                  <a:pt x="78" y="0"/>
                  <a:pt x="78" y="0"/>
                  <a:pt x="7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8"/>
                  <a:pt x="15" y="47"/>
                  <a:pt x="13" y="47"/>
                </a:cubicBezTo>
                <a:cubicBezTo>
                  <a:pt x="6" y="47"/>
                  <a:pt x="0" y="53"/>
                  <a:pt x="0" y="61"/>
                </a:cubicBezTo>
                <a:cubicBezTo>
                  <a:pt x="0" y="68"/>
                  <a:pt x="6" y="74"/>
                  <a:pt x="13" y="74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4" name="Freeform: Shape 116"/>
          <p:cNvSpPr/>
          <p:nvPr userDrawn="1"/>
        </p:nvSpPr>
        <p:spPr bwMode="auto">
          <a:xfrm>
            <a:off x="6481445" y="3054985"/>
            <a:ext cx="79375" cy="130810"/>
          </a:xfrm>
          <a:custGeom>
            <a:avLst/>
            <a:gdLst>
              <a:gd name="T0" fmla="*/ 0 w 39"/>
              <a:gd name="T1" fmla="*/ 46 h 66"/>
              <a:gd name="T2" fmla="*/ 0 w 39"/>
              <a:gd name="T3" fmla="*/ 55 h 66"/>
              <a:gd name="T4" fmla="*/ 11 w 39"/>
              <a:gd name="T5" fmla="*/ 66 h 66"/>
              <a:gd name="T6" fmla="*/ 27 w 39"/>
              <a:gd name="T7" fmla="*/ 66 h 66"/>
              <a:gd name="T8" fmla="*/ 39 w 39"/>
              <a:gd name="T9" fmla="*/ 55 h 66"/>
              <a:gd name="T10" fmla="*/ 39 w 39"/>
              <a:gd name="T11" fmla="*/ 46 h 66"/>
              <a:gd name="T12" fmla="*/ 25 w 39"/>
              <a:gd name="T13" fmla="*/ 46 h 66"/>
              <a:gd name="T14" fmla="*/ 25 w 39"/>
              <a:gd name="T15" fmla="*/ 38 h 66"/>
              <a:gd name="T16" fmla="*/ 39 w 39"/>
              <a:gd name="T17" fmla="*/ 38 h 66"/>
              <a:gd name="T18" fmla="*/ 39 w 39"/>
              <a:gd name="T19" fmla="*/ 25 h 66"/>
              <a:gd name="T20" fmla="*/ 25 w 39"/>
              <a:gd name="T21" fmla="*/ 25 h 66"/>
              <a:gd name="T22" fmla="*/ 25 w 39"/>
              <a:gd name="T23" fmla="*/ 17 h 66"/>
              <a:gd name="T24" fmla="*/ 39 w 39"/>
              <a:gd name="T25" fmla="*/ 17 h 66"/>
              <a:gd name="T26" fmla="*/ 39 w 39"/>
              <a:gd name="T27" fmla="*/ 11 h 66"/>
              <a:gd name="T28" fmla="*/ 27 w 39"/>
              <a:gd name="T29" fmla="*/ 0 h 66"/>
              <a:gd name="T30" fmla="*/ 11 w 39"/>
              <a:gd name="T31" fmla="*/ 0 h 66"/>
              <a:gd name="T32" fmla="*/ 0 w 39"/>
              <a:gd name="T33" fmla="*/ 11 h 66"/>
              <a:gd name="T34" fmla="*/ 0 w 39"/>
              <a:gd name="T35" fmla="*/ 17 h 66"/>
              <a:gd name="T36" fmla="*/ 14 w 39"/>
              <a:gd name="T37" fmla="*/ 17 h 66"/>
              <a:gd name="T38" fmla="*/ 14 w 39"/>
              <a:gd name="T39" fmla="*/ 25 h 66"/>
              <a:gd name="T40" fmla="*/ 0 w 39"/>
              <a:gd name="T41" fmla="*/ 25 h 66"/>
              <a:gd name="T42" fmla="*/ 0 w 39"/>
              <a:gd name="T43" fmla="*/ 38 h 66"/>
              <a:gd name="T44" fmla="*/ 14 w 39"/>
              <a:gd name="T45" fmla="*/ 38 h 66"/>
              <a:gd name="T46" fmla="*/ 14 w 39"/>
              <a:gd name="T47" fmla="*/ 46 h 66"/>
              <a:gd name="T48" fmla="*/ 0 w 39"/>
              <a:gd name="T49" fmla="*/ 4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" h="66">
                <a:moveTo>
                  <a:pt x="0" y="46"/>
                </a:moveTo>
                <a:cubicBezTo>
                  <a:pt x="0" y="55"/>
                  <a:pt x="0" y="55"/>
                  <a:pt x="0" y="55"/>
                </a:cubicBezTo>
                <a:cubicBezTo>
                  <a:pt x="0" y="61"/>
                  <a:pt x="5" y="66"/>
                  <a:pt x="11" y="66"/>
                </a:cubicBezTo>
                <a:cubicBezTo>
                  <a:pt x="27" y="66"/>
                  <a:pt x="27" y="66"/>
                  <a:pt x="27" y="66"/>
                </a:cubicBezTo>
                <a:cubicBezTo>
                  <a:pt x="34" y="66"/>
                  <a:pt x="39" y="61"/>
                  <a:pt x="39" y="55"/>
                </a:cubicBezTo>
                <a:cubicBezTo>
                  <a:pt x="39" y="46"/>
                  <a:pt x="39" y="46"/>
                  <a:pt x="39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38"/>
                  <a:pt x="25" y="38"/>
                  <a:pt x="25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25"/>
                  <a:pt x="39" y="25"/>
                  <a:pt x="39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17"/>
                  <a:pt x="25" y="17"/>
                  <a:pt x="25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5"/>
                  <a:pt x="34" y="0"/>
                  <a:pt x="27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7"/>
                  <a:pt x="0" y="17"/>
                  <a:pt x="0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5"/>
                  <a:pt x="14" y="25"/>
                  <a:pt x="14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46"/>
                  <a:pt x="14" y="46"/>
                  <a:pt x="14" y="46"/>
                </a:cubicBezTo>
                <a:lnTo>
                  <a:pt x="0" y="46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5" name="Freeform: Shape 117"/>
          <p:cNvSpPr/>
          <p:nvPr userDrawn="1"/>
        </p:nvSpPr>
        <p:spPr bwMode="auto">
          <a:xfrm>
            <a:off x="6456680" y="3171825"/>
            <a:ext cx="128905" cy="81280"/>
          </a:xfrm>
          <a:custGeom>
            <a:avLst/>
            <a:gdLst>
              <a:gd name="T0" fmla="*/ 0 w 62"/>
              <a:gd name="T1" fmla="*/ 2 h 41"/>
              <a:gd name="T2" fmla="*/ 20 w 62"/>
              <a:gd name="T3" fmla="*/ 19 h 41"/>
              <a:gd name="T4" fmla="*/ 27 w 62"/>
              <a:gd name="T5" fmla="*/ 19 h 41"/>
              <a:gd name="T6" fmla="*/ 27 w 62"/>
              <a:gd name="T7" fmla="*/ 32 h 41"/>
              <a:gd name="T8" fmla="*/ 19 w 62"/>
              <a:gd name="T9" fmla="*/ 32 h 41"/>
              <a:gd name="T10" fmla="*/ 19 w 62"/>
              <a:gd name="T11" fmla="*/ 41 h 41"/>
              <a:gd name="T12" fmla="*/ 43 w 62"/>
              <a:gd name="T13" fmla="*/ 41 h 41"/>
              <a:gd name="T14" fmla="*/ 43 w 62"/>
              <a:gd name="T15" fmla="*/ 32 h 41"/>
              <a:gd name="T16" fmla="*/ 35 w 62"/>
              <a:gd name="T17" fmla="*/ 32 h 41"/>
              <a:gd name="T18" fmla="*/ 35 w 62"/>
              <a:gd name="T19" fmla="*/ 19 h 41"/>
              <a:gd name="T20" fmla="*/ 42 w 62"/>
              <a:gd name="T21" fmla="*/ 19 h 41"/>
              <a:gd name="T22" fmla="*/ 62 w 62"/>
              <a:gd name="T23" fmla="*/ 2 h 41"/>
              <a:gd name="T24" fmla="*/ 54 w 62"/>
              <a:gd name="T25" fmla="*/ 0 h 41"/>
              <a:gd name="T26" fmla="*/ 42 w 62"/>
              <a:gd name="T27" fmla="*/ 11 h 41"/>
              <a:gd name="T28" fmla="*/ 20 w 62"/>
              <a:gd name="T29" fmla="*/ 11 h 41"/>
              <a:gd name="T30" fmla="*/ 8 w 62"/>
              <a:gd name="T31" fmla="*/ 0 h 41"/>
              <a:gd name="T32" fmla="*/ 0 w 62"/>
              <a:gd name="T33" fmla="*/ 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41">
                <a:moveTo>
                  <a:pt x="0" y="2"/>
                </a:moveTo>
                <a:cubicBezTo>
                  <a:pt x="2" y="12"/>
                  <a:pt x="11" y="19"/>
                  <a:pt x="20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32"/>
                  <a:pt x="27" y="32"/>
                  <a:pt x="27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41"/>
                  <a:pt x="19" y="41"/>
                  <a:pt x="19" y="41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32"/>
                  <a:pt x="43" y="32"/>
                  <a:pt x="43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19"/>
                  <a:pt x="35" y="19"/>
                  <a:pt x="35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52" y="19"/>
                  <a:pt x="60" y="10"/>
                  <a:pt x="62" y="2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5"/>
                  <a:pt x="48" y="11"/>
                  <a:pt x="42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5" y="11"/>
                  <a:pt x="9" y="6"/>
                  <a:pt x="8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6" name="Freeform: Shape 118"/>
          <p:cNvSpPr/>
          <p:nvPr userDrawn="1"/>
        </p:nvSpPr>
        <p:spPr bwMode="auto">
          <a:xfrm>
            <a:off x="5438775" y="4213225"/>
            <a:ext cx="153035" cy="137160"/>
          </a:xfrm>
          <a:custGeom>
            <a:avLst/>
            <a:gdLst>
              <a:gd name="T0" fmla="*/ 70 w 74"/>
              <a:gd name="T1" fmla="*/ 69 h 69"/>
              <a:gd name="T2" fmla="*/ 70 w 74"/>
              <a:gd name="T3" fmla="*/ 64 h 69"/>
              <a:gd name="T4" fmla="*/ 74 w 74"/>
              <a:gd name="T5" fmla="*/ 10 h 69"/>
              <a:gd name="T6" fmla="*/ 65 w 74"/>
              <a:gd name="T7" fmla="*/ 18 h 69"/>
              <a:gd name="T8" fmla="*/ 65 w 74"/>
              <a:gd name="T9" fmla="*/ 27 h 69"/>
              <a:gd name="T10" fmla="*/ 65 w 74"/>
              <a:gd name="T11" fmla="*/ 33 h 69"/>
              <a:gd name="T12" fmla="*/ 65 w 74"/>
              <a:gd name="T13" fmla="*/ 41 h 69"/>
              <a:gd name="T14" fmla="*/ 32 w 74"/>
              <a:gd name="T15" fmla="*/ 3 h 69"/>
              <a:gd name="T16" fmla="*/ 31 w 74"/>
              <a:gd name="T17" fmla="*/ 4 h 69"/>
              <a:gd name="T18" fmla="*/ 31 w 74"/>
              <a:gd name="T19" fmla="*/ 64 h 69"/>
              <a:gd name="T20" fmla="*/ 61 w 74"/>
              <a:gd name="T21" fmla="*/ 64 h 69"/>
              <a:gd name="T22" fmla="*/ 65 w 74"/>
              <a:gd name="T23" fmla="*/ 69 h 69"/>
              <a:gd name="T24" fmla="*/ 61 w 74"/>
              <a:gd name="T25" fmla="*/ 37 h 69"/>
              <a:gd name="T26" fmla="*/ 65 w 74"/>
              <a:gd name="T27" fmla="*/ 27 h 69"/>
              <a:gd name="T28" fmla="*/ 61 w 74"/>
              <a:gd name="T29" fmla="*/ 23 h 69"/>
              <a:gd name="T30" fmla="*/ 65 w 74"/>
              <a:gd name="T31" fmla="*/ 10 h 69"/>
              <a:gd name="T32" fmla="*/ 31 w 74"/>
              <a:gd name="T33" fmla="*/ 17 h 69"/>
              <a:gd name="T34" fmla="*/ 53 w 74"/>
              <a:gd name="T35" fmla="*/ 57 h 69"/>
              <a:gd name="T36" fmla="*/ 31 w 74"/>
              <a:gd name="T37" fmla="*/ 57 h 69"/>
              <a:gd name="T38" fmla="*/ 65 w 74"/>
              <a:gd name="T39" fmla="*/ 33 h 69"/>
              <a:gd name="T40" fmla="*/ 31 w 74"/>
              <a:gd name="T41" fmla="*/ 2 h 69"/>
              <a:gd name="T42" fmla="*/ 16 w 74"/>
              <a:gd name="T43" fmla="*/ 10 h 69"/>
              <a:gd name="T44" fmla="*/ 0 w 74"/>
              <a:gd name="T45" fmla="*/ 3 h 69"/>
              <a:gd name="T46" fmla="*/ 10 w 74"/>
              <a:gd name="T47" fmla="*/ 10 h 69"/>
              <a:gd name="T48" fmla="*/ 1 w 74"/>
              <a:gd name="T49" fmla="*/ 64 h 69"/>
              <a:gd name="T50" fmla="*/ 7 w 74"/>
              <a:gd name="T51" fmla="*/ 64 h 69"/>
              <a:gd name="T52" fmla="*/ 16 w 74"/>
              <a:gd name="T53" fmla="*/ 69 h 69"/>
              <a:gd name="T54" fmla="*/ 16 w 74"/>
              <a:gd name="T55" fmla="*/ 64 h 69"/>
              <a:gd name="T56" fmla="*/ 31 w 74"/>
              <a:gd name="T57" fmla="*/ 57 h 69"/>
              <a:gd name="T58" fmla="*/ 8 w 74"/>
              <a:gd name="T59" fmla="*/ 17 h 69"/>
              <a:gd name="T60" fmla="*/ 31 w 74"/>
              <a:gd name="T61" fmla="*/ 10 h 69"/>
              <a:gd name="T62" fmla="*/ 23 w 74"/>
              <a:gd name="T63" fmla="*/ 10 h 69"/>
              <a:gd name="T64" fmla="*/ 31 w 74"/>
              <a:gd name="T65" fmla="*/ 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" h="69">
                <a:moveTo>
                  <a:pt x="65" y="69"/>
                </a:moveTo>
                <a:cubicBezTo>
                  <a:pt x="70" y="69"/>
                  <a:pt x="70" y="69"/>
                  <a:pt x="70" y="69"/>
                </a:cubicBezTo>
                <a:cubicBezTo>
                  <a:pt x="70" y="64"/>
                  <a:pt x="70" y="64"/>
                  <a:pt x="70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10"/>
                  <a:pt x="74" y="10"/>
                  <a:pt x="74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8"/>
                  <a:pt x="65" y="18"/>
                  <a:pt x="65" y="18"/>
                </a:cubicBezTo>
                <a:cubicBezTo>
                  <a:pt x="67" y="18"/>
                  <a:pt x="69" y="20"/>
                  <a:pt x="69" y="23"/>
                </a:cubicBezTo>
                <a:cubicBezTo>
                  <a:pt x="69" y="25"/>
                  <a:pt x="67" y="27"/>
                  <a:pt x="65" y="27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7" y="33"/>
                  <a:pt x="69" y="35"/>
                  <a:pt x="69" y="37"/>
                </a:cubicBezTo>
                <a:cubicBezTo>
                  <a:pt x="69" y="39"/>
                  <a:pt x="67" y="41"/>
                  <a:pt x="65" y="41"/>
                </a:cubicBezTo>
                <a:lnTo>
                  <a:pt x="65" y="69"/>
                </a:lnTo>
                <a:close/>
                <a:moveTo>
                  <a:pt x="32" y="3"/>
                </a:moveTo>
                <a:cubicBezTo>
                  <a:pt x="31" y="2"/>
                  <a:pt x="31" y="2"/>
                  <a:pt x="31" y="2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2" y="3"/>
                  <a:pt x="32" y="3"/>
                </a:cubicBezTo>
                <a:close/>
                <a:moveTo>
                  <a:pt x="31" y="64"/>
                </a:moveTo>
                <a:cubicBezTo>
                  <a:pt x="61" y="64"/>
                  <a:pt x="61" y="64"/>
                  <a:pt x="61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9"/>
                  <a:pt x="61" y="69"/>
                  <a:pt x="61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41"/>
                  <a:pt x="65" y="41"/>
                  <a:pt x="65" y="41"/>
                </a:cubicBezTo>
                <a:cubicBezTo>
                  <a:pt x="63" y="41"/>
                  <a:pt x="61" y="39"/>
                  <a:pt x="61" y="37"/>
                </a:cubicBezTo>
                <a:cubicBezTo>
                  <a:pt x="61" y="35"/>
                  <a:pt x="63" y="33"/>
                  <a:pt x="65" y="33"/>
                </a:cubicBezTo>
                <a:cubicBezTo>
                  <a:pt x="65" y="27"/>
                  <a:pt x="65" y="27"/>
                  <a:pt x="65" y="27"/>
                </a:cubicBezTo>
                <a:cubicBezTo>
                  <a:pt x="63" y="27"/>
                  <a:pt x="61" y="25"/>
                  <a:pt x="61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61" y="20"/>
                  <a:pt x="63" y="18"/>
                  <a:pt x="65" y="18"/>
                </a:cubicBezTo>
                <a:cubicBezTo>
                  <a:pt x="65" y="10"/>
                  <a:pt x="65" y="10"/>
                  <a:pt x="65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7"/>
                  <a:pt x="31" y="17"/>
                  <a:pt x="31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64"/>
                  <a:pt x="31" y="64"/>
                  <a:pt x="31" y="64"/>
                </a:cubicBezTo>
                <a:close/>
                <a:moveTo>
                  <a:pt x="65" y="33"/>
                </a:moveTo>
                <a:cubicBezTo>
                  <a:pt x="65" y="33"/>
                  <a:pt x="65" y="33"/>
                  <a:pt x="65" y="33"/>
                </a:cubicBezTo>
                <a:moveTo>
                  <a:pt x="31" y="2"/>
                </a:moveTo>
                <a:cubicBezTo>
                  <a:pt x="29" y="0"/>
                  <a:pt x="29" y="0"/>
                  <a:pt x="29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3" y="0"/>
                  <a:pt x="3" y="0"/>
                  <a:pt x="3" y="0"/>
                </a:cubicBezTo>
                <a:cubicBezTo>
                  <a:pt x="0" y="3"/>
                  <a:pt x="0" y="3"/>
                  <a:pt x="0" y="3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64"/>
                  <a:pt x="1" y="64"/>
                  <a:pt x="1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9"/>
                  <a:pt x="7" y="69"/>
                  <a:pt x="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57"/>
                  <a:pt x="31" y="57"/>
                  <a:pt x="31" y="57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17"/>
                  <a:pt x="8" y="17"/>
                  <a:pt x="8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0"/>
                  <a:pt x="31" y="10"/>
                  <a:pt x="31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31" y="4"/>
                  <a:pt x="31" y="4"/>
                  <a:pt x="31" y="4"/>
                </a:cubicBezTo>
                <a:lnTo>
                  <a:pt x="31" y="2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7" name="Oval 119"/>
          <p:cNvSpPr/>
          <p:nvPr userDrawn="1"/>
        </p:nvSpPr>
        <p:spPr bwMode="auto">
          <a:xfrm>
            <a:off x="6877050" y="2603500"/>
            <a:ext cx="41275" cy="3873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8" name="Freeform: Shape 120"/>
          <p:cNvSpPr/>
          <p:nvPr userDrawn="1"/>
        </p:nvSpPr>
        <p:spPr bwMode="auto">
          <a:xfrm>
            <a:off x="6849110" y="2649855"/>
            <a:ext cx="97155" cy="142240"/>
          </a:xfrm>
          <a:custGeom>
            <a:avLst/>
            <a:gdLst>
              <a:gd name="T0" fmla="*/ 14 w 82"/>
              <a:gd name="T1" fmla="*/ 23 h 125"/>
              <a:gd name="T2" fmla="*/ 19 w 82"/>
              <a:gd name="T3" fmla="*/ 23 h 125"/>
              <a:gd name="T4" fmla="*/ 19 w 82"/>
              <a:gd name="T5" fmla="*/ 65 h 125"/>
              <a:gd name="T6" fmla="*/ 19 w 82"/>
              <a:gd name="T7" fmla="*/ 65 h 125"/>
              <a:gd name="T8" fmla="*/ 19 w 82"/>
              <a:gd name="T9" fmla="*/ 125 h 125"/>
              <a:gd name="T10" fmla="*/ 38 w 82"/>
              <a:gd name="T11" fmla="*/ 125 h 125"/>
              <a:gd name="T12" fmla="*/ 38 w 82"/>
              <a:gd name="T13" fmla="*/ 59 h 125"/>
              <a:gd name="T14" fmla="*/ 45 w 82"/>
              <a:gd name="T15" fmla="*/ 59 h 125"/>
              <a:gd name="T16" fmla="*/ 45 w 82"/>
              <a:gd name="T17" fmla="*/ 125 h 125"/>
              <a:gd name="T18" fmla="*/ 64 w 82"/>
              <a:gd name="T19" fmla="*/ 125 h 125"/>
              <a:gd name="T20" fmla="*/ 64 w 82"/>
              <a:gd name="T21" fmla="*/ 59 h 125"/>
              <a:gd name="T22" fmla="*/ 64 w 82"/>
              <a:gd name="T23" fmla="*/ 59 h 125"/>
              <a:gd name="T24" fmla="*/ 64 w 82"/>
              <a:gd name="T25" fmla="*/ 23 h 125"/>
              <a:gd name="T26" fmla="*/ 69 w 82"/>
              <a:gd name="T27" fmla="*/ 23 h 125"/>
              <a:gd name="T28" fmla="*/ 69 w 82"/>
              <a:gd name="T29" fmla="*/ 59 h 125"/>
              <a:gd name="T30" fmla="*/ 82 w 82"/>
              <a:gd name="T31" fmla="*/ 59 h 125"/>
              <a:gd name="T32" fmla="*/ 82 w 82"/>
              <a:gd name="T33" fmla="*/ 0 h 125"/>
              <a:gd name="T34" fmla="*/ 0 w 82"/>
              <a:gd name="T35" fmla="*/ 0 h 125"/>
              <a:gd name="T36" fmla="*/ 0 w 82"/>
              <a:gd name="T37" fmla="*/ 59 h 125"/>
              <a:gd name="T38" fmla="*/ 14 w 82"/>
              <a:gd name="T39" fmla="*/ 59 h 125"/>
              <a:gd name="T40" fmla="*/ 14 w 82"/>
              <a:gd name="T41" fmla="*/ 2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125">
                <a:moveTo>
                  <a:pt x="14" y="23"/>
                </a:moveTo>
                <a:lnTo>
                  <a:pt x="19" y="23"/>
                </a:lnTo>
                <a:lnTo>
                  <a:pt x="19" y="65"/>
                </a:lnTo>
                <a:lnTo>
                  <a:pt x="19" y="65"/>
                </a:lnTo>
                <a:lnTo>
                  <a:pt x="19" y="125"/>
                </a:lnTo>
                <a:lnTo>
                  <a:pt x="38" y="125"/>
                </a:lnTo>
                <a:lnTo>
                  <a:pt x="38" y="59"/>
                </a:lnTo>
                <a:lnTo>
                  <a:pt x="45" y="59"/>
                </a:lnTo>
                <a:lnTo>
                  <a:pt x="45" y="125"/>
                </a:lnTo>
                <a:lnTo>
                  <a:pt x="64" y="125"/>
                </a:lnTo>
                <a:lnTo>
                  <a:pt x="64" y="59"/>
                </a:lnTo>
                <a:lnTo>
                  <a:pt x="64" y="59"/>
                </a:lnTo>
                <a:lnTo>
                  <a:pt x="64" y="23"/>
                </a:lnTo>
                <a:lnTo>
                  <a:pt x="69" y="23"/>
                </a:lnTo>
                <a:lnTo>
                  <a:pt x="69" y="59"/>
                </a:lnTo>
                <a:lnTo>
                  <a:pt x="82" y="59"/>
                </a:lnTo>
                <a:lnTo>
                  <a:pt x="82" y="0"/>
                </a:lnTo>
                <a:lnTo>
                  <a:pt x="0" y="0"/>
                </a:lnTo>
                <a:lnTo>
                  <a:pt x="0" y="59"/>
                </a:lnTo>
                <a:lnTo>
                  <a:pt x="14" y="59"/>
                </a:lnTo>
                <a:lnTo>
                  <a:pt x="14" y="23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19" name="Oval 121"/>
          <p:cNvSpPr/>
          <p:nvPr userDrawn="1"/>
        </p:nvSpPr>
        <p:spPr bwMode="auto">
          <a:xfrm>
            <a:off x="6988810" y="2603500"/>
            <a:ext cx="38735" cy="3873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0" name="Freeform: Shape 122"/>
          <p:cNvSpPr/>
          <p:nvPr userDrawn="1"/>
        </p:nvSpPr>
        <p:spPr bwMode="auto">
          <a:xfrm>
            <a:off x="6951980" y="2649855"/>
            <a:ext cx="109855" cy="142240"/>
          </a:xfrm>
          <a:custGeom>
            <a:avLst/>
            <a:gdLst>
              <a:gd name="T0" fmla="*/ 81 w 93"/>
              <a:gd name="T1" fmla="*/ 59 h 125"/>
              <a:gd name="T2" fmla="*/ 93 w 93"/>
              <a:gd name="T3" fmla="*/ 59 h 125"/>
              <a:gd name="T4" fmla="*/ 78 w 93"/>
              <a:gd name="T5" fmla="*/ 0 h 125"/>
              <a:gd name="T6" fmla="*/ 17 w 93"/>
              <a:gd name="T7" fmla="*/ 0 h 125"/>
              <a:gd name="T8" fmla="*/ 0 w 93"/>
              <a:gd name="T9" fmla="*/ 59 h 125"/>
              <a:gd name="T10" fmla="*/ 14 w 93"/>
              <a:gd name="T11" fmla="*/ 59 h 125"/>
              <a:gd name="T12" fmla="*/ 24 w 93"/>
              <a:gd name="T13" fmla="*/ 23 h 125"/>
              <a:gd name="T14" fmla="*/ 28 w 93"/>
              <a:gd name="T15" fmla="*/ 23 h 125"/>
              <a:gd name="T16" fmla="*/ 10 w 93"/>
              <a:gd name="T17" fmla="*/ 89 h 125"/>
              <a:gd name="T18" fmla="*/ 24 w 93"/>
              <a:gd name="T19" fmla="*/ 89 h 125"/>
              <a:gd name="T20" fmla="*/ 24 w 93"/>
              <a:gd name="T21" fmla="*/ 125 h 125"/>
              <a:gd name="T22" fmla="*/ 45 w 93"/>
              <a:gd name="T23" fmla="*/ 125 h 125"/>
              <a:gd name="T24" fmla="*/ 45 w 93"/>
              <a:gd name="T25" fmla="*/ 89 h 125"/>
              <a:gd name="T26" fmla="*/ 50 w 93"/>
              <a:gd name="T27" fmla="*/ 89 h 125"/>
              <a:gd name="T28" fmla="*/ 50 w 93"/>
              <a:gd name="T29" fmla="*/ 125 h 125"/>
              <a:gd name="T30" fmla="*/ 69 w 93"/>
              <a:gd name="T31" fmla="*/ 125 h 125"/>
              <a:gd name="T32" fmla="*/ 69 w 93"/>
              <a:gd name="T33" fmla="*/ 89 h 125"/>
              <a:gd name="T34" fmla="*/ 85 w 93"/>
              <a:gd name="T35" fmla="*/ 89 h 125"/>
              <a:gd name="T36" fmla="*/ 66 w 93"/>
              <a:gd name="T37" fmla="*/ 23 h 125"/>
              <a:gd name="T38" fmla="*/ 71 w 93"/>
              <a:gd name="T39" fmla="*/ 23 h 125"/>
              <a:gd name="T40" fmla="*/ 81 w 93"/>
              <a:gd name="T41" fmla="*/ 5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" h="125">
                <a:moveTo>
                  <a:pt x="81" y="59"/>
                </a:moveTo>
                <a:lnTo>
                  <a:pt x="93" y="59"/>
                </a:lnTo>
                <a:lnTo>
                  <a:pt x="78" y="0"/>
                </a:lnTo>
                <a:lnTo>
                  <a:pt x="17" y="0"/>
                </a:lnTo>
                <a:lnTo>
                  <a:pt x="0" y="59"/>
                </a:lnTo>
                <a:lnTo>
                  <a:pt x="14" y="59"/>
                </a:lnTo>
                <a:lnTo>
                  <a:pt x="24" y="23"/>
                </a:lnTo>
                <a:lnTo>
                  <a:pt x="28" y="23"/>
                </a:lnTo>
                <a:lnTo>
                  <a:pt x="10" y="89"/>
                </a:lnTo>
                <a:lnTo>
                  <a:pt x="24" y="89"/>
                </a:lnTo>
                <a:lnTo>
                  <a:pt x="24" y="125"/>
                </a:lnTo>
                <a:lnTo>
                  <a:pt x="45" y="125"/>
                </a:lnTo>
                <a:lnTo>
                  <a:pt x="45" y="89"/>
                </a:lnTo>
                <a:lnTo>
                  <a:pt x="50" y="89"/>
                </a:lnTo>
                <a:lnTo>
                  <a:pt x="50" y="125"/>
                </a:lnTo>
                <a:lnTo>
                  <a:pt x="69" y="125"/>
                </a:lnTo>
                <a:lnTo>
                  <a:pt x="69" y="89"/>
                </a:lnTo>
                <a:lnTo>
                  <a:pt x="85" y="89"/>
                </a:lnTo>
                <a:lnTo>
                  <a:pt x="66" y="23"/>
                </a:lnTo>
                <a:lnTo>
                  <a:pt x="71" y="23"/>
                </a:lnTo>
                <a:lnTo>
                  <a:pt x="81" y="59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1" name="Freeform: Shape 123"/>
          <p:cNvSpPr/>
          <p:nvPr userDrawn="1"/>
        </p:nvSpPr>
        <p:spPr bwMode="auto">
          <a:xfrm>
            <a:off x="6084570" y="4584065"/>
            <a:ext cx="154940" cy="182245"/>
          </a:xfrm>
          <a:custGeom>
            <a:avLst/>
            <a:gdLst>
              <a:gd name="T0" fmla="*/ 52 w 75"/>
              <a:gd name="T1" fmla="*/ 84 h 92"/>
              <a:gd name="T2" fmla="*/ 75 w 75"/>
              <a:gd name="T3" fmla="*/ 92 h 92"/>
              <a:gd name="T4" fmla="*/ 52 w 75"/>
              <a:gd name="T5" fmla="*/ 52 h 92"/>
              <a:gd name="T6" fmla="*/ 47 w 75"/>
              <a:gd name="T7" fmla="*/ 45 h 92"/>
              <a:gd name="T8" fmla="*/ 43 w 75"/>
              <a:gd name="T9" fmla="*/ 63 h 92"/>
              <a:gd name="T10" fmla="*/ 45 w 75"/>
              <a:gd name="T11" fmla="*/ 69 h 92"/>
              <a:gd name="T12" fmla="*/ 43 w 75"/>
              <a:gd name="T13" fmla="*/ 67 h 92"/>
              <a:gd name="T14" fmla="*/ 46 w 75"/>
              <a:gd name="T15" fmla="*/ 78 h 92"/>
              <a:gd name="T16" fmla="*/ 43 w 75"/>
              <a:gd name="T17" fmla="*/ 84 h 92"/>
              <a:gd name="T18" fmla="*/ 43 w 75"/>
              <a:gd name="T19" fmla="*/ 84 h 92"/>
              <a:gd name="T20" fmla="*/ 37 w 75"/>
              <a:gd name="T21" fmla="*/ 78 h 92"/>
              <a:gd name="T22" fmla="*/ 43 w 75"/>
              <a:gd name="T23" fmla="*/ 24 h 92"/>
              <a:gd name="T24" fmla="*/ 40 w 75"/>
              <a:gd name="T25" fmla="*/ 14 h 92"/>
              <a:gd name="T26" fmla="*/ 37 w 75"/>
              <a:gd name="T27" fmla="*/ 27 h 92"/>
              <a:gd name="T28" fmla="*/ 37 w 75"/>
              <a:gd name="T29" fmla="*/ 45 h 92"/>
              <a:gd name="T30" fmla="*/ 41 w 75"/>
              <a:gd name="T31" fmla="*/ 52 h 92"/>
              <a:gd name="T32" fmla="*/ 37 w 75"/>
              <a:gd name="T33" fmla="*/ 62 h 92"/>
              <a:gd name="T34" fmla="*/ 43 w 75"/>
              <a:gd name="T35" fmla="*/ 74 h 92"/>
              <a:gd name="T36" fmla="*/ 41 w 75"/>
              <a:gd name="T37" fmla="*/ 65 h 92"/>
              <a:gd name="T38" fmla="*/ 43 w 75"/>
              <a:gd name="T39" fmla="*/ 24 h 92"/>
              <a:gd name="T40" fmla="*/ 37 w 75"/>
              <a:gd name="T41" fmla="*/ 84 h 92"/>
              <a:gd name="T42" fmla="*/ 37 w 75"/>
              <a:gd name="T43" fmla="*/ 78 h 92"/>
              <a:gd name="T44" fmla="*/ 37 w 75"/>
              <a:gd name="T45" fmla="*/ 78 h 92"/>
              <a:gd name="T46" fmla="*/ 32 w 75"/>
              <a:gd name="T47" fmla="*/ 84 h 92"/>
              <a:gd name="T48" fmla="*/ 37 w 75"/>
              <a:gd name="T49" fmla="*/ 0 h 92"/>
              <a:gd name="T50" fmla="*/ 34 w 75"/>
              <a:gd name="T51" fmla="*/ 14 h 92"/>
              <a:gd name="T52" fmla="*/ 32 w 75"/>
              <a:gd name="T53" fmla="*/ 63 h 92"/>
              <a:gd name="T54" fmla="*/ 32 w 75"/>
              <a:gd name="T55" fmla="*/ 67 h 92"/>
              <a:gd name="T56" fmla="*/ 37 w 75"/>
              <a:gd name="T57" fmla="*/ 69 h 92"/>
              <a:gd name="T58" fmla="*/ 37 w 75"/>
              <a:gd name="T59" fmla="*/ 62 h 92"/>
              <a:gd name="T60" fmla="*/ 33 w 75"/>
              <a:gd name="T61" fmla="*/ 58 h 92"/>
              <a:gd name="T62" fmla="*/ 37 w 75"/>
              <a:gd name="T63" fmla="*/ 52 h 92"/>
              <a:gd name="T64" fmla="*/ 37 w 75"/>
              <a:gd name="T65" fmla="*/ 52 h 92"/>
              <a:gd name="T66" fmla="*/ 37 w 75"/>
              <a:gd name="T67" fmla="*/ 45 h 92"/>
              <a:gd name="T68" fmla="*/ 37 w 75"/>
              <a:gd name="T69" fmla="*/ 27 h 92"/>
              <a:gd name="T70" fmla="*/ 37 w 75"/>
              <a:gd name="T71" fmla="*/ 27 h 92"/>
              <a:gd name="T72" fmla="*/ 0 w 75"/>
              <a:gd name="T73" fmla="*/ 92 h 92"/>
              <a:gd name="T74" fmla="*/ 23 w 75"/>
              <a:gd name="T75" fmla="*/ 84 h 92"/>
              <a:gd name="T76" fmla="*/ 32 w 75"/>
              <a:gd name="T77" fmla="*/ 78 h 92"/>
              <a:gd name="T78" fmla="*/ 32 w 75"/>
              <a:gd name="T79" fmla="*/ 74 h 92"/>
              <a:gd name="T80" fmla="*/ 30 w 75"/>
              <a:gd name="T81" fmla="*/ 69 h 92"/>
              <a:gd name="T82" fmla="*/ 32 w 75"/>
              <a:gd name="T83" fmla="*/ 63 h 92"/>
              <a:gd name="T84" fmla="*/ 32 w 75"/>
              <a:gd name="T85" fmla="*/ 24 h 92"/>
              <a:gd name="T86" fmla="*/ 23 w 75"/>
              <a:gd name="T87" fmla="*/ 45 h 92"/>
              <a:gd name="T88" fmla="*/ 25 w 75"/>
              <a:gd name="T89" fmla="*/ 5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5" h="92">
                <a:moveTo>
                  <a:pt x="43" y="84"/>
                </a:moveTo>
                <a:cubicBezTo>
                  <a:pt x="52" y="84"/>
                  <a:pt x="52" y="84"/>
                  <a:pt x="52" y="84"/>
                </a:cubicBezTo>
                <a:cubicBezTo>
                  <a:pt x="60" y="92"/>
                  <a:pt x="60" y="92"/>
                  <a:pt x="60" y="92"/>
                </a:cubicBezTo>
                <a:cubicBezTo>
                  <a:pt x="75" y="92"/>
                  <a:pt x="75" y="92"/>
                  <a:pt x="75" y="92"/>
                </a:cubicBezTo>
                <a:cubicBezTo>
                  <a:pt x="63" y="85"/>
                  <a:pt x="55" y="69"/>
                  <a:pt x="50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45"/>
                  <a:pt x="52" y="45"/>
                  <a:pt x="52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5" y="37"/>
                  <a:pt x="44" y="30"/>
                  <a:pt x="43" y="24"/>
                </a:cubicBezTo>
                <a:cubicBezTo>
                  <a:pt x="43" y="63"/>
                  <a:pt x="43" y="63"/>
                  <a:pt x="43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5"/>
                  <a:pt x="44" y="67"/>
                  <a:pt x="45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74"/>
                  <a:pt x="43" y="74"/>
                  <a:pt x="43" y="74"/>
                </a:cubicBezTo>
                <a:cubicBezTo>
                  <a:pt x="46" y="78"/>
                  <a:pt x="46" y="78"/>
                  <a:pt x="46" y="78"/>
                </a:cubicBezTo>
                <a:cubicBezTo>
                  <a:pt x="43" y="78"/>
                  <a:pt x="43" y="78"/>
                  <a:pt x="43" y="78"/>
                </a:cubicBezTo>
                <a:lnTo>
                  <a:pt x="43" y="84"/>
                </a:lnTo>
                <a:close/>
                <a:moveTo>
                  <a:pt x="37" y="84"/>
                </a:moveTo>
                <a:cubicBezTo>
                  <a:pt x="43" y="84"/>
                  <a:pt x="43" y="84"/>
                  <a:pt x="43" y="84"/>
                </a:cubicBezTo>
                <a:cubicBezTo>
                  <a:pt x="43" y="78"/>
                  <a:pt x="43" y="78"/>
                  <a:pt x="43" y="78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84"/>
                  <a:pt x="37" y="84"/>
                  <a:pt x="37" y="84"/>
                </a:cubicBezTo>
                <a:close/>
                <a:moveTo>
                  <a:pt x="43" y="24"/>
                </a:moveTo>
                <a:cubicBezTo>
                  <a:pt x="42" y="18"/>
                  <a:pt x="41" y="14"/>
                  <a:pt x="41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27"/>
                  <a:pt x="37" y="27"/>
                  <a:pt x="37" y="27"/>
                </a:cubicBezTo>
                <a:cubicBezTo>
                  <a:pt x="38" y="28"/>
                  <a:pt x="38" y="41"/>
                  <a:pt x="39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4"/>
                  <a:pt x="42" y="58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9"/>
                  <a:pt x="37" y="69"/>
                  <a:pt x="37" y="69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67"/>
                  <a:pt x="43" y="67"/>
                  <a:pt x="43" y="67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3"/>
                  <a:pt x="43" y="63"/>
                  <a:pt x="43" y="63"/>
                </a:cubicBezTo>
                <a:lnTo>
                  <a:pt x="43" y="24"/>
                </a:lnTo>
                <a:close/>
                <a:moveTo>
                  <a:pt x="32" y="84"/>
                </a:moveTo>
                <a:cubicBezTo>
                  <a:pt x="37" y="84"/>
                  <a:pt x="37" y="84"/>
                  <a:pt x="37" y="84"/>
                </a:cubicBezTo>
                <a:cubicBezTo>
                  <a:pt x="37" y="84"/>
                  <a:pt x="37" y="84"/>
                  <a:pt x="37" y="84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78"/>
                  <a:pt x="37" y="78"/>
                  <a:pt x="37" y="78"/>
                </a:cubicBezTo>
                <a:cubicBezTo>
                  <a:pt x="32" y="78"/>
                  <a:pt x="32" y="78"/>
                  <a:pt x="32" y="78"/>
                </a:cubicBezTo>
                <a:cubicBezTo>
                  <a:pt x="32" y="84"/>
                  <a:pt x="32" y="84"/>
                  <a:pt x="32" y="84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7" y="0"/>
                </a:cubicBezTo>
                <a:cubicBezTo>
                  <a:pt x="35" y="14"/>
                  <a:pt x="35" y="14"/>
                  <a:pt x="35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3" y="18"/>
                  <a:pt x="32" y="24"/>
                </a:cubicBezTo>
                <a:cubicBezTo>
                  <a:pt x="32" y="63"/>
                  <a:pt x="32" y="63"/>
                  <a:pt x="32" y="63"/>
                </a:cubicBezTo>
                <a:cubicBezTo>
                  <a:pt x="34" y="65"/>
                  <a:pt x="34" y="65"/>
                  <a:pt x="34" y="65"/>
                </a:cubicBezTo>
                <a:cubicBezTo>
                  <a:pt x="32" y="67"/>
                  <a:pt x="32" y="67"/>
                  <a:pt x="32" y="67"/>
                </a:cubicBezTo>
                <a:cubicBezTo>
                  <a:pt x="32" y="74"/>
                  <a:pt x="32" y="74"/>
                  <a:pt x="32" y="74"/>
                </a:cubicBezTo>
                <a:cubicBezTo>
                  <a:pt x="37" y="69"/>
                  <a:pt x="37" y="69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3" y="58"/>
                  <a:pt x="33" y="58"/>
                  <a:pt x="33" y="58"/>
                </a:cubicBezTo>
                <a:cubicBezTo>
                  <a:pt x="34" y="54"/>
                  <a:pt x="34" y="52"/>
                  <a:pt x="34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7" y="40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lnTo>
                  <a:pt x="37" y="0"/>
                </a:lnTo>
                <a:close/>
                <a:moveTo>
                  <a:pt x="0" y="92"/>
                </a:moveTo>
                <a:cubicBezTo>
                  <a:pt x="15" y="92"/>
                  <a:pt x="15" y="92"/>
                  <a:pt x="15" y="92"/>
                </a:cubicBezTo>
                <a:cubicBezTo>
                  <a:pt x="23" y="84"/>
                  <a:pt x="23" y="84"/>
                  <a:pt x="23" y="84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78"/>
                  <a:pt x="32" y="78"/>
                  <a:pt x="32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67"/>
                  <a:pt x="32" y="67"/>
                  <a:pt x="32" y="67"/>
                </a:cubicBezTo>
                <a:cubicBezTo>
                  <a:pt x="30" y="69"/>
                  <a:pt x="30" y="69"/>
                  <a:pt x="30" y="69"/>
                </a:cubicBezTo>
                <a:cubicBezTo>
                  <a:pt x="31" y="67"/>
                  <a:pt x="31" y="65"/>
                  <a:pt x="32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63"/>
                  <a:pt x="32" y="63"/>
                  <a:pt x="32" y="63"/>
                </a:cubicBezTo>
                <a:cubicBezTo>
                  <a:pt x="32" y="24"/>
                  <a:pt x="32" y="24"/>
                  <a:pt x="32" y="24"/>
                </a:cubicBezTo>
                <a:cubicBezTo>
                  <a:pt x="31" y="30"/>
                  <a:pt x="30" y="37"/>
                  <a:pt x="28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52"/>
                  <a:pt x="23" y="52"/>
                  <a:pt x="23" y="52"/>
                </a:cubicBezTo>
                <a:cubicBezTo>
                  <a:pt x="25" y="52"/>
                  <a:pt x="25" y="52"/>
                  <a:pt x="25" y="52"/>
                </a:cubicBezTo>
                <a:cubicBezTo>
                  <a:pt x="20" y="69"/>
                  <a:pt x="12" y="85"/>
                  <a:pt x="0" y="92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2" name="Freeform: Shape 124"/>
          <p:cNvSpPr/>
          <p:nvPr userDrawn="1"/>
        </p:nvSpPr>
        <p:spPr bwMode="auto">
          <a:xfrm>
            <a:off x="5603875" y="2184400"/>
            <a:ext cx="120015" cy="71755"/>
          </a:xfrm>
          <a:custGeom>
            <a:avLst/>
            <a:gdLst>
              <a:gd name="T0" fmla="*/ 78 w 101"/>
              <a:gd name="T1" fmla="*/ 63 h 63"/>
              <a:gd name="T2" fmla="*/ 101 w 101"/>
              <a:gd name="T3" fmla="*/ 63 h 63"/>
              <a:gd name="T4" fmla="*/ 101 w 101"/>
              <a:gd name="T5" fmla="*/ 35 h 63"/>
              <a:gd name="T6" fmla="*/ 89 w 101"/>
              <a:gd name="T7" fmla="*/ 35 h 63"/>
              <a:gd name="T8" fmla="*/ 89 w 101"/>
              <a:gd name="T9" fmla="*/ 0 h 63"/>
              <a:gd name="T10" fmla="*/ 78 w 101"/>
              <a:gd name="T11" fmla="*/ 0 h 63"/>
              <a:gd name="T12" fmla="*/ 78 w 101"/>
              <a:gd name="T13" fmla="*/ 44 h 63"/>
              <a:gd name="T14" fmla="*/ 87 w 101"/>
              <a:gd name="T15" fmla="*/ 44 h 63"/>
              <a:gd name="T16" fmla="*/ 87 w 101"/>
              <a:gd name="T17" fmla="*/ 56 h 63"/>
              <a:gd name="T18" fmla="*/ 87 w 101"/>
              <a:gd name="T19" fmla="*/ 56 h 63"/>
              <a:gd name="T20" fmla="*/ 78 w 101"/>
              <a:gd name="T21" fmla="*/ 56 h 63"/>
              <a:gd name="T22" fmla="*/ 78 w 101"/>
              <a:gd name="T23" fmla="*/ 63 h 63"/>
              <a:gd name="T24" fmla="*/ 64 w 101"/>
              <a:gd name="T25" fmla="*/ 0 h 63"/>
              <a:gd name="T26" fmla="*/ 64 w 101"/>
              <a:gd name="T27" fmla="*/ 35 h 63"/>
              <a:gd name="T28" fmla="*/ 50 w 101"/>
              <a:gd name="T29" fmla="*/ 35 h 63"/>
              <a:gd name="T30" fmla="*/ 50 w 101"/>
              <a:gd name="T31" fmla="*/ 44 h 63"/>
              <a:gd name="T32" fmla="*/ 59 w 101"/>
              <a:gd name="T33" fmla="*/ 44 h 63"/>
              <a:gd name="T34" fmla="*/ 59 w 101"/>
              <a:gd name="T35" fmla="*/ 56 h 63"/>
              <a:gd name="T36" fmla="*/ 59 w 101"/>
              <a:gd name="T37" fmla="*/ 56 h 63"/>
              <a:gd name="T38" fmla="*/ 50 w 101"/>
              <a:gd name="T39" fmla="*/ 56 h 63"/>
              <a:gd name="T40" fmla="*/ 50 w 101"/>
              <a:gd name="T41" fmla="*/ 63 h 63"/>
              <a:gd name="T42" fmla="*/ 78 w 101"/>
              <a:gd name="T43" fmla="*/ 63 h 63"/>
              <a:gd name="T44" fmla="*/ 78 w 101"/>
              <a:gd name="T45" fmla="*/ 56 h 63"/>
              <a:gd name="T46" fmla="*/ 69 w 101"/>
              <a:gd name="T47" fmla="*/ 56 h 63"/>
              <a:gd name="T48" fmla="*/ 69 w 101"/>
              <a:gd name="T49" fmla="*/ 44 h 63"/>
              <a:gd name="T50" fmla="*/ 78 w 101"/>
              <a:gd name="T51" fmla="*/ 44 h 63"/>
              <a:gd name="T52" fmla="*/ 78 w 101"/>
              <a:gd name="T53" fmla="*/ 0 h 63"/>
              <a:gd name="T54" fmla="*/ 64 w 101"/>
              <a:gd name="T55" fmla="*/ 0 h 63"/>
              <a:gd name="T56" fmla="*/ 50 w 101"/>
              <a:gd name="T57" fmla="*/ 35 h 63"/>
              <a:gd name="T58" fmla="*/ 21 w 101"/>
              <a:gd name="T59" fmla="*/ 35 h 63"/>
              <a:gd name="T60" fmla="*/ 21 w 101"/>
              <a:gd name="T61" fmla="*/ 44 h 63"/>
              <a:gd name="T62" fmla="*/ 29 w 101"/>
              <a:gd name="T63" fmla="*/ 44 h 63"/>
              <a:gd name="T64" fmla="*/ 29 w 101"/>
              <a:gd name="T65" fmla="*/ 56 h 63"/>
              <a:gd name="T66" fmla="*/ 29 w 101"/>
              <a:gd name="T67" fmla="*/ 56 h 63"/>
              <a:gd name="T68" fmla="*/ 21 w 101"/>
              <a:gd name="T69" fmla="*/ 56 h 63"/>
              <a:gd name="T70" fmla="*/ 21 w 101"/>
              <a:gd name="T71" fmla="*/ 63 h 63"/>
              <a:gd name="T72" fmla="*/ 50 w 101"/>
              <a:gd name="T73" fmla="*/ 63 h 63"/>
              <a:gd name="T74" fmla="*/ 50 w 101"/>
              <a:gd name="T75" fmla="*/ 56 h 63"/>
              <a:gd name="T76" fmla="*/ 42 w 101"/>
              <a:gd name="T77" fmla="*/ 56 h 63"/>
              <a:gd name="T78" fmla="*/ 42 w 101"/>
              <a:gd name="T79" fmla="*/ 44 h 63"/>
              <a:gd name="T80" fmla="*/ 50 w 101"/>
              <a:gd name="T81" fmla="*/ 44 h 63"/>
              <a:gd name="T82" fmla="*/ 50 w 101"/>
              <a:gd name="T83" fmla="*/ 35 h 63"/>
              <a:gd name="T84" fmla="*/ 21 w 101"/>
              <a:gd name="T85" fmla="*/ 35 h 63"/>
              <a:gd name="T86" fmla="*/ 0 w 101"/>
              <a:gd name="T87" fmla="*/ 35 h 63"/>
              <a:gd name="T88" fmla="*/ 0 w 101"/>
              <a:gd name="T89" fmla="*/ 63 h 63"/>
              <a:gd name="T90" fmla="*/ 21 w 101"/>
              <a:gd name="T91" fmla="*/ 63 h 63"/>
              <a:gd name="T92" fmla="*/ 21 w 101"/>
              <a:gd name="T93" fmla="*/ 56 h 63"/>
              <a:gd name="T94" fmla="*/ 12 w 101"/>
              <a:gd name="T95" fmla="*/ 56 h 63"/>
              <a:gd name="T96" fmla="*/ 12 w 101"/>
              <a:gd name="T97" fmla="*/ 44 h 63"/>
              <a:gd name="T98" fmla="*/ 21 w 101"/>
              <a:gd name="T99" fmla="*/ 44 h 63"/>
              <a:gd name="T100" fmla="*/ 21 w 101"/>
              <a:gd name="T101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1" h="63">
                <a:moveTo>
                  <a:pt x="78" y="63"/>
                </a:moveTo>
                <a:lnTo>
                  <a:pt x="101" y="63"/>
                </a:lnTo>
                <a:lnTo>
                  <a:pt x="101" y="35"/>
                </a:lnTo>
                <a:lnTo>
                  <a:pt x="89" y="35"/>
                </a:lnTo>
                <a:lnTo>
                  <a:pt x="89" y="0"/>
                </a:lnTo>
                <a:lnTo>
                  <a:pt x="78" y="0"/>
                </a:lnTo>
                <a:lnTo>
                  <a:pt x="78" y="44"/>
                </a:lnTo>
                <a:lnTo>
                  <a:pt x="87" y="44"/>
                </a:lnTo>
                <a:lnTo>
                  <a:pt x="87" y="56"/>
                </a:lnTo>
                <a:lnTo>
                  <a:pt x="87" y="56"/>
                </a:lnTo>
                <a:lnTo>
                  <a:pt x="78" y="56"/>
                </a:lnTo>
                <a:lnTo>
                  <a:pt x="78" y="63"/>
                </a:lnTo>
                <a:close/>
                <a:moveTo>
                  <a:pt x="64" y="0"/>
                </a:moveTo>
                <a:lnTo>
                  <a:pt x="64" y="35"/>
                </a:lnTo>
                <a:lnTo>
                  <a:pt x="50" y="35"/>
                </a:lnTo>
                <a:lnTo>
                  <a:pt x="50" y="44"/>
                </a:lnTo>
                <a:lnTo>
                  <a:pt x="59" y="44"/>
                </a:lnTo>
                <a:lnTo>
                  <a:pt x="59" y="56"/>
                </a:lnTo>
                <a:lnTo>
                  <a:pt x="59" y="56"/>
                </a:lnTo>
                <a:lnTo>
                  <a:pt x="50" y="56"/>
                </a:lnTo>
                <a:lnTo>
                  <a:pt x="50" y="63"/>
                </a:lnTo>
                <a:lnTo>
                  <a:pt x="78" y="63"/>
                </a:lnTo>
                <a:lnTo>
                  <a:pt x="78" y="56"/>
                </a:lnTo>
                <a:lnTo>
                  <a:pt x="69" y="56"/>
                </a:lnTo>
                <a:lnTo>
                  <a:pt x="69" y="44"/>
                </a:lnTo>
                <a:lnTo>
                  <a:pt x="78" y="44"/>
                </a:lnTo>
                <a:lnTo>
                  <a:pt x="78" y="0"/>
                </a:lnTo>
                <a:lnTo>
                  <a:pt x="64" y="0"/>
                </a:lnTo>
                <a:close/>
                <a:moveTo>
                  <a:pt x="50" y="35"/>
                </a:moveTo>
                <a:lnTo>
                  <a:pt x="21" y="35"/>
                </a:lnTo>
                <a:lnTo>
                  <a:pt x="21" y="44"/>
                </a:lnTo>
                <a:lnTo>
                  <a:pt x="29" y="44"/>
                </a:lnTo>
                <a:lnTo>
                  <a:pt x="29" y="56"/>
                </a:lnTo>
                <a:lnTo>
                  <a:pt x="29" y="56"/>
                </a:lnTo>
                <a:lnTo>
                  <a:pt x="21" y="56"/>
                </a:lnTo>
                <a:lnTo>
                  <a:pt x="21" y="63"/>
                </a:lnTo>
                <a:lnTo>
                  <a:pt x="50" y="63"/>
                </a:lnTo>
                <a:lnTo>
                  <a:pt x="50" y="56"/>
                </a:lnTo>
                <a:lnTo>
                  <a:pt x="42" y="56"/>
                </a:lnTo>
                <a:lnTo>
                  <a:pt x="42" y="44"/>
                </a:lnTo>
                <a:lnTo>
                  <a:pt x="50" y="44"/>
                </a:lnTo>
                <a:lnTo>
                  <a:pt x="50" y="35"/>
                </a:lnTo>
                <a:close/>
                <a:moveTo>
                  <a:pt x="21" y="35"/>
                </a:moveTo>
                <a:lnTo>
                  <a:pt x="0" y="35"/>
                </a:lnTo>
                <a:lnTo>
                  <a:pt x="0" y="63"/>
                </a:lnTo>
                <a:lnTo>
                  <a:pt x="21" y="63"/>
                </a:lnTo>
                <a:lnTo>
                  <a:pt x="21" y="56"/>
                </a:lnTo>
                <a:lnTo>
                  <a:pt x="12" y="56"/>
                </a:lnTo>
                <a:lnTo>
                  <a:pt x="12" y="44"/>
                </a:lnTo>
                <a:lnTo>
                  <a:pt x="21" y="44"/>
                </a:lnTo>
                <a:lnTo>
                  <a:pt x="21" y="35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3" name="Freeform: Shape 125"/>
          <p:cNvSpPr/>
          <p:nvPr userDrawn="1"/>
        </p:nvSpPr>
        <p:spPr bwMode="auto">
          <a:xfrm>
            <a:off x="5574665" y="2259330"/>
            <a:ext cx="160655" cy="50165"/>
          </a:xfrm>
          <a:custGeom>
            <a:avLst/>
            <a:gdLst>
              <a:gd name="T0" fmla="*/ 130 w 135"/>
              <a:gd name="T1" fmla="*/ 44 h 44"/>
              <a:gd name="T2" fmla="*/ 135 w 135"/>
              <a:gd name="T3" fmla="*/ 0 h 44"/>
              <a:gd name="T4" fmla="*/ 0 w 135"/>
              <a:gd name="T5" fmla="*/ 0 h 44"/>
              <a:gd name="T6" fmla="*/ 15 w 135"/>
              <a:gd name="T7" fmla="*/ 44 h 44"/>
              <a:gd name="T8" fmla="*/ 130 w 135"/>
              <a:gd name="T9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44">
                <a:moveTo>
                  <a:pt x="130" y="44"/>
                </a:moveTo>
                <a:lnTo>
                  <a:pt x="135" y="0"/>
                </a:lnTo>
                <a:lnTo>
                  <a:pt x="0" y="0"/>
                </a:lnTo>
                <a:lnTo>
                  <a:pt x="15" y="44"/>
                </a:lnTo>
                <a:lnTo>
                  <a:pt x="130" y="44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4" name="Freeform: Shape 126"/>
          <p:cNvSpPr/>
          <p:nvPr userDrawn="1"/>
        </p:nvSpPr>
        <p:spPr bwMode="auto">
          <a:xfrm>
            <a:off x="4979670" y="3284855"/>
            <a:ext cx="150495" cy="115570"/>
          </a:xfrm>
          <a:custGeom>
            <a:avLst/>
            <a:gdLst>
              <a:gd name="T0" fmla="*/ 58 w 73"/>
              <a:gd name="T1" fmla="*/ 58 h 58"/>
              <a:gd name="T2" fmla="*/ 58 w 73"/>
              <a:gd name="T3" fmla="*/ 38 h 58"/>
              <a:gd name="T4" fmla="*/ 67 w 73"/>
              <a:gd name="T5" fmla="*/ 29 h 58"/>
              <a:gd name="T6" fmla="*/ 73 w 73"/>
              <a:gd name="T7" fmla="*/ 29 h 58"/>
              <a:gd name="T8" fmla="*/ 73 w 73"/>
              <a:gd name="T9" fmla="*/ 8 h 58"/>
              <a:gd name="T10" fmla="*/ 65 w 73"/>
              <a:gd name="T11" fmla="*/ 0 h 58"/>
              <a:gd name="T12" fmla="*/ 47 w 73"/>
              <a:gd name="T13" fmla="*/ 0 h 58"/>
              <a:gd name="T14" fmla="*/ 47 w 73"/>
              <a:gd name="T15" fmla="*/ 9 h 58"/>
              <a:gd name="T16" fmla="*/ 54 w 73"/>
              <a:gd name="T17" fmla="*/ 16 h 58"/>
              <a:gd name="T18" fmla="*/ 47 w 73"/>
              <a:gd name="T19" fmla="*/ 22 h 58"/>
              <a:gd name="T20" fmla="*/ 47 w 73"/>
              <a:gd name="T21" fmla="*/ 26 h 58"/>
              <a:gd name="T22" fmla="*/ 54 w 73"/>
              <a:gd name="T23" fmla="*/ 33 h 58"/>
              <a:gd name="T24" fmla="*/ 47 w 73"/>
              <a:gd name="T25" fmla="*/ 39 h 58"/>
              <a:gd name="T26" fmla="*/ 47 w 73"/>
              <a:gd name="T27" fmla="*/ 58 h 58"/>
              <a:gd name="T28" fmla="*/ 58 w 73"/>
              <a:gd name="T29" fmla="*/ 58 h 58"/>
              <a:gd name="T30" fmla="*/ 47 w 73"/>
              <a:gd name="T31" fmla="*/ 0 h 58"/>
              <a:gd name="T32" fmla="*/ 26 w 73"/>
              <a:gd name="T33" fmla="*/ 0 h 58"/>
              <a:gd name="T34" fmla="*/ 26 w 73"/>
              <a:gd name="T35" fmla="*/ 9 h 58"/>
              <a:gd name="T36" fmla="*/ 33 w 73"/>
              <a:gd name="T37" fmla="*/ 16 h 58"/>
              <a:gd name="T38" fmla="*/ 26 w 73"/>
              <a:gd name="T39" fmla="*/ 22 h 58"/>
              <a:gd name="T40" fmla="*/ 26 w 73"/>
              <a:gd name="T41" fmla="*/ 26 h 58"/>
              <a:gd name="T42" fmla="*/ 33 w 73"/>
              <a:gd name="T43" fmla="*/ 33 h 58"/>
              <a:gd name="T44" fmla="*/ 26 w 73"/>
              <a:gd name="T45" fmla="*/ 39 h 58"/>
              <a:gd name="T46" fmla="*/ 26 w 73"/>
              <a:gd name="T47" fmla="*/ 58 h 58"/>
              <a:gd name="T48" fmla="*/ 47 w 73"/>
              <a:gd name="T49" fmla="*/ 58 h 58"/>
              <a:gd name="T50" fmla="*/ 47 w 73"/>
              <a:gd name="T51" fmla="*/ 39 h 58"/>
              <a:gd name="T52" fmla="*/ 47 w 73"/>
              <a:gd name="T53" fmla="*/ 39 h 58"/>
              <a:gd name="T54" fmla="*/ 41 w 73"/>
              <a:gd name="T55" fmla="*/ 33 h 58"/>
              <a:gd name="T56" fmla="*/ 47 w 73"/>
              <a:gd name="T57" fmla="*/ 26 h 58"/>
              <a:gd name="T58" fmla="*/ 47 w 73"/>
              <a:gd name="T59" fmla="*/ 26 h 58"/>
              <a:gd name="T60" fmla="*/ 47 w 73"/>
              <a:gd name="T61" fmla="*/ 26 h 58"/>
              <a:gd name="T62" fmla="*/ 47 w 73"/>
              <a:gd name="T63" fmla="*/ 22 h 58"/>
              <a:gd name="T64" fmla="*/ 47 w 73"/>
              <a:gd name="T65" fmla="*/ 22 h 58"/>
              <a:gd name="T66" fmla="*/ 41 w 73"/>
              <a:gd name="T67" fmla="*/ 16 h 58"/>
              <a:gd name="T68" fmla="*/ 47 w 73"/>
              <a:gd name="T69" fmla="*/ 9 h 58"/>
              <a:gd name="T70" fmla="*/ 47 w 73"/>
              <a:gd name="T71" fmla="*/ 9 h 58"/>
              <a:gd name="T72" fmla="*/ 47 w 73"/>
              <a:gd name="T73" fmla="*/ 9 h 58"/>
              <a:gd name="T74" fmla="*/ 47 w 73"/>
              <a:gd name="T75" fmla="*/ 0 h 58"/>
              <a:gd name="T76" fmla="*/ 26 w 73"/>
              <a:gd name="T77" fmla="*/ 0 h 58"/>
              <a:gd name="T78" fmla="*/ 8 w 73"/>
              <a:gd name="T79" fmla="*/ 0 h 58"/>
              <a:gd name="T80" fmla="*/ 0 w 73"/>
              <a:gd name="T81" fmla="*/ 8 h 58"/>
              <a:gd name="T82" fmla="*/ 0 w 73"/>
              <a:gd name="T83" fmla="*/ 29 h 58"/>
              <a:gd name="T84" fmla="*/ 6 w 73"/>
              <a:gd name="T85" fmla="*/ 29 h 58"/>
              <a:gd name="T86" fmla="*/ 15 w 73"/>
              <a:gd name="T87" fmla="*/ 38 h 58"/>
              <a:gd name="T88" fmla="*/ 15 w 73"/>
              <a:gd name="T89" fmla="*/ 58 h 58"/>
              <a:gd name="T90" fmla="*/ 26 w 73"/>
              <a:gd name="T91" fmla="*/ 58 h 58"/>
              <a:gd name="T92" fmla="*/ 26 w 73"/>
              <a:gd name="T93" fmla="*/ 39 h 58"/>
              <a:gd name="T94" fmla="*/ 26 w 73"/>
              <a:gd name="T95" fmla="*/ 39 h 58"/>
              <a:gd name="T96" fmla="*/ 20 w 73"/>
              <a:gd name="T97" fmla="*/ 33 h 58"/>
              <a:gd name="T98" fmla="*/ 26 w 73"/>
              <a:gd name="T99" fmla="*/ 26 h 58"/>
              <a:gd name="T100" fmla="*/ 26 w 73"/>
              <a:gd name="T101" fmla="*/ 26 h 58"/>
              <a:gd name="T102" fmla="*/ 26 w 73"/>
              <a:gd name="T103" fmla="*/ 26 h 58"/>
              <a:gd name="T104" fmla="*/ 26 w 73"/>
              <a:gd name="T105" fmla="*/ 22 h 58"/>
              <a:gd name="T106" fmla="*/ 26 w 73"/>
              <a:gd name="T107" fmla="*/ 22 h 58"/>
              <a:gd name="T108" fmla="*/ 20 w 73"/>
              <a:gd name="T109" fmla="*/ 16 h 58"/>
              <a:gd name="T110" fmla="*/ 26 w 73"/>
              <a:gd name="T111" fmla="*/ 9 h 58"/>
              <a:gd name="T112" fmla="*/ 26 w 73"/>
              <a:gd name="T113" fmla="*/ 9 h 58"/>
              <a:gd name="T114" fmla="*/ 26 w 73"/>
              <a:gd name="T115" fmla="*/ 9 h 58"/>
              <a:gd name="T116" fmla="*/ 26 w 73"/>
              <a:gd name="T11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" h="58">
                <a:moveTo>
                  <a:pt x="58" y="58"/>
                </a:moveTo>
                <a:cubicBezTo>
                  <a:pt x="58" y="38"/>
                  <a:pt x="58" y="38"/>
                  <a:pt x="58" y="38"/>
                </a:cubicBezTo>
                <a:cubicBezTo>
                  <a:pt x="58" y="32"/>
                  <a:pt x="61" y="29"/>
                  <a:pt x="67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3"/>
                  <a:pt x="70" y="0"/>
                  <a:pt x="6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9"/>
                  <a:pt x="47" y="9"/>
                  <a:pt x="47" y="9"/>
                </a:cubicBezTo>
                <a:cubicBezTo>
                  <a:pt x="51" y="9"/>
                  <a:pt x="54" y="12"/>
                  <a:pt x="54" y="16"/>
                </a:cubicBezTo>
                <a:cubicBezTo>
                  <a:pt x="54" y="19"/>
                  <a:pt x="51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1" y="26"/>
                  <a:pt x="54" y="29"/>
                  <a:pt x="54" y="33"/>
                </a:cubicBezTo>
                <a:cubicBezTo>
                  <a:pt x="54" y="37"/>
                  <a:pt x="51" y="39"/>
                  <a:pt x="47" y="39"/>
                </a:cubicBezTo>
                <a:cubicBezTo>
                  <a:pt x="47" y="58"/>
                  <a:pt x="47" y="58"/>
                  <a:pt x="47" y="58"/>
                </a:cubicBezTo>
                <a:lnTo>
                  <a:pt x="58" y="58"/>
                </a:lnTo>
                <a:close/>
                <a:moveTo>
                  <a:pt x="47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9"/>
                  <a:pt x="26" y="9"/>
                  <a:pt x="26" y="9"/>
                </a:cubicBezTo>
                <a:cubicBezTo>
                  <a:pt x="30" y="9"/>
                  <a:pt x="33" y="12"/>
                  <a:pt x="33" y="16"/>
                </a:cubicBezTo>
                <a:cubicBezTo>
                  <a:pt x="33" y="19"/>
                  <a:pt x="30" y="22"/>
                  <a:pt x="26" y="22"/>
                </a:cubicBezTo>
                <a:cubicBezTo>
                  <a:pt x="26" y="26"/>
                  <a:pt x="26" y="26"/>
                  <a:pt x="26" y="26"/>
                </a:cubicBezTo>
                <a:cubicBezTo>
                  <a:pt x="30" y="26"/>
                  <a:pt x="33" y="29"/>
                  <a:pt x="33" y="33"/>
                </a:cubicBezTo>
                <a:cubicBezTo>
                  <a:pt x="33" y="37"/>
                  <a:pt x="30" y="39"/>
                  <a:pt x="26" y="39"/>
                </a:cubicBezTo>
                <a:cubicBezTo>
                  <a:pt x="26" y="58"/>
                  <a:pt x="26" y="58"/>
                  <a:pt x="26" y="58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1" y="37"/>
                  <a:pt x="41" y="33"/>
                </a:cubicBezTo>
                <a:cubicBezTo>
                  <a:pt x="41" y="29"/>
                  <a:pt x="44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44" y="22"/>
                  <a:pt x="41" y="19"/>
                  <a:pt x="41" y="16"/>
                </a:cubicBezTo>
                <a:cubicBezTo>
                  <a:pt x="41" y="12"/>
                  <a:pt x="44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lnTo>
                  <a:pt x="47" y="0"/>
                </a:lnTo>
                <a:close/>
                <a:moveTo>
                  <a:pt x="2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12" y="29"/>
                  <a:pt x="15" y="32"/>
                  <a:pt x="15" y="38"/>
                </a:cubicBezTo>
                <a:cubicBezTo>
                  <a:pt x="15" y="58"/>
                  <a:pt x="15" y="58"/>
                  <a:pt x="15" y="58"/>
                </a:cubicBezTo>
                <a:cubicBezTo>
                  <a:pt x="26" y="58"/>
                  <a:pt x="26" y="58"/>
                  <a:pt x="26" y="58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3" y="39"/>
                  <a:pt x="20" y="37"/>
                  <a:pt x="20" y="33"/>
                </a:cubicBezTo>
                <a:cubicBezTo>
                  <a:pt x="20" y="29"/>
                  <a:pt x="23" y="26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3" y="22"/>
                  <a:pt x="20" y="19"/>
                  <a:pt x="20" y="16"/>
                </a:cubicBezTo>
                <a:cubicBezTo>
                  <a:pt x="20" y="12"/>
                  <a:pt x="23" y="9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9"/>
                  <a:pt x="26" y="9"/>
                  <a:pt x="26" y="9"/>
                </a:cubicBezTo>
                <a:lnTo>
                  <a:pt x="26" y="0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5" name="Freeform: Shape 127"/>
          <p:cNvSpPr/>
          <p:nvPr userDrawn="1"/>
        </p:nvSpPr>
        <p:spPr bwMode="auto">
          <a:xfrm>
            <a:off x="4954270" y="3348355"/>
            <a:ext cx="204470" cy="105410"/>
          </a:xfrm>
          <a:custGeom>
            <a:avLst/>
            <a:gdLst>
              <a:gd name="T0" fmla="*/ 93 w 99"/>
              <a:gd name="T1" fmla="*/ 0 h 53"/>
              <a:gd name="T2" fmla="*/ 86 w 99"/>
              <a:gd name="T3" fmla="*/ 0 h 53"/>
              <a:gd name="T4" fmla="*/ 80 w 99"/>
              <a:gd name="T5" fmla="*/ 0 h 53"/>
              <a:gd name="T6" fmla="*/ 73 w 99"/>
              <a:gd name="T7" fmla="*/ 6 h 53"/>
              <a:gd name="T8" fmla="*/ 73 w 99"/>
              <a:gd name="T9" fmla="*/ 28 h 53"/>
              <a:gd name="T10" fmla="*/ 26 w 99"/>
              <a:gd name="T11" fmla="*/ 28 h 53"/>
              <a:gd name="T12" fmla="*/ 26 w 99"/>
              <a:gd name="T13" fmla="*/ 6 h 53"/>
              <a:gd name="T14" fmla="*/ 19 w 99"/>
              <a:gd name="T15" fmla="*/ 0 h 53"/>
              <a:gd name="T16" fmla="*/ 13 w 99"/>
              <a:gd name="T17" fmla="*/ 0 h 53"/>
              <a:gd name="T18" fmla="*/ 7 w 99"/>
              <a:gd name="T19" fmla="*/ 0 h 53"/>
              <a:gd name="T20" fmla="*/ 0 w 99"/>
              <a:gd name="T21" fmla="*/ 6 h 53"/>
              <a:gd name="T22" fmla="*/ 0 w 99"/>
              <a:gd name="T23" fmla="*/ 39 h 53"/>
              <a:gd name="T24" fmla="*/ 10 w 99"/>
              <a:gd name="T25" fmla="*/ 48 h 53"/>
              <a:gd name="T26" fmla="*/ 10 w 99"/>
              <a:gd name="T27" fmla="*/ 49 h 53"/>
              <a:gd name="T28" fmla="*/ 10 w 99"/>
              <a:gd name="T29" fmla="*/ 51 h 53"/>
              <a:gd name="T30" fmla="*/ 14 w 99"/>
              <a:gd name="T31" fmla="*/ 53 h 53"/>
              <a:gd name="T32" fmla="*/ 15 w 99"/>
              <a:gd name="T33" fmla="*/ 53 h 53"/>
              <a:gd name="T34" fmla="*/ 19 w 99"/>
              <a:gd name="T35" fmla="*/ 51 h 53"/>
              <a:gd name="T36" fmla="*/ 19 w 99"/>
              <a:gd name="T37" fmla="*/ 49 h 53"/>
              <a:gd name="T38" fmla="*/ 19 w 99"/>
              <a:gd name="T39" fmla="*/ 48 h 53"/>
              <a:gd name="T40" fmla="*/ 80 w 99"/>
              <a:gd name="T41" fmla="*/ 48 h 53"/>
              <a:gd name="T42" fmla="*/ 80 w 99"/>
              <a:gd name="T43" fmla="*/ 49 h 53"/>
              <a:gd name="T44" fmla="*/ 81 w 99"/>
              <a:gd name="T45" fmla="*/ 51 h 53"/>
              <a:gd name="T46" fmla="*/ 84 w 99"/>
              <a:gd name="T47" fmla="*/ 53 h 53"/>
              <a:gd name="T48" fmla="*/ 86 w 99"/>
              <a:gd name="T49" fmla="*/ 53 h 53"/>
              <a:gd name="T50" fmla="*/ 89 w 99"/>
              <a:gd name="T51" fmla="*/ 51 h 53"/>
              <a:gd name="T52" fmla="*/ 90 w 99"/>
              <a:gd name="T53" fmla="*/ 49 h 53"/>
              <a:gd name="T54" fmla="*/ 90 w 99"/>
              <a:gd name="T55" fmla="*/ 48 h 53"/>
              <a:gd name="T56" fmla="*/ 93 w 99"/>
              <a:gd name="T57" fmla="*/ 48 h 53"/>
              <a:gd name="T58" fmla="*/ 99 w 99"/>
              <a:gd name="T59" fmla="*/ 39 h 53"/>
              <a:gd name="T60" fmla="*/ 99 w 99"/>
              <a:gd name="T61" fmla="*/ 6 h 53"/>
              <a:gd name="T62" fmla="*/ 93 w 99"/>
              <a:gd name="T6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53">
                <a:moveTo>
                  <a:pt x="93" y="0"/>
                </a:moveTo>
                <a:cubicBezTo>
                  <a:pt x="86" y="0"/>
                  <a:pt x="86" y="0"/>
                  <a:pt x="8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6" y="0"/>
                  <a:pt x="73" y="2"/>
                  <a:pt x="73" y="6"/>
                </a:cubicBezTo>
                <a:cubicBezTo>
                  <a:pt x="73" y="28"/>
                  <a:pt x="73" y="28"/>
                  <a:pt x="73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2"/>
                  <a:pt x="24" y="0"/>
                  <a:pt x="19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3"/>
                  <a:pt x="5" y="48"/>
                  <a:pt x="10" y="48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50"/>
                  <a:pt x="10" y="51"/>
                  <a:pt x="10" y="51"/>
                </a:cubicBezTo>
                <a:cubicBezTo>
                  <a:pt x="11" y="52"/>
                  <a:pt x="12" y="53"/>
                  <a:pt x="14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9" y="51"/>
                </a:cubicBezTo>
                <a:cubicBezTo>
                  <a:pt x="19" y="51"/>
                  <a:pt x="19" y="50"/>
                  <a:pt x="19" y="49"/>
                </a:cubicBezTo>
                <a:cubicBezTo>
                  <a:pt x="19" y="49"/>
                  <a:pt x="19" y="49"/>
                  <a:pt x="19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49"/>
                  <a:pt x="80" y="49"/>
                  <a:pt x="80" y="49"/>
                </a:cubicBezTo>
                <a:cubicBezTo>
                  <a:pt x="80" y="50"/>
                  <a:pt x="80" y="51"/>
                  <a:pt x="81" y="51"/>
                </a:cubicBezTo>
                <a:cubicBezTo>
                  <a:pt x="81" y="52"/>
                  <a:pt x="83" y="53"/>
                  <a:pt x="84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7" y="53"/>
                  <a:pt x="88" y="52"/>
                  <a:pt x="89" y="51"/>
                </a:cubicBezTo>
                <a:cubicBezTo>
                  <a:pt x="89" y="51"/>
                  <a:pt x="89" y="50"/>
                  <a:pt x="90" y="49"/>
                </a:cubicBezTo>
                <a:cubicBezTo>
                  <a:pt x="90" y="49"/>
                  <a:pt x="90" y="49"/>
                  <a:pt x="90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97" y="48"/>
                  <a:pt x="99" y="43"/>
                  <a:pt x="99" y="39"/>
                </a:cubicBezTo>
                <a:cubicBezTo>
                  <a:pt x="99" y="6"/>
                  <a:pt x="99" y="6"/>
                  <a:pt x="99" y="6"/>
                </a:cubicBezTo>
                <a:cubicBezTo>
                  <a:pt x="99" y="2"/>
                  <a:pt x="97" y="0"/>
                  <a:pt x="93" y="0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6" name="Oval 128"/>
          <p:cNvSpPr/>
          <p:nvPr userDrawn="1"/>
        </p:nvSpPr>
        <p:spPr bwMode="auto">
          <a:xfrm>
            <a:off x="5026660" y="3309620"/>
            <a:ext cx="16510" cy="1587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7" name="Oval 129"/>
          <p:cNvSpPr/>
          <p:nvPr userDrawn="1"/>
        </p:nvSpPr>
        <p:spPr bwMode="auto">
          <a:xfrm>
            <a:off x="5069840" y="3309620"/>
            <a:ext cx="16510" cy="1587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8" name="Oval 130"/>
          <p:cNvSpPr/>
          <p:nvPr userDrawn="1"/>
        </p:nvSpPr>
        <p:spPr bwMode="auto">
          <a:xfrm>
            <a:off x="5026660" y="3342640"/>
            <a:ext cx="16510" cy="1587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29" name="Oval 131"/>
          <p:cNvSpPr/>
          <p:nvPr userDrawn="1"/>
        </p:nvSpPr>
        <p:spPr bwMode="auto">
          <a:xfrm>
            <a:off x="5069840" y="3342640"/>
            <a:ext cx="16510" cy="15875"/>
          </a:xfrm>
          <a:prstGeom prst="ellipse">
            <a:avLst/>
          </a:pr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0" name="Freeform: Shape 132"/>
          <p:cNvSpPr/>
          <p:nvPr userDrawn="1"/>
        </p:nvSpPr>
        <p:spPr bwMode="auto">
          <a:xfrm>
            <a:off x="6281420" y="1965960"/>
            <a:ext cx="153035" cy="151130"/>
          </a:xfrm>
          <a:custGeom>
            <a:avLst/>
            <a:gdLst>
              <a:gd name="T0" fmla="*/ 72 w 74"/>
              <a:gd name="T1" fmla="*/ 54 h 76"/>
              <a:gd name="T2" fmla="*/ 58 w 74"/>
              <a:gd name="T3" fmla="*/ 39 h 76"/>
              <a:gd name="T4" fmla="*/ 55 w 74"/>
              <a:gd name="T5" fmla="*/ 36 h 76"/>
              <a:gd name="T6" fmla="*/ 41 w 74"/>
              <a:gd name="T7" fmla="*/ 19 h 76"/>
              <a:gd name="T8" fmla="*/ 34 w 74"/>
              <a:gd name="T9" fmla="*/ 5 h 76"/>
              <a:gd name="T10" fmla="*/ 26 w 74"/>
              <a:gd name="T11" fmla="*/ 4 h 76"/>
              <a:gd name="T12" fmla="*/ 24 w 74"/>
              <a:gd name="T13" fmla="*/ 11 h 76"/>
              <a:gd name="T14" fmla="*/ 28 w 74"/>
              <a:gd name="T15" fmla="*/ 22 h 76"/>
              <a:gd name="T16" fmla="*/ 29 w 74"/>
              <a:gd name="T17" fmla="*/ 29 h 76"/>
              <a:gd name="T18" fmla="*/ 6 w 74"/>
              <a:gd name="T19" fmla="*/ 29 h 76"/>
              <a:gd name="T20" fmla="*/ 1 w 74"/>
              <a:gd name="T21" fmla="*/ 37 h 76"/>
              <a:gd name="T22" fmla="*/ 12 w 74"/>
              <a:gd name="T23" fmla="*/ 68 h 76"/>
              <a:gd name="T24" fmla="*/ 17 w 74"/>
              <a:gd name="T25" fmla="*/ 71 h 76"/>
              <a:gd name="T26" fmla="*/ 44 w 74"/>
              <a:gd name="T27" fmla="*/ 71 h 76"/>
              <a:gd name="T28" fmla="*/ 50 w 74"/>
              <a:gd name="T29" fmla="*/ 74 h 76"/>
              <a:gd name="T30" fmla="*/ 51 w 74"/>
              <a:gd name="T31" fmla="*/ 75 h 76"/>
              <a:gd name="T32" fmla="*/ 56 w 74"/>
              <a:gd name="T33" fmla="*/ 75 h 76"/>
              <a:gd name="T34" fmla="*/ 72 w 74"/>
              <a:gd name="T35" fmla="*/ 58 h 76"/>
              <a:gd name="T36" fmla="*/ 72 w 74"/>
              <a:gd name="T37" fmla="*/ 5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76">
                <a:moveTo>
                  <a:pt x="72" y="54"/>
                </a:moveTo>
                <a:cubicBezTo>
                  <a:pt x="58" y="39"/>
                  <a:pt x="58" y="39"/>
                  <a:pt x="58" y="39"/>
                </a:cubicBezTo>
                <a:cubicBezTo>
                  <a:pt x="56" y="38"/>
                  <a:pt x="55" y="36"/>
                  <a:pt x="55" y="36"/>
                </a:cubicBezTo>
                <a:cubicBezTo>
                  <a:pt x="55" y="36"/>
                  <a:pt x="49" y="25"/>
                  <a:pt x="41" y="19"/>
                </a:cubicBezTo>
                <a:cubicBezTo>
                  <a:pt x="32" y="14"/>
                  <a:pt x="34" y="10"/>
                  <a:pt x="34" y="5"/>
                </a:cubicBezTo>
                <a:cubicBezTo>
                  <a:pt x="34" y="1"/>
                  <a:pt x="30" y="0"/>
                  <a:pt x="26" y="4"/>
                </a:cubicBezTo>
                <a:cubicBezTo>
                  <a:pt x="25" y="6"/>
                  <a:pt x="24" y="9"/>
                  <a:pt x="24" y="11"/>
                </a:cubicBezTo>
                <a:cubicBezTo>
                  <a:pt x="23" y="16"/>
                  <a:pt x="27" y="20"/>
                  <a:pt x="28" y="22"/>
                </a:cubicBezTo>
                <a:cubicBezTo>
                  <a:pt x="29" y="23"/>
                  <a:pt x="30" y="26"/>
                  <a:pt x="29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2" y="29"/>
                  <a:pt x="0" y="33"/>
                  <a:pt x="1" y="37"/>
                </a:cubicBezTo>
                <a:cubicBezTo>
                  <a:pt x="12" y="68"/>
                  <a:pt x="12" y="68"/>
                  <a:pt x="12" y="68"/>
                </a:cubicBezTo>
                <a:cubicBezTo>
                  <a:pt x="13" y="70"/>
                  <a:pt x="15" y="71"/>
                  <a:pt x="17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6" y="71"/>
                  <a:pt x="48" y="73"/>
                  <a:pt x="50" y="74"/>
                </a:cubicBezTo>
                <a:cubicBezTo>
                  <a:pt x="51" y="75"/>
                  <a:pt x="51" y="75"/>
                  <a:pt x="51" y="75"/>
                </a:cubicBezTo>
                <a:cubicBezTo>
                  <a:pt x="52" y="76"/>
                  <a:pt x="54" y="76"/>
                  <a:pt x="56" y="75"/>
                </a:cubicBezTo>
                <a:cubicBezTo>
                  <a:pt x="72" y="58"/>
                  <a:pt x="72" y="58"/>
                  <a:pt x="72" y="58"/>
                </a:cubicBezTo>
                <a:cubicBezTo>
                  <a:pt x="74" y="57"/>
                  <a:pt x="74" y="55"/>
                  <a:pt x="72" y="54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1" name="Freeform: Shape 133"/>
          <p:cNvSpPr/>
          <p:nvPr userDrawn="1"/>
        </p:nvSpPr>
        <p:spPr bwMode="auto">
          <a:xfrm>
            <a:off x="6397625" y="2083435"/>
            <a:ext cx="50800" cy="48895"/>
          </a:xfrm>
          <a:custGeom>
            <a:avLst/>
            <a:gdLst>
              <a:gd name="T0" fmla="*/ 8 w 43"/>
              <a:gd name="T1" fmla="*/ 43 h 43"/>
              <a:gd name="T2" fmla="*/ 0 w 43"/>
              <a:gd name="T3" fmla="*/ 34 h 43"/>
              <a:gd name="T4" fmla="*/ 34 w 43"/>
              <a:gd name="T5" fmla="*/ 0 h 43"/>
              <a:gd name="T6" fmla="*/ 43 w 43"/>
              <a:gd name="T7" fmla="*/ 8 h 43"/>
              <a:gd name="T8" fmla="*/ 8 w 43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8" y="43"/>
                </a:moveTo>
                <a:lnTo>
                  <a:pt x="0" y="34"/>
                </a:lnTo>
                <a:lnTo>
                  <a:pt x="34" y="0"/>
                </a:lnTo>
                <a:lnTo>
                  <a:pt x="43" y="8"/>
                </a:lnTo>
                <a:lnTo>
                  <a:pt x="8" y="43"/>
                </a:ln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2" name="Freeform: Shape 134"/>
          <p:cNvSpPr/>
          <p:nvPr userDrawn="1"/>
        </p:nvSpPr>
        <p:spPr bwMode="auto">
          <a:xfrm>
            <a:off x="6195060" y="3352800"/>
            <a:ext cx="46990" cy="78105"/>
          </a:xfrm>
          <a:custGeom>
            <a:avLst/>
            <a:gdLst>
              <a:gd name="T0" fmla="*/ 22 w 22"/>
              <a:gd name="T1" fmla="*/ 20 h 39"/>
              <a:gd name="T2" fmla="*/ 11 w 22"/>
              <a:gd name="T3" fmla="*/ 0 h 39"/>
              <a:gd name="T4" fmla="*/ 0 w 22"/>
              <a:gd name="T5" fmla="*/ 20 h 39"/>
              <a:gd name="T6" fmla="*/ 11 w 22"/>
              <a:gd name="T7" fmla="*/ 39 h 39"/>
              <a:gd name="T8" fmla="*/ 22 w 22"/>
              <a:gd name="T9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9">
                <a:moveTo>
                  <a:pt x="22" y="20"/>
                </a:moveTo>
                <a:cubicBezTo>
                  <a:pt x="22" y="13"/>
                  <a:pt x="18" y="3"/>
                  <a:pt x="11" y="0"/>
                </a:cubicBezTo>
                <a:cubicBezTo>
                  <a:pt x="5" y="3"/>
                  <a:pt x="0" y="13"/>
                  <a:pt x="0" y="20"/>
                </a:cubicBezTo>
                <a:cubicBezTo>
                  <a:pt x="0" y="26"/>
                  <a:pt x="5" y="36"/>
                  <a:pt x="11" y="39"/>
                </a:cubicBezTo>
                <a:cubicBezTo>
                  <a:pt x="18" y="36"/>
                  <a:pt x="22" y="26"/>
                  <a:pt x="22" y="20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3" name="Freeform: Shape 135"/>
          <p:cNvSpPr/>
          <p:nvPr userDrawn="1"/>
        </p:nvSpPr>
        <p:spPr bwMode="auto">
          <a:xfrm>
            <a:off x="6227445" y="3402965"/>
            <a:ext cx="73025" cy="55245"/>
          </a:xfrm>
          <a:custGeom>
            <a:avLst/>
            <a:gdLst>
              <a:gd name="T0" fmla="*/ 1 w 35"/>
              <a:gd name="T1" fmla="*/ 23 h 28"/>
              <a:gd name="T2" fmla="*/ 23 w 35"/>
              <a:gd name="T3" fmla="*/ 24 h 28"/>
              <a:gd name="T4" fmla="*/ 34 w 35"/>
              <a:gd name="T5" fmla="*/ 4 h 28"/>
              <a:gd name="T6" fmla="*/ 12 w 35"/>
              <a:gd name="T7" fmla="*/ 4 h 28"/>
              <a:gd name="T8" fmla="*/ 1 w 35"/>
              <a:gd name="T9" fmla="*/ 2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8">
                <a:moveTo>
                  <a:pt x="1" y="23"/>
                </a:moveTo>
                <a:cubicBezTo>
                  <a:pt x="6" y="28"/>
                  <a:pt x="17" y="27"/>
                  <a:pt x="23" y="24"/>
                </a:cubicBezTo>
                <a:cubicBezTo>
                  <a:pt x="29" y="20"/>
                  <a:pt x="35" y="12"/>
                  <a:pt x="34" y="4"/>
                </a:cubicBezTo>
                <a:cubicBezTo>
                  <a:pt x="29" y="0"/>
                  <a:pt x="18" y="1"/>
                  <a:pt x="12" y="4"/>
                </a:cubicBezTo>
                <a:cubicBezTo>
                  <a:pt x="6" y="8"/>
                  <a:pt x="0" y="16"/>
                  <a:pt x="1" y="23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4" name="Freeform: Shape 136"/>
          <p:cNvSpPr/>
          <p:nvPr userDrawn="1"/>
        </p:nvSpPr>
        <p:spPr bwMode="auto">
          <a:xfrm>
            <a:off x="6227445" y="3456940"/>
            <a:ext cx="73025" cy="55880"/>
          </a:xfrm>
          <a:custGeom>
            <a:avLst/>
            <a:gdLst>
              <a:gd name="T0" fmla="*/ 23 w 35"/>
              <a:gd name="T1" fmla="*/ 24 h 28"/>
              <a:gd name="T2" fmla="*/ 34 w 35"/>
              <a:gd name="T3" fmla="*/ 5 h 28"/>
              <a:gd name="T4" fmla="*/ 12 w 35"/>
              <a:gd name="T5" fmla="*/ 4 h 28"/>
              <a:gd name="T6" fmla="*/ 1 w 35"/>
              <a:gd name="T7" fmla="*/ 23 h 28"/>
              <a:gd name="T8" fmla="*/ 23 w 35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8">
                <a:moveTo>
                  <a:pt x="23" y="24"/>
                </a:moveTo>
                <a:cubicBezTo>
                  <a:pt x="29" y="20"/>
                  <a:pt x="35" y="12"/>
                  <a:pt x="34" y="5"/>
                </a:cubicBezTo>
                <a:cubicBezTo>
                  <a:pt x="29" y="0"/>
                  <a:pt x="18" y="1"/>
                  <a:pt x="12" y="4"/>
                </a:cubicBezTo>
                <a:cubicBezTo>
                  <a:pt x="6" y="8"/>
                  <a:pt x="0" y="16"/>
                  <a:pt x="1" y="23"/>
                </a:cubicBezTo>
                <a:cubicBezTo>
                  <a:pt x="6" y="28"/>
                  <a:pt x="17" y="27"/>
                  <a:pt x="23" y="24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5" name="Freeform: Shape 137"/>
          <p:cNvSpPr/>
          <p:nvPr userDrawn="1"/>
        </p:nvSpPr>
        <p:spPr bwMode="auto">
          <a:xfrm>
            <a:off x="6135370" y="3402965"/>
            <a:ext cx="74930" cy="55245"/>
          </a:xfrm>
          <a:custGeom>
            <a:avLst/>
            <a:gdLst>
              <a:gd name="T0" fmla="*/ 13 w 36"/>
              <a:gd name="T1" fmla="*/ 24 h 28"/>
              <a:gd name="T2" fmla="*/ 35 w 36"/>
              <a:gd name="T3" fmla="*/ 23 h 28"/>
              <a:gd name="T4" fmla="*/ 24 w 36"/>
              <a:gd name="T5" fmla="*/ 4 h 28"/>
              <a:gd name="T6" fmla="*/ 1 w 36"/>
              <a:gd name="T7" fmla="*/ 4 h 28"/>
              <a:gd name="T8" fmla="*/ 13 w 36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8">
                <a:moveTo>
                  <a:pt x="13" y="24"/>
                </a:moveTo>
                <a:cubicBezTo>
                  <a:pt x="19" y="27"/>
                  <a:pt x="29" y="28"/>
                  <a:pt x="35" y="23"/>
                </a:cubicBezTo>
                <a:cubicBezTo>
                  <a:pt x="36" y="16"/>
                  <a:pt x="30" y="8"/>
                  <a:pt x="24" y="4"/>
                </a:cubicBezTo>
                <a:cubicBezTo>
                  <a:pt x="18" y="1"/>
                  <a:pt x="7" y="0"/>
                  <a:pt x="1" y="4"/>
                </a:cubicBezTo>
                <a:cubicBezTo>
                  <a:pt x="0" y="12"/>
                  <a:pt x="7" y="20"/>
                  <a:pt x="13" y="24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6" name="Freeform: Shape 138"/>
          <p:cNvSpPr/>
          <p:nvPr userDrawn="1"/>
        </p:nvSpPr>
        <p:spPr bwMode="auto">
          <a:xfrm>
            <a:off x="6135370" y="3456940"/>
            <a:ext cx="74930" cy="55880"/>
          </a:xfrm>
          <a:custGeom>
            <a:avLst/>
            <a:gdLst>
              <a:gd name="T0" fmla="*/ 13 w 36"/>
              <a:gd name="T1" fmla="*/ 24 h 28"/>
              <a:gd name="T2" fmla="*/ 35 w 36"/>
              <a:gd name="T3" fmla="*/ 23 h 28"/>
              <a:gd name="T4" fmla="*/ 24 w 36"/>
              <a:gd name="T5" fmla="*/ 4 h 28"/>
              <a:gd name="T6" fmla="*/ 1 w 36"/>
              <a:gd name="T7" fmla="*/ 5 h 28"/>
              <a:gd name="T8" fmla="*/ 13 w 36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8">
                <a:moveTo>
                  <a:pt x="13" y="24"/>
                </a:moveTo>
                <a:cubicBezTo>
                  <a:pt x="19" y="27"/>
                  <a:pt x="29" y="28"/>
                  <a:pt x="35" y="23"/>
                </a:cubicBezTo>
                <a:cubicBezTo>
                  <a:pt x="36" y="16"/>
                  <a:pt x="30" y="8"/>
                  <a:pt x="24" y="4"/>
                </a:cubicBezTo>
                <a:cubicBezTo>
                  <a:pt x="18" y="1"/>
                  <a:pt x="7" y="0"/>
                  <a:pt x="1" y="5"/>
                </a:cubicBezTo>
                <a:cubicBezTo>
                  <a:pt x="0" y="12"/>
                  <a:pt x="7" y="20"/>
                  <a:pt x="13" y="24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7" name="Freeform: Shape 139"/>
          <p:cNvSpPr/>
          <p:nvPr userDrawn="1"/>
        </p:nvSpPr>
        <p:spPr bwMode="auto">
          <a:xfrm>
            <a:off x="6213475" y="3437255"/>
            <a:ext cx="8890" cy="88900"/>
          </a:xfrm>
          <a:custGeom>
            <a:avLst/>
            <a:gdLst>
              <a:gd name="T0" fmla="*/ 0 w 4"/>
              <a:gd name="T1" fmla="*/ 1 h 45"/>
              <a:gd name="T2" fmla="*/ 0 w 4"/>
              <a:gd name="T3" fmla="*/ 44 h 45"/>
              <a:gd name="T4" fmla="*/ 2 w 4"/>
              <a:gd name="T5" fmla="*/ 45 h 45"/>
              <a:gd name="T6" fmla="*/ 4 w 4"/>
              <a:gd name="T7" fmla="*/ 44 h 45"/>
              <a:gd name="T8" fmla="*/ 4 w 4"/>
              <a:gd name="T9" fmla="*/ 1 h 45"/>
              <a:gd name="T10" fmla="*/ 2 w 4"/>
              <a:gd name="T11" fmla="*/ 0 h 45"/>
              <a:gd name="T12" fmla="*/ 0 w 4"/>
              <a:gd name="T13" fmla="*/ 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5">
                <a:moveTo>
                  <a:pt x="0" y="1"/>
                </a:move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1" y="45"/>
                  <a:pt x="2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0"/>
                  <a:pt x="2" y="0"/>
                </a:cubicBezTo>
                <a:cubicBezTo>
                  <a:pt x="1" y="0"/>
                  <a:pt x="0" y="1"/>
                  <a:pt x="0" y="1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8" name="Freeform: Shape 140"/>
          <p:cNvSpPr/>
          <p:nvPr userDrawn="1"/>
        </p:nvSpPr>
        <p:spPr bwMode="auto">
          <a:xfrm>
            <a:off x="5189855" y="3947160"/>
            <a:ext cx="109220" cy="95885"/>
          </a:xfrm>
          <a:custGeom>
            <a:avLst/>
            <a:gdLst>
              <a:gd name="T0" fmla="*/ 6 w 53"/>
              <a:gd name="T1" fmla="*/ 5 h 48"/>
              <a:gd name="T2" fmla="*/ 1 w 53"/>
              <a:gd name="T3" fmla="*/ 14 h 48"/>
              <a:gd name="T4" fmla="*/ 0 w 53"/>
              <a:gd name="T5" fmla="*/ 17 h 48"/>
              <a:gd name="T6" fmla="*/ 0 w 53"/>
              <a:gd name="T7" fmla="*/ 17 h 48"/>
              <a:gd name="T8" fmla="*/ 0 w 53"/>
              <a:gd name="T9" fmla="*/ 20 h 48"/>
              <a:gd name="T10" fmla="*/ 0 w 53"/>
              <a:gd name="T11" fmla="*/ 22 h 48"/>
              <a:gd name="T12" fmla="*/ 2 w 53"/>
              <a:gd name="T13" fmla="*/ 31 h 48"/>
              <a:gd name="T14" fmla="*/ 8 w 53"/>
              <a:gd name="T15" fmla="*/ 42 h 48"/>
              <a:gd name="T16" fmla="*/ 8 w 53"/>
              <a:gd name="T17" fmla="*/ 42 h 48"/>
              <a:gd name="T18" fmla="*/ 12 w 53"/>
              <a:gd name="T19" fmla="*/ 46 h 48"/>
              <a:gd name="T20" fmla="*/ 13 w 53"/>
              <a:gd name="T21" fmla="*/ 46 h 48"/>
              <a:gd name="T22" fmla="*/ 19 w 53"/>
              <a:gd name="T23" fmla="*/ 47 h 48"/>
              <a:gd name="T24" fmla="*/ 19 w 53"/>
              <a:gd name="T25" fmla="*/ 47 h 48"/>
              <a:gd name="T26" fmla="*/ 22 w 53"/>
              <a:gd name="T27" fmla="*/ 46 h 48"/>
              <a:gd name="T28" fmla="*/ 23 w 53"/>
              <a:gd name="T29" fmla="*/ 45 h 48"/>
              <a:gd name="T30" fmla="*/ 27 w 53"/>
              <a:gd name="T31" fmla="*/ 45 h 48"/>
              <a:gd name="T32" fmla="*/ 27 w 53"/>
              <a:gd name="T33" fmla="*/ 45 h 48"/>
              <a:gd name="T34" fmla="*/ 30 w 53"/>
              <a:gd name="T35" fmla="*/ 45 h 48"/>
              <a:gd name="T36" fmla="*/ 32 w 53"/>
              <a:gd name="T37" fmla="*/ 46 h 48"/>
              <a:gd name="T38" fmla="*/ 35 w 53"/>
              <a:gd name="T39" fmla="*/ 47 h 48"/>
              <a:gd name="T40" fmla="*/ 35 w 53"/>
              <a:gd name="T41" fmla="*/ 47 h 48"/>
              <a:gd name="T42" fmla="*/ 41 w 53"/>
              <a:gd name="T43" fmla="*/ 46 h 48"/>
              <a:gd name="T44" fmla="*/ 42 w 53"/>
              <a:gd name="T45" fmla="*/ 46 h 48"/>
              <a:gd name="T46" fmla="*/ 45 w 53"/>
              <a:gd name="T47" fmla="*/ 42 h 48"/>
              <a:gd name="T48" fmla="*/ 46 w 53"/>
              <a:gd name="T49" fmla="*/ 42 h 48"/>
              <a:gd name="T50" fmla="*/ 51 w 53"/>
              <a:gd name="T51" fmla="*/ 31 h 48"/>
              <a:gd name="T52" fmla="*/ 53 w 53"/>
              <a:gd name="T53" fmla="*/ 22 h 48"/>
              <a:gd name="T54" fmla="*/ 53 w 53"/>
              <a:gd name="T55" fmla="*/ 20 h 48"/>
              <a:gd name="T56" fmla="*/ 53 w 53"/>
              <a:gd name="T57" fmla="*/ 17 h 48"/>
              <a:gd name="T58" fmla="*/ 53 w 53"/>
              <a:gd name="T59" fmla="*/ 17 h 48"/>
              <a:gd name="T60" fmla="*/ 53 w 53"/>
              <a:gd name="T61" fmla="*/ 14 h 48"/>
              <a:gd name="T62" fmla="*/ 48 w 53"/>
              <a:gd name="T63" fmla="*/ 5 h 48"/>
              <a:gd name="T64" fmla="*/ 47 w 53"/>
              <a:gd name="T65" fmla="*/ 3 h 48"/>
              <a:gd name="T66" fmla="*/ 39 w 53"/>
              <a:gd name="T67" fmla="*/ 0 h 48"/>
              <a:gd name="T68" fmla="*/ 31 w 53"/>
              <a:gd name="T69" fmla="*/ 1 h 48"/>
              <a:gd name="T70" fmla="*/ 27 w 53"/>
              <a:gd name="T71" fmla="*/ 3 h 48"/>
              <a:gd name="T72" fmla="*/ 23 w 53"/>
              <a:gd name="T73" fmla="*/ 1 h 48"/>
              <a:gd name="T74" fmla="*/ 14 w 53"/>
              <a:gd name="T75" fmla="*/ 0 h 48"/>
              <a:gd name="T76" fmla="*/ 7 w 53"/>
              <a:gd name="T77" fmla="*/ 3 h 48"/>
              <a:gd name="T78" fmla="*/ 6 w 53"/>
              <a:gd name="T79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" h="48">
                <a:moveTo>
                  <a:pt x="6" y="5"/>
                </a:moveTo>
                <a:cubicBezTo>
                  <a:pt x="3" y="7"/>
                  <a:pt x="1" y="11"/>
                  <a:pt x="1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9"/>
                  <a:pt x="0" y="20"/>
                </a:cubicBezTo>
                <a:cubicBezTo>
                  <a:pt x="0" y="21"/>
                  <a:pt x="0" y="22"/>
                  <a:pt x="0" y="22"/>
                </a:cubicBezTo>
                <a:cubicBezTo>
                  <a:pt x="1" y="25"/>
                  <a:pt x="1" y="28"/>
                  <a:pt x="2" y="31"/>
                </a:cubicBezTo>
                <a:cubicBezTo>
                  <a:pt x="4" y="35"/>
                  <a:pt x="6" y="38"/>
                  <a:pt x="8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9" y="43"/>
                  <a:pt x="11" y="45"/>
                  <a:pt x="12" y="46"/>
                </a:cubicBezTo>
                <a:cubicBezTo>
                  <a:pt x="12" y="46"/>
                  <a:pt x="13" y="46"/>
                  <a:pt x="13" y="46"/>
                </a:cubicBezTo>
                <a:cubicBezTo>
                  <a:pt x="15" y="48"/>
                  <a:pt x="17" y="48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20" y="47"/>
                  <a:pt x="21" y="46"/>
                  <a:pt x="22" y="46"/>
                </a:cubicBezTo>
                <a:cubicBezTo>
                  <a:pt x="22" y="46"/>
                  <a:pt x="23" y="46"/>
                  <a:pt x="23" y="45"/>
                </a:cubicBezTo>
                <a:cubicBezTo>
                  <a:pt x="25" y="45"/>
                  <a:pt x="27" y="45"/>
                  <a:pt x="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8" y="45"/>
                  <a:pt x="29" y="45"/>
                  <a:pt x="30" y="45"/>
                </a:cubicBezTo>
                <a:cubicBezTo>
                  <a:pt x="31" y="46"/>
                  <a:pt x="31" y="46"/>
                  <a:pt x="32" y="46"/>
                </a:cubicBezTo>
                <a:cubicBezTo>
                  <a:pt x="33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7" y="48"/>
                  <a:pt x="39" y="48"/>
                  <a:pt x="41" y="46"/>
                </a:cubicBezTo>
                <a:cubicBezTo>
                  <a:pt x="41" y="46"/>
                  <a:pt x="41" y="46"/>
                  <a:pt x="42" y="46"/>
                </a:cubicBezTo>
                <a:cubicBezTo>
                  <a:pt x="43" y="45"/>
                  <a:pt x="44" y="43"/>
                  <a:pt x="45" y="42"/>
                </a:cubicBezTo>
                <a:cubicBezTo>
                  <a:pt x="45" y="42"/>
                  <a:pt x="45" y="42"/>
                  <a:pt x="46" y="42"/>
                </a:cubicBezTo>
                <a:cubicBezTo>
                  <a:pt x="48" y="38"/>
                  <a:pt x="50" y="35"/>
                  <a:pt x="51" y="31"/>
                </a:cubicBezTo>
                <a:cubicBezTo>
                  <a:pt x="52" y="28"/>
                  <a:pt x="53" y="25"/>
                  <a:pt x="53" y="22"/>
                </a:cubicBezTo>
                <a:cubicBezTo>
                  <a:pt x="53" y="22"/>
                  <a:pt x="53" y="21"/>
                  <a:pt x="53" y="20"/>
                </a:cubicBezTo>
                <a:cubicBezTo>
                  <a:pt x="53" y="19"/>
                  <a:pt x="53" y="18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6"/>
                  <a:pt x="53" y="15"/>
                  <a:pt x="53" y="14"/>
                </a:cubicBezTo>
                <a:cubicBezTo>
                  <a:pt x="52" y="11"/>
                  <a:pt x="51" y="7"/>
                  <a:pt x="48" y="5"/>
                </a:cubicBezTo>
                <a:cubicBezTo>
                  <a:pt x="48" y="4"/>
                  <a:pt x="47" y="4"/>
                  <a:pt x="47" y="3"/>
                </a:cubicBezTo>
                <a:cubicBezTo>
                  <a:pt x="45" y="2"/>
                  <a:pt x="42" y="1"/>
                  <a:pt x="39" y="0"/>
                </a:cubicBezTo>
                <a:cubicBezTo>
                  <a:pt x="36" y="0"/>
                  <a:pt x="34" y="0"/>
                  <a:pt x="31" y="1"/>
                </a:cubicBezTo>
                <a:cubicBezTo>
                  <a:pt x="30" y="2"/>
                  <a:pt x="27" y="3"/>
                  <a:pt x="27" y="3"/>
                </a:cubicBezTo>
                <a:cubicBezTo>
                  <a:pt x="27" y="3"/>
                  <a:pt x="24" y="2"/>
                  <a:pt x="23" y="1"/>
                </a:cubicBezTo>
                <a:cubicBezTo>
                  <a:pt x="20" y="0"/>
                  <a:pt x="17" y="0"/>
                  <a:pt x="14" y="0"/>
                </a:cubicBezTo>
                <a:cubicBezTo>
                  <a:pt x="11" y="1"/>
                  <a:pt x="9" y="2"/>
                  <a:pt x="7" y="3"/>
                </a:cubicBezTo>
                <a:cubicBezTo>
                  <a:pt x="6" y="4"/>
                  <a:pt x="6" y="4"/>
                  <a:pt x="6" y="5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9" name="Freeform: Shape 141"/>
          <p:cNvSpPr/>
          <p:nvPr userDrawn="1"/>
        </p:nvSpPr>
        <p:spPr bwMode="auto">
          <a:xfrm>
            <a:off x="5217795" y="3917950"/>
            <a:ext cx="27305" cy="29845"/>
          </a:xfrm>
          <a:custGeom>
            <a:avLst/>
            <a:gdLst>
              <a:gd name="T0" fmla="*/ 4 w 13"/>
              <a:gd name="T1" fmla="*/ 11 h 15"/>
              <a:gd name="T2" fmla="*/ 9 w 13"/>
              <a:gd name="T3" fmla="*/ 14 h 15"/>
              <a:gd name="T4" fmla="*/ 12 w 13"/>
              <a:gd name="T5" fmla="*/ 14 h 15"/>
              <a:gd name="T6" fmla="*/ 13 w 13"/>
              <a:gd name="T7" fmla="*/ 14 h 15"/>
              <a:gd name="T8" fmla="*/ 10 w 13"/>
              <a:gd name="T9" fmla="*/ 6 h 15"/>
              <a:gd name="T10" fmla="*/ 1 w 13"/>
              <a:gd name="T11" fmla="*/ 0 h 15"/>
              <a:gd name="T12" fmla="*/ 1 w 13"/>
              <a:gd name="T13" fmla="*/ 0 h 15"/>
              <a:gd name="T14" fmla="*/ 0 w 13"/>
              <a:gd name="T15" fmla="*/ 0 h 15"/>
              <a:gd name="T16" fmla="*/ 0 w 13"/>
              <a:gd name="T17" fmla="*/ 4 h 15"/>
              <a:gd name="T18" fmla="*/ 4 w 13"/>
              <a:gd name="T19" fmla="*/ 1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5">
                <a:moveTo>
                  <a:pt x="4" y="11"/>
                </a:moveTo>
                <a:cubicBezTo>
                  <a:pt x="6" y="12"/>
                  <a:pt x="7" y="14"/>
                  <a:pt x="9" y="14"/>
                </a:cubicBezTo>
                <a:cubicBezTo>
                  <a:pt x="10" y="14"/>
                  <a:pt x="11" y="15"/>
                  <a:pt x="1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1"/>
                  <a:pt x="12" y="8"/>
                  <a:pt x="10" y="6"/>
                </a:cubicBezTo>
                <a:cubicBezTo>
                  <a:pt x="8" y="3"/>
                  <a:pt x="5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2"/>
                  <a:pt x="0" y="4"/>
                </a:cubicBezTo>
                <a:cubicBezTo>
                  <a:pt x="1" y="6"/>
                  <a:pt x="2" y="9"/>
                  <a:pt x="4" y="11"/>
                </a:cubicBezTo>
                <a:close/>
              </a:path>
            </a:pathLst>
          </a:custGeom>
          <a:solidFill>
            <a:srgbClr val="D9D9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47" name="Freeform: Shape 149"/>
          <p:cNvSpPr/>
          <p:nvPr userDrawn="1"/>
        </p:nvSpPr>
        <p:spPr bwMode="auto">
          <a:xfrm>
            <a:off x="7379970" y="2151380"/>
            <a:ext cx="95250" cy="98425"/>
          </a:xfrm>
          <a:custGeom>
            <a:avLst/>
            <a:gdLst>
              <a:gd name="T0" fmla="*/ 2 w 80"/>
              <a:gd name="T1" fmla="*/ 0 h 86"/>
              <a:gd name="T2" fmla="*/ 80 w 80"/>
              <a:gd name="T3" fmla="*/ 80 h 86"/>
              <a:gd name="T4" fmla="*/ 0 w 80"/>
              <a:gd name="T5" fmla="*/ 86 h 86"/>
              <a:gd name="T6" fmla="*/ 2 w 80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86">
                <a:moveTo>
                  <a:pt x="2" y="0"/>
                </a:moveTo>
                <a:lnTo>
                  <a:pt x="80" y="80"/>
                </a:lnTo>
                <a:lnTo>
                  <a:pt x="0" y="86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49" name="Freeform: Shape 151"/>
          <p:cNvSpPr/>
          <p:nvPr userDrawn="1"/>
        </p:nvSpPr>
        <p:spPr bwMode="auto">
          <a:xfrm>
            <a:off x="7598410" y="3469640"/>
            <a:ext cx="74930" cy="126365"/>
          </a:xfrm>
          <a:custGeom>
            <a:avLst/>
            <a:gdLst>
              <a:gd name="T0" fmla="*/ 63 w 63"/>
              <a:gd name="T1" fmla="*/ 0 h 111"/>
              <a:gd name="T2" fmla="*/ 59 w 63"/>
              <a:gd name="T3" fmla="*/ 111 h 111"/>
              <a:gd name="T4" fmla="*/ 0 w 63"/>
              <a:gd name="T5" fmla="*/ 55 h 111"/>
              <a:gd name="T6" fmla="*/ 63 w 63"/>
              <a:gd name="T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111">
                <a:moveTo>
                  <a:pt x="63" y="0"/>
                </a:moveTo>
                <a:lnTo>
                  <a:pt x="59" y="111"/>
                </a:lnTo>
                <a:lnTo>
                  <a:pt x="0" y="55"/>
                </a:lnTo>
                <a:lnTo>
                  <a:pt x="63" y="0"/>
                </a:lnTo>
                <a:close/>
              </a:path>
            </a:pathLst>
          </a:cu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51" name="Freeform: Shape 153"/>
          <p:cNvSpPr/>
          <p:nvPr userDrawn="1"/>
        </p:nvSpPr>
        <p:spPr bwMode="auto">
          <a:xfrm>
            <a:off x="4558030" y="3469640"/>
            <a:ext cx="77470" cy="126365"/>
          </a:xfrm>
          <a:custGeom>
            <a:avLst/>
            <a:gdLst>
              <a:gd name="T0" fmla="*/ 0 w 65"/>
              <a:gd name="T1" fmla="*/ 0 h 111"/>
              <a:gd name="T2" fmla="*/ 6 w 65"/>
              <a:gd name="T3" fmla="*/ 111 h 111"/>
              <a:gd name="T4" fmla="*/ 65 w 65"/>
              <a:gd name="T5" fmla="*/ 55 h 111"/>
              <a:gd name="T6" fmla="*/ 0 w 65"/>
              <a:gd name="T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111">
                <a:moveTo>
                  <a:pt x="0" y="0"/>
                </a:moveTo>
                <a:lnTo>
                  <a:pt x="6" y="111"/>
                </a:lnTo>
                <a:lnTo>
                  <a:pt x="65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53" name="Freeform: Shape 155"/>
          <p:cNvSpPr/>
          <p:nvPr userDrawn="1"/>
        </p:nvSpPr>
        <p:spPr bwMode="auto">
          <a:xfrm>
            <a:off x="4683125" y="2151380"/>
            <a:ext cx="95885" cy="98425"/>
          </a:xfrm>
          <a:custGeom>
            <a:avLst/>
            <a:gdLst>
              <a:gd name="T0" fmla="*/ 80 w 81"/>
              <a:gd name="T1" fmla="*/ 0 h 86"/>
              <a:gd name="T2" fmla="*/ 0 w 81"/>
              <a:gd name="T3" fmla="*/ 80 h 86"/>
              <a:gd name="T4" fmla="*/ 81 w 81"/>
              <a:gd name="T5" fmla="*/ 86 h 86"/>
              <a:gd name="T6" fmla="*/ 80 w 81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86">
                <a:moveTo>
                  <a:pt x="80" y="0"/>
                </a:moveTo>
                <a:lnTo>
                  <a:pt x="0" y="80"/>
                </a:lnTo>
                <a:lnTo>
                  <a:pt x="81" y="86"/>
                </a:lnTo>
                <a:lnTo>
                  <a:pt x="80" y="0"/>
                </a:lnTo>
                <a:close/>
              </a:path>
            </a:pathLst>
          </a:cu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55" name="Freeform: Shape 157"/>
          <p:cNvSpPr/>
          <p:nvPr userDrawn="1"/>
        </p:nvSpPr>
        <p:spPr bwMode="auto">
          <a:xfrm>
            <a:off x="7379970" y="4598035"/>
            <a:ext cx="95250" cy="97790"/>
          </a:xfrm>
          <a:custGeom>
            <a:avLst/>
            <a:gdLst>
              <a:gd name="T0" fmla="*/ 2 w 80"/>
              <a:gd name="T1" fmla="*/ 85 h 85"/>
              <a:gd name="T2" fmla="*/ 80 w 80"/>
              <a:gd name="T3" fmla="*/ 5 h 85"/>
              <a:gd name="T4" fmla="*/ 0 w 80"/>
              <a:gd name="T5" fmla="*/ 0 h 85"/>
              <a:gd name="T6" fmla="*/ 2 w 80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85">
                <a:moveTo>
                  <a:pt x="2" y="85"/>
                </a:moveTo>
                <a:lnTo>
                  <a:pt x="80" y="5"/>
                </a:lnTo>
                <a:lnTo>
                  <a:pt x="0" y="0"/>
                </a:lnTo>
                <a:lnTo>
                  <a:pt x="2" y="85"/>
                </a:lnTo>
                <a:close/>
              </a:path>
            </a:pathLst>
          </a:cu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57" name="Freeform: Shape 159"/>
          <p:cNvSpPr/>
          <p:nvPr userDrawn="1"/>
        </p:nvSpPr>
        <p:spPr bwMode="auto">
          <a:xfrm>
            <a:off x="4683125" y="4598035"/>
            <a:ext cx="95885" cy="97790"/>
          </a:xfrm>
          <a:custGeom>
            <a:avLst/>
            <a:gdLst>
              <a:gd name="T0" fmla="*/ 80 w 81"/>
              <a:gd name="T1" fmla="*/ 85 h 85"/>
              <a:gd name="T2" fmla="*/ 0 w 81"/>
              <a:gd name="T3" fmla="*/ 5 h 85"/>
              <a:gd name="T4" fmla="*/ 81 w 81"/>
              <a:gd name="T5" fmla="*/ 0 h 85"/>
              <a:gd name="T6" fmla="*/ 80 w 81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85">
                <a:moveTo>
                  <a:pt x="80" y="85"/>
                </a:moveTo>
                <a:lnTo>
                  <a:pt x="0" y="5"/>
                </a:lnTo>
                <a:lnTo>
                  <a:pt x="81" y="0"/>
                </a:lnTo>
                <a:lnTo>
                  <a:pt x="80" y="85"/>
                </a:lnTo>
                <a:close/>
              </a:path>
            </a:pathLst>
          </a:custGeom>
          <a:solidFill>
            <a:srgbClr val="C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19380" y="1601470"/>
            <a:ext cx="5681980" cy="3655695"/>
            <a:chOff x="1660525" y="3814763"/>
            <a:chExt cx="10310812" cy="6083300"/>
          </a:xfrm>
          <a:solidFill>
            <a:schemeClr val="bg1"/>
          </a:solidFill>
        </p:grpSpPr>
        <p:sp>
          <p:nvSpPr>
            <p:cNvPr id="12" name="任意多边形: 形状 2"/>
            <p:cNvSpPr/>
            <p:nvPr/>
          </p:nvSpPr>
          <p:spPr bwMode="auto">
            <a:xfrm>
              <a:off x="2898775" y="4237038"/>
              <a:ext cx="7829550" cy="4830763"/>
            </a:xfrm>
            <a:custGeom>
              <a:avLst/>
              <a:gdLst>
                <a:gd name="T0" fmla="*/ 0 w 4932"/>
                <a:gd name="T1" fmla="*/ 3043 h 3043"/>
                <a:gd name="T2" fmla="*/ 4932 w 4932"/>
                <a:gd name="T3" fmla="*/ 3043 h 3043"/>
                <a:gd name="T4" fmla="*/ 4932 w 4932"/>
                <a:gd name="T5" fmla="*/ 0 h 3043"/>
                <a:gd name="T6" fmla="*/ 0 w 4932"/>
                <a:gd name="T7" fmla="*/ 0 h 3043"/>
                <a:gd name="T8" fmla="*/ 0 w 4932"/>
                <a:gd name="T9" fmla="*/ 3043 h 3043"/>
                <a:gd name="T10" fmla="*/ 41 w 4932"/>
                <a:gd name="T11" fmla="*/ 40 h 3043"/>
                <a:gd name="T12" fmla="*/ 4891 w 4932"/>
                <a:gd name="T13" fmla="*/ 40 h 3043"/>
                <a:gd name="T14" fmla="*/ 4891 w 4932"/>
                <a:gd name="T15" fmla="*/ 3003 h 3043"/>
                <a:gd name="T16" fmla="*/ 41 w 4932"/>
                <a:gd name="T17" fmla="*/ 3003 h 3043"/>
                <a:gd name="T18" fmla="*/ 41 w 4932"/>
                <a:gd name="T19" fmla="*/ 4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2" h="3043">
                  <a:moveTo>
                    <a:pt x="0" y="3043"/>
                  </a:moveTo>
                  <a:lnTo>
                    <a:pt x="4932" y="3043"/>
                  </a:lnTo>
                  <a:lnTo>
                    <a:pt x="4932" y="0"/>
                  </a:lnTo>
                  <a:lnTo>
                    <a:pt x="0" y="0"/>
                  </a:lnTo>
                  <a:lnTo>
                    <a:pt x="0" y="3043"/>
                  </a:lnTo>
                  <a:close/>
                  <a:moveTo>
                    <a:pt x="41" y="40"/>
                  </a:moveTo>
                  <a:lnTo>
                    <a:pt x="4891" y="40"/>
                  </a:lnTo>
                  <a:lnTo>
                    <a:pt x="4891" y="3003"/>
                  </a:lnTo>
                  <a:lnTo>
                    <a:pt x="41" y="300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6777038" y="4057651"/>
              <a:ext cx="76200" cy="7143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" name="任意多边形: 形状 4"/>
            <p:cNvSpPr/>
            <p:nvPr/>
          </p:nvSpPr>
          <p:spPr bwMode="auto">
            <a:xfrm>
              <a:off x="1660525" y="3814763"/>
              <a:ext cx="10310812" cy="6083300"/>
            </a:xfrm>
            <a:custGeom>
              <a:avLst/>
              <a:gdLst>
                <a:gd name="T0" fmla="*/ 2333 w 2547"/>
                <a:gd name="T1" fmla="*/ 1380 h 1525"/>
                <a:gd name="T2" fmla="*/ 2333 w 2547"/>
                <a:gd name="T3" fmla="*/ 115 h 1525"/>
                <a:gd name="T4" fmla="*/ 2218 w 2547"/>
                <a:gd name="T5" fmla="*/ 0 h 1525"/>
                <a:gd name="T6" fmla="*/ 329 w 2547"/>
                <a:gd name="T7" fmla="*/ 0 h 1525"/>
                <a:gd name="T8" fmla="*/ 214 w 2547"/>
                <a:gd name="T9" fmla="*/ 115 h 1525"/>
                <a:gd name="T10" fmla="*/ 214 w 2547"/>
                <a:gd name="T11" fmla="*/ 1380 h 1525"/>
                <a:gd name="T12" fmla="*/ 0 w 2547"/>
                <a:gd name="T13" fmla="*/ 1380 h 1525"/>
                <a:gd name="T14" fmla="*/ 0 w 2547"/>
                <a:gd name="T15" fmla="*/ 1418 h 1525"/>
                <a:gd name="T16" fmla="*/ 107 w 2547"/>
                <a:gd name="T17" fmla="*/ 1525 h 1525"/>
                <a:gd name="T18" fmla="*/ 2440 w 2547"/>
                <a:gd name="T19" fmla="*/ 1525 h 1525"/>
                <a:gd name="T20" fmla="*/ 2547 w 2547"/>
                <a:gd name="T21" fmla="*/ 1418 h 1525"/>
                <a:gd name="T22" fmla="*/ 2547 w 2547"/>
                <a:gd name="T23" fmla="*/ 1380 h 1525"/>
                <a:gd name="T24" fmla="*/ 2333 w 2547"/>
                <a:gd name="T25" fmla="*/ 1380 h 1525"/>
                <a:gd name="T26" fmla="*/ 246 w 2547"/>
                <a:gd name="T27" fmla="*/ 115 h 1525"/>
                <a:gd name="T28" fmla="*/ 329 w 2547"/>
                <a:gd name="T29" fmla="*/ 32 h 1525"/>
                <a:gd name="T30" fmla="*/ 2218 w 2547"/>
                <a:gd name="T31" fmla="*/ 32 h 1525"/>
                <a:gd name="T32" fmla="*/ 2301 w 2547"/>
                <a:gd name="T33" fmla="*/ 115 h 1525"/>
                <a:gd name="T34" fmla="*/ 2301 w 2547"/>
                <a:gd name="T35" fmla="*/ 1380 h 1525"/>
                <a:gd name="T36" fmla="*/ 246 w 2547"/>
                <a:gd name="T37" fmla="*/ 1380 h 1525"/>
                <a:gd name="T38" fmla="*/ 246 w 2547"/>
                <a:gd name="T39" fmla="*/ 115 h 1525"/>
                <a:gd name="T40" fmla="*/ 1486 w 2547"/>
                <a:gd name="T41" fmla="*/ 1412 h 1525"/>
                <a:gd name="T42" fmla="*/ 1446 w 2547"/>
                <a:gd name="T43" fmla="*/ 1448 h 1525"/>
                <a:gd name="T44" fmla="*/ 1100 w 2547"/>
                <a:gd name="T45" fmla="*/ 1448 h 1525"/>
                <a:gd name="T46" fmla="*/ 1061 w 2547"/>
                <a:gd name="T47" fmla="*/ 1412 h 1525"/>
                <a:gd name="T48" fmla="*/ 1486 w 2547"/>
                <a:gd name="T49" fmla="*/ 1412 h 1525"/>
                <a:gd name="T50" fmla="*/ 2515 w 2547"/>
                <a:gd name="T51" fmla="*/ 1418 h 1525"/>
                <a:gd name="T52" fmla="*/ 2440 w 2547"/>
                <a:gd name="T53" fmla="*/ 1493 h 1525"/>
                <a:gd name="T54" fmla="*/ 107 w 2547"/>
                <a:gd name="T55" fmla="*/ 1493 h 1525"/>
                <a:gd name="T56" fmla="*/ 32 w 2547"/>
                <a:gd name="T57" fmla="*/ 1418 h 1525"/>
                <a:gd name="T58" fmla="*/ 32 w 2547"/>
                <a:gd name="T59" fmla="*/ 1412 h 1525"/>
                <a:gd name="T60" fmla="*/ 1045 w 2547"/>
                <a:gd name="T61" fmla="*/ 1412 h 1525"/>
                <a:gd name="T62" fmla="*/ 1100 w 2547"/>
                <a:gd name="T63" fmla="*/ 1464 h 1525"/>
                <a:gd name="T64" fmla="*/ 1446 w 2547"/>
                <a:gd name="T65" fmla="*/ 1464 h 1525"/>
                <a:gd name="T66" fmla="*/ 1502 w 2547"/>
                <a:gd name="T67" fmla="*/ 1412 h 1525"/>
                <a:gd name="T68" fmla="*/ 2515 w 2547"/>
                <a:gd name="T69" fmla="*/ 1412 h 1525"/>
                <a:gd name="T70" fmla="*/ 2515 w 2547"/>
                <a:gd name="T71" fmla="*/ 1418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7" h="1525">
                  <a:moveTo>
                    <a:pt x="2333" y="1380"/>
                  </a:moveTo>
                  <a:cubicBezTo>
                    <a:pt x="2333" y="115"/>
                    <a:pt x="2333" y="115"/>
                    <a:pt x="2333" y="115"/>
                  </a:cubicBezTo>
                  <a:cubicBezTo>
                    <a:pt x="2333" y="51"/>
                    <a:pt x="2281" y="0"/>
                    <a:pt x="221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65" y="0"/>
                    <a:pt x="214" y="51"/>
                    <a:pt x="214" y="115"/>
                  </a:cubicBezTo>
                  <a:cubicBezTo>
                    <a:pt x="214" y="1380"/>
                    <a:pt x="214" y="1380"/>
                    <a:pt x="214" y="1380"/>
                  </a:cubicBezTo>
                  <a:cubicBezTo>
                    <a:pt x="0" y="1380"/>
                    <a:pt x="0" y="1380"/>
                    <a:pt x="0" y="1380"/>
                  </a:cubicBezTo>
                  <a:cubicBezTo>
                    <a:pt x="0" y="1418"/>
                    <a:pt x="0" y="1418"/>
                    <a:pt x="0" y="1418"/>
                  </a:cubicBezTo>
                  <a:cubicBezTo>
                    <a:pt x="0" y="1477"/>
                    <a:pt x="48" y="1525"/>
                    <a:pt x="107" y="1525"/>
                  </a:cubicBezTo>
                  <a:cubicBezTo>
                    <a:pt x="2440" y="1525"/>
                    <a:pt x="2440" y="1525"/>
                    <a:pt x="2440" y="1525"/>
                  </a:cubicBezTo>
                  <a:cubicBezTo>
                    <a:pt x="2499" y="1525"/>
                    <a:pt x="2547" y="1477"/>
                    <a:pt x="2547" y="1418"/>
                  </a:cubicBezTo>
                  <a:cubicBezTo>
                    <a:pt x="2547" y="1380"/>
                    <a:pt x="2547" y="1380"/>
                    <a:pt x="2547" y="1380"/>
                  </a:cubicBezTo>
                  <a:lnTo>
                    <a:pt x="2333" y="1380"/>
                  </a:lnTo>
                  <a:close/>
                  <a:moveTo>
                    <a:pt x="246" y="115"/>
                  </a:moveTo>
                  <a:cubicBezTo>
                    <a:pt x="246" y="69"/>
                    <a:pt x="283" y="32"/>
                    <a:pt x="329" y="32"/>
                  </a:cubicBezTo>
                  <a:cubicBezTo>
                    <a:pt x="2218" y="32"/>
                    <a:pt x="2218" y="32"/>
                    <a:pt x="2218" y="32"/>
                  </a:cubicBezTo>
                  <a:cubicBezTo>
                    <a:pt x="2264" y="32"/>
                    <a:pt x="2301" y="69"/>
                    <a:pt x="2301" y="115"/>
                  </a:cubicBezTo>
                  <a:cubicBezTo>
                    <a:pt x="2301" y="1380"/>
                    <a:pt x="2301" y="1380"/>
                    <a:pt x="2301" y="1380"/>
                  </a:cubicBezTo>
                  <a:cubicBezTo>
                    <a:pt x="246" y="1380"/>
                    <a:pt x="246" y="1380"/>
                    <a:pt x="246" y="1380"/>
                  </a:cubicBezTo>
                  <a:lnTo>
                    <a:pt x="246" y="115"/>
                  </a:lnTo>
                  <a:close/>
                  <a:moveTo>
                    <a:pt x="1486" y="1412"/>
                  </a:moveTo>
                  <a:cubicBezTo>
                    <a:pt x="1485" y="1432"/>
                    <a:pt x="1467" y="1448"/>
                    <a:pt x="1446" y="1448"/>
                  </a:cubicBezTo>
                  <a:cubicBezTo>
                    <a:pt x="1100" y="1448"/>
                    <a:pt x="1100" y="1448"/>
                    <a:pt x="1100" y="1448"/>
                  </a:cubicBezTo>
                  <a:cubicBezTo>
                    <a:pt x="1080" y="1448"/>
                    <a:pt x="1062" y="1432"/>
                    <a:pt x="1061" y="1412"/>
                  </a:cubicBezTo>
                  <a:lnTo>
                    <a:pt x="1486" y="1412"/>
                  </a:lnTo>
                  <a:close/>
                  <a:moveTo>
                    <a:pt x="2515" y="1418"/>
                  </a:moveTo>
                  <a:cubicBezTo>
                    <a:pt x="2515" y="1460"/>
                    <a:pt x="2481" y="1493"/>
                    <a:pt x="2440" y="1493"/>
                  </a:cubicBezTo>
                  <a:cubicBezTo>
                    <a:pt x="107" y="1493"/>
                    <a:pt x="107" y="1493"/>
                    <a:pt x="107" y="1493"/>
                  </a:cubicBezTo>
                  <a:cubicBezTo>
                    <a:pt x="66" y="1493"/>
                    <a:pt x="32" y="1460"/>
                    <a:pt x="32" y="1418"/>
                  </a:cubicBezTo>
                  <a:cubicBezTo>
                    <a:pt x="32" y="1412"/>
                    <a:pt x="32" y="1412"/>
                    <a:pt x="32" y="1412"/>
                  </a:cubicBezTo>
                  <a:cubicBezTo>
                    <a:pt x="1045" y="1412"/>
                    <a:pt x="1045" y="1412"/>
                    <a:pt x="1045" y="1412"/>
                  </a:cubicBezTo>
                  <a:cubicBezTo>
                    <a:pt x="1046" y="1441"/>
                    <a:pt x="1071" y="1464"/>
                    <a:pt x="1100" y="1464"/>
                  </a:cubicBezTo>
                  <a:cubicBezTo>
                    <a:pt x="1446" y="1464"/>
                    <a:pt x="1446" y="1464"/>
                    <a:pt x="1446" y="1464"/>
                  </a:cubicBezTo>
                  <a:cubicBezTo>
                    <a:pt x="1476" y="1464"/>
                    <a:pt x="1501" y="1441"/>
                    <a:pt x="1502" y="1412"/>
                  </a:cubicBezTo>
                  <a:cubicBezTo>
                    <a:pt x="2515" y="1412"/>
                    <a:pt x="2515" y="1412"/>
                    <a:pt x="2515" y="1412"/>
                  </a:cubicBezTo>
                  <a:lnTo>
                    <a:pt x="2515" y="14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84150" y="1777365"/>
            <a:ext cx="12128500" cy="3815080"/>
            <a:chOff x="0" y="1887"/>
            <a:chExt cx="14400" cy="478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315" y="1887"/>
              <a:ext cx="9113" cy="3785"/>
              <a:chOff x="765352" y="1475320"/>
              <a:chExt cx="10707245" cy="4446352"/>
            </a:xfrm>
            <a:solidFill>
              <a:schemeClr val="bg2"/>
            </a:solidFill>
          </p:grpSpPr>
          <p:cxnSp>
            <p:nvCxnSpPr>
              <p:cNvPr id="12" name="Straight Connector 23"/>
              <p:cNvCxnSpPr/>
              <p:nvPr/>
            </p:nvCxnSpPr>
            <p:spPr>
              <a:xfrm flipH="1" flipV="1">
                <a:off x="4940551" y="2121648"/>
                <a:ext cx="451747" cy="48135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26"/>
              <p:cNvCxnSpPr/>
              <p:nvPr/>
            </p:nvCxnSpPr>
            <p:spPr>
              <a:xfrm flipH="1">
                <a:off x="4473814" y="4266816"/>
                <a:ext cx="845245" cy="638605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28"/>
              <p:cNvCxnSpPr/>
              <p:nvPr/>
            </p:nvCxnSpPr>
            <p:spPr>
              <a:xfrm flipH="1">
                <a:off x="4367808" y="3565816"/>
                <a:ext cx="729739" cy="0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32"/>
              <p:cNvCxnSpPr/>
              <p:nvPr/>
            </p:nvCxnSpPr>
            <p:spPr>
              <a:xfrm flipH="1" flipV="1">
                <a:off x="3974354" y="2503755"/>
                <a:ext cx="1191869" cy="523768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4"/>
              <p:cNvCxnSpPr/>
              <p:nvPr/>
            </p:nvCxnSpPr>
            <p:spPr>
              <a:xfrm flipH="1">
                <a:off x="2644280" y="2640273"/>
                <a:ext cx="499641" cy="550879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36"/>
              <p:cNvCxnSpPr/>
              <p:nvPr/>
            </p:nvCxnSpPr>
            <p:spPr>
              <a:xfrm flipH="1" flipV="1">
                <a:off x="2748592" y="4047959"/>
                <a:ext cx="1076349" cy="926073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39"/>
              <p:cNvCxnSpPr/>
              <p:nvPr/>
            </p:nvCxnSpPr>
            <p:spPr>
              <a:xfrm flipH="1">
                <a:off x="1723216" y="4039512"/>
                <a:ext cx="532357" cy="91459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1"/>
              <p:cNvCxnSpPr/>
              <p:nvPr/>
            </p:nvCxnSpPr>
            <p:spPr>
              <a:xfrm flipV="1">
                <a:off x="1679518" y="5150869"/>
                <a:ext cx="2081972" cy="27631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4"/>
              <p:cNvCxnSpPr/>
              <p:nvPr/>
            </p:nvCxnSpPr>
            <p:spPr>
              <a:xfrm flipH="1" flipV="1">
                <a:off x="1279792" y="2503756"/>
                <a:ext cx="622949" cy="634893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6"/>
              <p:cNvCxnSpPr/>
              <p:nvPr/>
            </p:nvCxnSpPr>
            <p:spPr>
              <a:xfrm flipV="1">
                <a:off x="1432143" y="2223479"/>
                <a:ext cx="1599292" cy="174308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/>
              <p:cNvCxnSpPr/>
              <p:nvPr/>
            </p:nvCxnSpPr>
            <p:spPr>
              <a:xfrm flipH="1" flipV="1">
                <a:off x="1199458" y="2640274"/>
                <a:ext cx="314581" cy="2323799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7"/>
              <p:cNvSpPr/>
              <p:nvPr/>
            </p:nvSpPr>
            <p:spPr>
              <a:xfrm>
                <a:off x="1591267" y="2893711"/>
                <a:ext cx="1440160" cy="1440160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50" kern="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4" name="Straight Connector 55"/>
              <p:cNvCxnSpPr/>
              <p:nvPr/>
            </p:nvCxnSpPr>
            <p:spPr>
              <a:xfrm flipH="1" flipV="1">
                <a:off x="3676013" y="2701237"/>
                <a:ext cx="470876" cy="69574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8"/>
              <p:cNvSpPr/>
              <p:nvPr/>
            </p:nvSpPr>
            <p:spPr>
              <a:xfrm>
                <a:off x="2767229" y="1595016"/>
                <a:ext cx="1323473" cy="1323473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50" kern="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Straight Connector 57"/>
              <p:cNvCxnSpPr/>
              <p:nvPr/>
            </p:nvCxnSpPr>
            <p:spPr>
              <a:xfrm flipV="1">
                <a:off x="4238385" y="3699305"/>
                <a:ext cx="1" cy="1135025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6"/>
              <p:cNvSpPr/>
              <p:nvPr/>
            </p:nvSpPr>
            <p:spPr>
              <a:xfrm>
                <a:off x="3503714" y="4496559"/>
                <a:ext cx="1267860" cy="1267860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50" kern="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" name="Straight Connector 61"/>
              <p:cNvCxnSpPr/>
              <p:nvPr/>
            </p:nvCxnSpPr>
            <p:spPr>
              <a:xfrm flipH="1">
                <a:off x="7248137" y="2364303"/>
                <a:ext cx="421676" cy="357096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64"/>
              <p:cNvCxnSpPr/>
              <p:nvPr/>
            </p:nvCxnSpPr>
            <p:spPr>
              <a:xfrm flipH="1" flipV="1">
                <a:off x="7103147" y="4416899"/>
                <a:ext cx="882163" cy="111426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67"/>
              <p:cNvCxnSpPr/>
              <p:nvPr/>
            </p:nvCxnSpPr>
            <p:spPr>
              <a:xfrm flipH="1" flipV="1">
                <a:off x="8074592" y="2324880"/>
                <a:ext cx="805717" cy="17887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69"/>
              <p:cNvCxnSpPr/>
              <p:nvPr/>
            </p:nvCxnSpPr>
            <p:spPr>
              <a:xfrm flipH="1" flipV="1">
                <a:off x="7820758" y="2461391"/>
                <a:ext cx="675509" cy="1496904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71"/>
              <p:cNvCxnSpPr/>
              <p:nvPr/>
            </p:nvCxnSpPr>
            <p:spPr>
              <a:xfrm flipH="1" flipV="1">
                <a:off x="7476874" y="3732721"/>
                <a:ext cx="827371" cy="379528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73"/>
              <p:cNvCxnSpPr/>
              <p:nvPr/>
            </p:nvCxnSpPr>
            <p:spPr>
              <a:xfrm flipH="1">
                <a:off x="8207225" y="4905423"/>
                <a:ext cx="410157" cy="75244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75"/>
              <p:cNvCxnSpPr/>
              <p:nvPr/>
            </p:nvCxnSpPr>
            <p:spPr>
              <a:xfrm flipH="1">
                <a:off x="9360363" y="3627514"/>
                <a:ext cx="1106424" cy="330785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77"/>
              <p:cNvCxnSpPr/>
              <p:nvPr/>
            </p:nvCxnSpPr>
            <p:spPr>
              <a:xfrm flipH="1" flipV="1">
                <a:off x="9298600" y="4496559"/>
                <a:ext cx="1168187" cy="22574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79"/>
              <p:cNvCxnSpPr/>
              <p:nvPr/>
            </p:nvCxnSpPr>
            <p:spPr>
              <a:xfrm flipH="1">
                <a:off x="8941760" y="2819743"/>
                <a:ext cx="186555" cy="899208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81"/>
              <p:cNvCxnSpPr/>
              <p:nvPr/>
            </p:nvCxnSpPr>
            <p:spPr>
              <a:xfrm flipH="1">
                <a:off x="9552390" y="2230673"/>
                <a:ext cx="976164" cy="227433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83"/>
              <p:cNvCxnSpPr/>
              <p:nvPr/>
            </p:nvCxnSpPr>
            <p:spPr>
              <a:xfrm flipH="1" flipV="1">
                <a:off x="10528560" y="2229288"/>
                <a:ext cx="383649" cy="1008457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85"/>
              <p:cNvCxnSpPr/>
              <p:nvPr/>
            </p:nvCxnSpPr>
            <p:spPr>
              <a:xfrm flipH="1" flipV="1">
                <a:off x="9515630" y="2765639"/>
                <a:ext cx="1191869" cy="523768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6"/>
              <p:cNvCxnSpPr/>
              <p:nvPr/>
            </p:nvCxnSpPr>
            <p:spPr>
              <a:xfrm flipV="1">
                <a:off x="10772431" y="3604761"/>
                <a:ext cx="167013" cy="1196200"/>
              </a:xfrm>
              <a:prstGeom prst="line">
                <a:avLst/>
              </a:prstGeom>
              <a:grpFill/>
              <a:ln w="12700" cmpd="sng">
                <a:solidFill>
                  <a:srgbClr val="A6A6A6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9"/>
              <p:cNvSpPr/>
              <p:nvPr/>
            </p:nvSpPr>
            <p:spPr>
              <a:xfrm>
                <a:off x="8112224" y="3599720"/>
                <a:ext cx="1440160" cy="1440160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5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Oval 11"/>
              <p:cNvSpPr/>
              <p:nvPr/>
            </p:nvSpPr>
            <p:spPr>
              <a:xfrm>
                <a:off x="10416480" y="3049108"/>
                <a:ext cx="1056117" cy="1056117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5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Oval 10"/>
              <p:cNvSpPr/>
              <p:nvPr/>
            </p:nvSpPr>
            <p:spPr>
              <a:xfrm>
                <a:off x="8617384" y="2014608"/>
                <a:ext cx="1219427" cy="1219427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5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Oval 16"/>
              <p:cNvSpPr/>
              <p:nvPr/>
            </p:nvSpPr>
            <p:spPr>
              <a:xfrm>
                <a:off x="7486362" y="1909436"/>
                <a:ext cx="692409" cy="692409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91437" tIns="45718" rIns="91437" bIns="45718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grpSp>
            <p:nvGrpSpPr>
              <p:cNvPr id="51" name="Group 2"/>
              <p:cNvGrpSpPr/>
              <p:nvPr/>
            </p:nvGrpSpPr>
            <p:grpSpPr>
              <a:xfrm>
                <a:off x="765352" y="1475320"/>
                <a:ext cx="10657569" cy="4382832"/>
                <a:chOff x="574014" y="1106491"/>
                <a:chExt cx="7993183" cy="3287126"/>
              </a:xfrm>
              <a:grpFill/>
            </p:grpSpPr>
            <p:sp>
              <p:nvSpPr>
                <p:cNvPr id="54" name="Oval 93"/>
                <p:cNvSpPr/>
                <p:nvPr/>
              </p:nvSpPr>
              <p:spPr>
                <a:xfrm>
                  <a:off x="2499273" y="2774478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55" name="Oval 94"/>
                <p:cNvSpPr/>
                <p:nvPr/>
              </p:nvSpPr>
              <p:spPr>
                <a:xfrm>
                  <a:off x="8241612" y="1635548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56" name="Oval 95"/>
                <p:cNvSpPr/>
                <p:nvPr/>
              </p:nvSpPr>
              <p:spPr>
                <a:xfrm>
                  <a:off x="574014" y="3078922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57" name="Oval 96"/>
                <p:cNvSpPr/>
                <p:nvPr/>
              </p:nvSpPr>
              <p:spPr>
                <a:xfrm>
                  <a:off x="1259638" y="1203601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58" name="Oval 97"/>
                <p:cNvSpPr/>
                <p:nvPr/>
              </p:nvSpPr>
              <p:spPr>
                <a:xfrm>
                  <a:off x="4553676" y="1106491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59" name="Oval 98"/>
                <p:cNvSpPr/>
                <p:nvPr/>
              </p:nvSpPr>
              <p:spPr>
                <a:xfrm>
                  <a:off x="4139958" y="3863151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60" name="Oval 99"/>
                <p:cNvSpPr/>
                <p:nvPr/>
              </p:nvSpPr>
              <p:spPr>
                <a:xfrm>
                  <a:off x="1691681" y="3966807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61" name="Oval 100"/>
                <p:cNvSpPr/>
                <p:nvPr/>
              </p:nvSpPr>
              <p:spPr>
                <a:xfrm>
                  <a:off x="7164295" y="4068032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62" name="Oval 101"/>
                <p:cNvSpPr/>
                <p:nvPr/>
              </p:nvSpPr>
              <p:spPr>
                <a:xfrm>
                  <a:off x="5638616" y="3200504"/>
                  <a:ext cx="214503" cy="214503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63" name="Oval 102"/>
                <p:cNvSpPr/>
                <p:nvPr/>
              </p:nvSpPr>
              <p:spPr>
                <a:xfrm>
                  <a:off x="6292924" y="1324823"/>
                  <a:ext cx="214503" cy="214503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64" name="Oval 103"/>
                <p:cNvSpPr/>
                <p:nvPr/>
              </p:nvSpPr>
              <p:spPr>
                <a:xfrm>
                  <a:off x="2089640" y="3380981"/>
                  <a:ext cx="214503" cy="214503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65" name="Oval 104"/>
                <p:cNvSpPr/>
                <p:nvPr/>
              </p:nvSpPr>
              <p:spPr>
                <a:xfrm>
                  <a:off x="5196995" y="4060166"/>
                  <a:ext cx="131265" cy="13126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  <p:sp>
              <p:nvSpPr>
                <p:cNvPr id="66" name="Oval 105"/>
                <p:cNvSpPr/>
                <p:nvPr/>
              </p:nvSpPr>
              <p:spPr>
                <a:xfrm>
                  <a:off x="7136722" y="2395050"/>
                  <a:ext cx="325585" cy="325585"/>
                </a:xfrm>
                <a:prstGeom prst="ellipse">
                  <a:avLst/>
                </a:prstGeom>
                <a:grpFill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125" dirty="0"/>
                </a:p>
              </p:txBody>
            </p:sp>
          </p:grpSp>
          <p:sp>
            <p:nvSpPr>
              <p:cNvPr id="52" name="Oval 14"/>
              <p:cNvSpPr/>
              <p:nvPr/>
            </p:nvSpPr>
            <p:spPr>
              <a:xfrm>
                <a:off x="835900" y="2084852"/>
                <a:ext cx="768084" cy="768086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sp>
            <p:nvSpPr>
              <p:cNvPr id="53" name="Oval 12"/>
              <p:cNvSpPr/>
              <p:nvPr/>
            </p:nvSpPr>
            <p:spPr>
              <a:xfrm>
                <a:off x="3887762" y="3269347"/>
                <a:ext cx="688949" cy="688949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sp>
            <p:nvSpPr>
              <p:cNvPr id="67" name="Oval 13"/>
              <p:cNvSpPr/>
              <p:nvPr/>
            </p:nvSpPr>
            <p:spPr>
              <a:xfrm>
                <a:off x="1219943" y="4766824"/>
                <a:ext cx="768084" cy="768086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sp>
            <p:nvSpPr>
              <p:cNvPr id="68" name="Oval 15"/>
              <p:cNvSpPr/>
              <p:nvPr/>
            </p:nvSpPr>
            <p:spPr>
              <a:xfrm>
                <a:off x="4473822" y="1632471"/>
                <a:ext cx="692408" cy="692410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sp>
            <p:nvSpPr>
              <p:cNvPr id="69" name="Oval 18"/>
              <p:cNvSpPr/>
              <p:nvPr/>
            </p:nvSpPr>
            <p:spPr>
              <a:xfrm>
                <a:off x="7804159" y="5206993"/>
                <a:ext cx="714679" cy="714679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sp>
            <p:nvSpPr>
              <p:cNvPr id="70" name="Oval 17"/>
              <p:cNvSpPr/>
              <p:nvPr/>
            </p:nvSpPr>
            <p:spPr>
              <a:xfrm>
                <a:off x="10224459" y="1775520"/>
                <a:ext cx="687741" cy="687741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sp>
            <p:nvSpPr>
              <p:cNvPr id="71" name="Oval 19"/>
              <p:cNvSpPr/>
              <p:nvPr/>
            </p:nvSpPr>
            <p:spPr>
              <a:xfrm>
                <a:off x="10351323" y="4463820"/>
                <a:ext cx="714679" cy="714679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125" dirty="0"/>
              </a:p>
            </p:txBody>
          </p:sp>
          <p:sp>
            <p:nvSpPr>
              <p:cNvPr id="72" name="Oval 5"/>
              <p:cNvSpPr/>
              <p:nvPr/>
            </p:nvSpPr>
            <p:spPr>
              <a:xfrm>
                <a:off x="5179994" y="2397784"/>
                <a:ext cx="2224119" cy="2224120"/>
              </a:xfrm>
              <a:prstGeom prst="ellipse">
                <a:avLst/>
              </a:prstGeom>
              <a:grp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00" b="1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矩形 72"/>
            <p:cNvSpPr/>
            <p:nvPr userDrawn="1"/>
          </p:nvSpPr>
          <p:spPr>
            <a:xfrm>
              <a:off x="0" y="6192"/>
              <a:ext cx="14400" cy="478"/>
            </a:xfrm>
            <a:prstGeom prst="rect">
              <a:avLst/>
            </a:prstGeom>
            <a:solidFill>
              <a:srgbClr val="2D57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1"/>
          <p:cNvSpPr txBox="1"/>
          <p:nvPr userDrawn="1"/>
        </p:nvSpPr>
        <p:spPr>
          <a:xfrm>
            <a:off x="5237480" y="852805"/>
            <a:ext cx="1732280" cy="927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900555" y="396875"/>
            <a:ext cx="6839585" cy="6009640"/>
            <a:chOff x="3205724" y="537743"/>
            <a:chExt cx="6198825" cy="52790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 userDrawn="1"/>
        </p:nvSpPr>
        <p:spPr>
          <a:xfrm>
            <a:off x="0" y="1951990"/>
            <a:ext cx="12157710" cy="2026920"/>
          </a:xfrm>
          <a:prstGeom prst="rect">
            <a:avLst/>
          </a:prstGeom>
          <a:solidFill>
            <a:srgbClr val="006265">
              <a:alpha val="71000"/>
            </a:srgbClr>
          </a:solidFill>
          <a:ln>
            <a:solidFill>
              <a:srgbClr val="00626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0"/>
          <p:cNvSpPr/>
          <p:nvPr userDrawn="1"/>
        </p:nvSpPr>
        <p:spPr bwMode="auto">
          <a:xfrm>
            <a:off x="7388225" y="1025525"/>
            <a:ext cx="3780155" cy="4807585"/>
          </a:xfrm>
          <a:custGeom>
            <a:avLst/>
            <a:gdLst>
              <a:gd name="connsiteX0" fmla="*/ 0 w 2962656"/>
              <a:gd name="connsiteY0" fmla="*/ 2880360 h 2907792"/>
              <a:gd name="connsiteX1" fmla="*/ 2926080 w 2962656"/>
              <a:gd name="connsiteY1" fmla="*/ 2907792 h 2907792"/>
              <a:gd name="connsiteX2" fmla="*/ 2962656 w 2962656"/>
              <a:gd name="connsiteY2" fmla="*/ 0 h 2907792"/>
              <a:gd name="connsiteX0-1" fmla="*/ 0 w 2962656"/>
              <a:gd name="connsiteY0-2" fmla="*/ 2880360 h 2916936"/>
              <a:gd name="connsiteX1-3" fmla="*/ 2926080 w 2962656"/>
              <a:gd name="connsiteY1-4" fmla="*/ 2916936 h 2916936"/>
              <a:gd name="connsiteX2-5" fmla="*/ 2962656 w 2962656"/>
              <a:gd name="connsiteY2-6" fmla="*/ 0 h 2916936"/>
              <a:gd name="connsiteX0-7" fmla="*/ 0 w 2962656"/>
              <a:gd name="connsiteY0-8" fmla="*/ 2990088 h 3026664"/>
              <a:gd name="connsiteX1-9" fmla="*/ 2926080 w 2962656"/>
              <a:gd name="connsiteY1-10" fmla="*/ 3026664 h 3026664"/>
              <a:gd name="connsiteX2-11" fmla="*/ 2962656 w 2962656"/>
              <a:gd name="connsiteY2-12" fmla="*/ 0 h 3026664"/>
              <a:gd name="connsiteX0-13" fmla="*/ 0 w 2970199"/>
              <a:gd name="connsiteY0-14" fmla="*/ 3020308 h 3026664"/>
              <a:gd name="connsiteX1-15" fmla="*/ 2933623 w 2970199"/>
              <a:gd name="connsiteY1-16" fmla="*/ 3026664 h 3026664"/>
              <a:gd name="connsiteX2-17" fmla="*/ 2970199 w 2970199"/>
              <a:gd name="connsiteY2-18" fmla="*/ 0 h 30266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70199" h="3026664">
                <a:moveTo>
                  <a:pt x="0" y="3020308"/>
                </a:moveTo>
                <a:lnTo>
                  <a:pt x="2933623" y="3026664"/>
                </a:lnTo>
                <a:lnTo>
                  <a:pt x="2970199" y="0"/>
                </a:lnTo>
              </a:path>
            </a:pathLst>
          </a:custGeom>
          <a:noFill/>
          <a:ln w="38100">
            <a:solidFill>
              <a:srgbClr val="CAFCFD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581025" y="3816350"/>
            <a:ext cx="6231255" cy="1585595"/>
            <a:chOff x="580926" y="3815870"/>
            <a:chExt cx="6230891" cy="1585213"/>
          </a:xfrm>
        </p:grpSpPr>
        <p:sp>
          <p:nvSpPr>
            <p:cNvPr id="22" name="矩形: 圆角 113"/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rgbClr val="007373"/>
            </a:solidFill>
            <a:ln w="19050"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2" name="矩形: 圆角 118"/>
            <p:cNvSpPr/>
            <p:nvPr/>
          </p:nvSpPr>
          <p:spPr bwMode="auto">
            <a:xfrm>
              <a:off x="393165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rgbClr val="007373"/>
            </a:solidFill>
            <a:ln w="19050"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811817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524384" y="3815870"/>
              <a:ext cx="0" cy="158521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Group 50"/>
          <p:cNvGrpSpPr/>
          <p:nvPr userDrawn="1"/>
        </p:nvGrpSpPr>
        <p:grpSpPr>
          <a:xfrm>
            <a:off x="2259330" y="1971675"/>
            <a:ext cx="3598545" cy="3602990"/>
            <a:chOff x="8809631" y="1360739"/>
            <a:chExt cx="4002716" cy="3942145"/>
          </a:xfrm>
        </p:grpSpPr>
        <p:sp>
          <p:nvSpPr>
            <p:cNvPr id="8" name="Freeform: Shape 144"/>
            <p:cNvSpPr/>
            <p:nvPr/>
          </p:nvSpPr>
          <p:spPr bwMode="auto">
            <a:xfrm>
              <a:off x="11732169" y="2341648"/>
              <a:ext cx="482883" cy="1179447"/>
            </a:xfrm>
            <a:custGeom>
              <a:avLst/>
              <a:gdLst>
                <a:gd name="T0" fmla="*/ 7 w 287"/>
                <a:gd name="T1" fmla="*/ 417 h 701"/>
                <a:gd name="T2" fmla="*/ 230 w 287"/>
                <a:gd name="T3" fmla="*/ 701 h 701"/>
                <a:gd name="T4" fmla="*/ 287 w 287"/>
                <a:gd name="T5" fmla="*/ 310 h 701"/>
                <a:gd name="T6" fmla="*/ 0 w 287"/>
                <a:gd name="T7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701">
                  <a:moveTo>
                    <a:pt x="7" y="417"/>
                  </a:moveTo>
                  <a:lnTo>
                    <a:pt x="230" y="701"/>
                  </a:lnTo>
                  <a:lnTo>
                    <a:pt x="287" y="31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9" name="Freeform: Shape 145"/>
            <p:cNvSpPr/>
            <p:nvPr/>
          </p:nvSpPr>
          <p:spPr bwMode="auto">
            <a:xfrm>
              <a:off x="10424851" y="1360739"/>
              <a:ext cx="1467158" cy="3428976"/>
            </a:xfrm>
            <a:custGeom>
              <a:avLst/>
              <a:gdLst>
                <a:gd name="T0" fmla="*/ 853 w 872"/>
                <a:gd name="T1" fmla="*/ 2038 h 2038"/>
                <a:gd name="T2" fmla="*/ 500 w 872"/>
                <a:gd name="T3" fmla="*/ 1597 h 2038"/>
                <a:gd name="T4" fmla="*/ 265 w 872"/>
                <a:gd name="T5" fmla="*/ 1723 h 2038"/>
                <a:gd name="T6" fmla="*/ 225 w 872"/>
                <a:gd name="T7" fmla="*/ 1758 h 2038"/>
                <a:gd name="T8" fmla="*/ 242 w 872"/>
                <a:gd name="T9" fmla="*/ 2023 h 2038"/>
                <a:gd name="T10" fmla="*/ 872 w 872"/>
                <a:gd name="T11" fmla="*/ 2023 h 2038"/>
                <a:gd name="T12" fmla="*/ 493 w 872"/>
                <a:gd name="T13" fmla="*/ 1173 h 2038"/>
                <a:gd name="T14" fmla="*/ 749 w 872"/>
                <a:gd name="T15" fmla="*/ 533 h 2038"/>
                <a:gd name="T16" fmla="*/ 772 w 872"/>
                <a:gd name="T17" fmla="*/ 986 h 2038"/>
                <a:gd name="T18" fmla="*/ 498 w 872"/>
                <a:gd name="T19" fmla="*/ 1133 h 2038"/>
                <a:gd name="T20" fmla="*/ 443 w 872"/>
                <a:gd name="T21" fmla="*/ 796 h 2038"/>
                <a:gd name="T22" fmla="*/ 725 w 872"/>
                <a:gd name="T23" fmla="*/ 536 h 2038"/>
                <a:gd name="T24" fmla="*/ 0 w 872"/>
                <a:gd name="T25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2" h="2038">
                  <a:moveTo>
                    <a:pt x="853" y="2038"/>
                  </a:moveTo>
                  <a:lnTo>
                    <a:pt x="500" y="1597"/>
                  </a:lnTo>
                  <a:lnTo>
                    <a:pt x="265" y="1723"/>
                  </a:lnTo>
                  <a:lnTo>
                    <a:pt x="225" y="1758"/>
                  </a:lnTo>
                  <a:lnTo>
                    <a:pt x="242" y="2023"/>
                  </a:lnTo>
                  <a:lnTo>
                    <a:pt x="872" y="2023"/>
                  </a:lnTo>
                  <a:lnTo>
                    <a:pt x="493" y="1173"/>
                  </a:lnTo>
                  <a:lnTo>
                    <a:pt x="749" y="533"/>
                  </a:lnTo>
                  <a:lnTo>
                    <a:pt x="772" y="986"/>
                  </a:lnTo>
                  <a:lnTo>
                    <a:pt x="498" y="1133"/>
                  </a:lnTo>
                  <a:lnTo>
                    <a:pt x="443" y="796"/>
                  </a:lnTo>
                  <a:lnTo>
                    <a:pt x="725" y="53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0" name="Straight Connector 146"/>
            <p:cNvSpPr/>
            <p:nvPr/>
          </p:nvSpPr>
          <p:spPr bwMode="auto">
            <a:xfrm flipH="1">
              <a:off x="9798953" y="2074128"/>
              <a:ext cx="1033068" cy="713389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" name="Freeform: Shape 147"/>
            <p:cNvSpPr/>
            <p:nvPr/>
          </p:nvSpPr>
          <p:spPr bwMode="auto">
            <a:xfrm>
              <a:off x="8809631" y="1392707"/>
              <a:ext cx="3923638" cy="3834464"/>
            </a:xfrm>
            <a:custGeom>
              <a:avLst/>
              <a:gdLst>
                <a:gd name="T0" fmla="*/ 974 w 2332"/>
                <a:gd name="T1" fmla="*/ 0 h 2279"/>
                <a:gd name="T2" fmla="*/ 1581 w 2332"/>
                <a:gd name="T3" fmla="*/ 81 h 2279"/>
                <a:gd name="T4" fmla="*/ 2059 w 2332"/>
                <a:gd name="T5" fmla="*/ 360 h 2279"/>
                <a:gd name="T6" fmla="*/ 2332 w 2332"/>
                <a:gd name="T7" fmla="*/ 820 h 2279"/>
                <a:gd name="T8" fmla="*/ 2249 w 2332"/>
                <a:gd name="T9" fmla="*/ 1718 h 2279"/>
                <a:gd name="T10" fmla="*/ 1652 w 2332"/>
                <a:gd name="T11" fmla="*/ 2279 h 2279"/>
                <a:gd name="T12" fmla="*/ 714 w 2332"/>
                <a:gd name="T13" fmla="*/ 2279 h 2279"/>
                <a:gd name="T14" fmla="*/ 57 w 2332"/>
                <a:gd name="T15" fmla="*/ 1649 h 2279"/>
                <a:gd name="T16" fmla="*/ 0 w 2332"/>
                <a:gd name="T17" fmla="*/ 967 h 2279"/>
                <a:gd name="T18" fmla="*/ 221 w 2332"/>
                <a:gd name="T19" fmla="*/ 448 h 2279"/>
                <a:gd name="T20" fmla="*/ 974 w 2332"/>
                <a:gd name="T21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2" h="2279">
                  <a:moveTo>
                    <a:pt x="974" y="0"/>
                  </a:moveTo>
                  <a:lnTo>
                    <a:pt x="1581" y="81"/>
                  </a:lnTo>
                  <a:lnTo>
                    <a:pt x="2059" y="360"/>
                  </a:lnTo>
                  <a:lnTo>
                    <a:pt x="2332" y="820"/>
                  </a:lnTo>
                  <a:lnTo>
                    <a:pt x="2249" y="1718"/>
                  </a:lnTo>
                  <a:lnTo>
                    <a:pt x="1652" y="2279"/>
                  </a:lnTo>
                  <a:lnTo>
                    <a:pt x="714" y="2279"/>
                  </a:lnTo>
                  <a:lnTo>
                    <a:pt x="57" y="1649"/>
                  </a:lnTo>
                  <a:lnTo>
                    <a:pt x="0" y="967"/>
                  </a:lnTo>
                  <a:lnTo>
                    <a:pt x="221" y="448"/>
                  </a:lnTo>
                  <a:lnTo>
                    <a:pt x="974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" name="Freeform: Shape 148"/>
            <p:cNvSpPr/>
            <p:nvPr/>
          </p:nvSpPr>
          <p:spPr bwMode="auto">
            <a:xfrm>
              <a:off x="9181468" y="1820067"/>
              <a:ext cx="3630879" cy="3407104"/>
            </a:xfrm>
            <a:custGeom>
              <a:avLst/>
              <a:gdLst>
                <a:gd name="T0" fmla="*/ 0 w 2158"/>
                <a:gd name="T1" fmla="*/ 194 h 2025"/>
                <a:gd name="T2" fmla="*/ 651 w 2158"/>
                <a:gd name="T3" fmla="*/ 0 h 2025"/>
                <a:gd name="T4" fmla="*/ 981 w 2158"/>
                <a:gd name="T5" fmla="*/ 151 h 2025"/>
                <a:gd name="T6" fmla="*/ 1452 w 2158"/>
                <a:gd name="T7" fmla="*/ 284 h 2025"/>
                <a:gd name="T8" fmla="*/ 2158 w 2158"/>
                <a:gd name="T9" fmla="*/ 578 h 2025"/>
                <a:gd name="T10" fmla="*/ 1746 w 2158"/>
                <a:gd name="T11" fmla="*/ 966 h 2025"/>
                <a:gd name="T12" fmla="*/ 2059 w 2158"/>
                <a:gd name="T13" fmla="*/ 1464 h 2025"/>
                <a:gd name="T14" fmla="*/ 1618 w 2158"/>
                <a:gd name="T15" fmla="*/ 1724 h 2025"/>
                <a:gd name="T16" fmla="*/ 528 w 2158"/>
                <a:gd name="T17" fmla="*/ 202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8" h="2025">
                  <a:moveTo>
                    <a:pt x="0" y="194"/>
                  </a:moveTo>
                  <a:lnTo>
                    <a:pt x="651" y="0"/>
                  </a:lnTo>
                  <a:lnTo>
                    <a:pt x="981" y="151"/>
                  </a:lnTo>
                  <a:lnTo>
                    <a:pt x="1452" y="284"/>
                  </a:lnTo>
                  <a:lnTo>
                    <a:pt x="2158" y="578"/>
                  </a:lnTo>
                  <a:lnTo>
                    <a:pt x="1746" y="966"/>
                  </a:lnTo>
                  <a:lnTo>
                    <a:pt x="2059" y="1464"/>
                  </a:lnTo>
                  <a:lnTo>
                    <a:pt x="1618" y="1724"/>
                  </a:lnTo>
                  <a:lnTo>
                    <a:pt x="528" y="2025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4" name="Freeform: Shape 149"/>
            <p:cNvSpPr/>
            <p:nvPr/>
          </p:nvSpPr>
          <p:spPr bwMode="auto">
            <a:xfrm>
              <a:off x="9181468" y="1397754"/>
              <a:ext cx="2937681" cy="3873162"/>
            </a:xfrm>
            <a:custGeom>
              <a:avLst/>
              <a:gdLst>
                <a:gd name="T0" fmla="*/ 0 w 1746"/>
                <a:gd name="T1" fmla="*/ 469 h 2302"/>
                <a:gd name="T2" fmla="*/ 192 w 1746"/>
                <a:gd name="T3" fmla="*/ 739 h 2302"/>
                <a:gd name="T4" fmla="*/ 945 w 1746"/>
                <a:gd name="T5" fmla="*/ 417 h 2302"/>
                <a:gd name="T6" fmla="*/ 888 w 1746"/>
                <a:gd name="T7" fmla="*/ 739 h 2302"/>
                <a:gd name="T8" fmla="*/ 981 w 1746"/>
                <a:gd name="T9" fmla="*/ 1729 h 2302"/>
                <a:gd name="T10" fmla="*/ 1618 w 1746"/>
                <a:gd name="T11" fmla="*/ 1975 h 2302"/>
                <a:gd name="T12" fmla="*/ 1746 w 1746"/>
                <a:gd name="T13" fmla="*/ 1236 h 2302"/>
                <a:gd name="T14" fmla="*/ 1452 w 1746"/>
                <a:gd name="T15" fmla="*/ 535 h 2302"/>
                <a:gd name="T16" fmla="*/ 898 w 1746"/>
                <a:gd name="T17" fmla="*/ 753 h 2302"/>
                <a:gd name="T18" fmla="*/ 1220 w 1746"/>
                <a:gd name="T19" fmla="*/ 1137 h 2302"/>
                <a:gd name="T20" fmla="*/ 950 w 1746"/>
                <a:gd name="T21" fmla="*/ 1717 h 2302"/>
                <a:gd name="T22" fmla="*/ 945 w 1746"/>
                <a:gd name="T23" fmla="*/ 1729 h 2302"/>
                <a:gd name="T24" fmla="*/ 481 w 1746"/>
                <a:gd name="T25" fmla="*/ 2302 h 2302"/>
                <a:gd name="T26" fmla="*/ 239 w 1746"/>
                <a:gd name="T27" fmla="*/ 1137 h 2302"/>
                <a:gd name="T28" fmla="*/ 945 w 1746"/>
                <a:gd name="T29" fmla="*/ 398 h 2302"/>
                <a:gd name="T30" fmla="*/ 774 w 1746"/>
                <a:gd name="T31" fmla="*/ 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6" h="2302">
                  <a:moveTo>
                    <a:pt x="0" y="469"/>
                  </a:moveTo>
                  <a:lnTo>
                    <a:pt x="192" y="739"/>
                  </a:lnTo>
                  <a:lnTo>
                    <a:pt x="945" y="417"/>
                  </a:lnTo>
                  <a:lnTo>
                    <a:pt x="888" y="739"/>
                  </a:lnTo>
                  <a:lnTo>
                    <a:pt x="981" y="1729"/>
                  </a:lnTo>
                  <a:lnTo>
                    <a:pt x="1618" y="1975"/>
                  </a:lnTo>
                  <a:lnTo>
                    <a:pt x="1746" y="1236"/>
                  </a:lnTo>
                  <a:lnTo>
                    <a:pt x="1452" y="535"/>
                  </a:lnTo>
                  <a:lnTo>
                    <a:pt x="898" y="753"/>
                  </a:lnTo>
                  <a:lnTo>
                    <a:pt x="1220" y="1137"/>
                  </a:lnTo>
                  <a:lnTo>
                    <a:pt x="950" y="1717"/>
                  </a:lnTo>
                  <a:lnTo>
                    <a:pt x="945" y="1729"/>
                  </a:lnTo>
                  <a:lnTo>
                    <a:pt x="481" y="2302"/>
                  </a:lnTo>
                  <a:lnTo>
                    <a:pt x="239" y="1137"/>
                  </a:lnTo>
                  <a:lnTo>
                    <a:pt x="945" y="398"/>
                  </a:lnTo>
                  <a:lnTo>
                    <a:pt x="774" y="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" name="Freeform: Shape 150"/>
            <p:cNvSpPr/>
            <p:nvPr/>
          </p:nvSpPr>
          <p:spPr bwMode="auto">
            <a:xfrm>
              <a:off x="8809631" y="2664692"/>
              <a:ext cx="1918073" cy="1845725"/>
            </a:xfrm>
            <a:custGeom>
              <a:avLst/>
              <a:gdLst>
                <a:gd name="T0" fmla="*/ 469 w 1140"/>
                <a:gd name="T1" fmla="*/ 327 h 1097"/>
                <a:gd name="T2" fmla="*/ 588 w 1140"/>
                <a:gd name="T3" fmla="*/ 52 h 1097"/>
                <a:gd name="T4" fmla="*/ 389 w 1140"/>
                <a:gd name="T5" fmla="*/ 0 h 1097"/>
                <a:gd name="T6" fmla="*/ 0 w 1140"/>
                <a:gd name="T7" fmla="*/ 211 h 1097"/>
                <a:gd name="T8" fmla="*/ 263 w 1140"/>
                <a:gd name="T9" fmla="*/ 453 h 1097"/>
                <a:gd name="T10" fmla="*/ 71 w 1140"/>
                <a:gd name="T11" fmla="*/ 905 h 1097"/>
                <a:gd name="T12" fmla="*/ 541 w 1140"/>
                <a:gd name="T13" fmla="*/ 948 h 1097"/>
                <a:gd name="T14" fmla="*/ 770 w 1140"/>
                <a:gd name="T15" fmla="*/ 1097 h 1097"/>
                <a:gd name="T16" fmla="*/ 1140 w 1140"/>
                <a:gd name="T17" fmla="*/ 983 h 1097"/>
                <a:gd name="T18" fmla="*/ 541 w 1140"/>
                <a:gd name="T19" fmla="*/ 91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0" h="1097">
                  <a:moveTo>
                    <a:pt x="469" y="327"/>
                  </a:moveTo>
                  <a:lnTo>
                    <a:pt x="588" y="52"/>
                  </a:lnTo>
                  <a:lnTo>
                    <a:pt x="389" y="0"/>
                  </a:lnTo>
                  <a:lnTo>
                    <a:pt x="0" y="211"/>
                  </a:lnTo>
                  <a:lnTo>
                    <a:pt x="263" y="453"/>
                  </a:lnTo>
                  <a:lnTo>
                    <a:pt x="71" y="905"/>
                  </a:lnTo>
                  <a:lnTo>
                    <a:pt x="541" y="948"/>
                  </a:lnTo>
                  <a:lnTo>
                    <a:pt x="770" y="1097"/>
                  </a:lnTo>
                  <a:lnTo>
                    <a:pt x="1140" y="983"/>
                  </a:lnTo>
                  <a:lnTo>
                    <a:pt x="541" y="917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6" name="Freeform: Shape 151"/>
            <p:cNvSpPr/>
            <p:nvPr/>
          </p:nvSpPr>
          <p:spPr bwMode="auto">
            <a:xfrm>
              <a:off x="8841599" y="2592344"/>
              <a:ext cx="686468" cy="718436"/>
            </a:xfrm>
            <a:custGeom>
              <a:avLst/>
              <a:gdLst>
                <a:gd name="T0" fmla="*/ 375 w 408"/>
                <a:gd name="T1" fmla="*/ 0 h 427"/>
                <a:gd name="T2" fmla="*/ 408 w 408"/>
                <a:gd name="T3" fmla="*/ 427 h 427"/>
                <a:gd name="T4" fmla="*/ 0 w 408"/>
                <a:gd name="T5" fmla="*/ 27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427">
                  <a:moveTo>
                    <a:pt x="375" y="0"/>
                  </a:moveTo>
                  <a:lnTo>
                    <a:pt x="408" y="427"/>
                  </a:lnTo>
                  <a:lnTo>
                    <a:pt x="0" y="275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7" name="Freeform: Shape 152"/>
            <p:cNvSpPr/>
            <p:nvPr/>
          </p:nvSpPr>
          <p:spPr bwMode="auto">
            <a:xfrm>
              <a:off x="9528067" y="1392707"/>
              <a:ext cx="2686985" cy="1199637"/>
            </a:xfrm>
            <a:custGeom>
              <a:avLst/>
              <a:gdLst>
                <a:gd name="T0" fmla="*/ 0 w 1597"/>
                <a:gd name="T1" fmla="*/ 713 h 713"/>
                <a:gd name="T2" fmla="*/ 424 w 1597"/>
                <a:gd name="T3" fmla="*/ 261 h 713"/>
                <a:gd name="T4" fmla="*/ 547 w 1597"/>
                <a:gd name="T5" fmla="*/ 0 h 713"/>
                <a:gd name="T6" fmla="*/ 566 w 1597"/>
                <a:gd name="T7" fmla="*/ 10 h 713"/>
                <a:gd name="T8" fmla="*/ 1057 w 1597"/>
                <a:gd name="T9" fmla="*/ 254 h 713"/>
                <a:gd name="T10" fmla="*/ 1154 w 1597"/>
                <a:gd name="T11" fmla="*/ 81 h 713"/>
                <a:gd name="T12" fmla="*/ 1265 w 1597"/>
                <a:gd name="T13" fmla="*/ 500 h 713"/>
                <a:gd name="T14" fmla="*/ 1597 w 1597"/>
                <a:gd name="T15" fmla="*/ 35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7" h="713">
                  <a:moveTo>
                    <a:pt x="0" y="713"/>
                  </a:moveTo>
                  <a:lnTo>
                    <a:pt x="424" y="261"/>
                  </a:lnTo>
                  <a:lnTo>
                    <a:pt x="547" y="0"/>
                  </a:lnTo>
                  <a:lnTo>
                    <a:pt x="566" y="10"/>
                  </a:lnTo>
                  <a:lnTo>
                    <a:pt x="1057" y="254"/>
                  </a:lnTo>
                  <a:lnTo>
                    <a:pt x="1154" y="81"/>
                  </a:lnTo>
                  <a:lnTo>
                    <a:pt x="1265" y="500"/>
                  </a:lnTo>
                  <a:lnTo>
                    <a:pt x="1597" y="358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8" name="Freeform: Shape 153"/>
            <p:cNvSpPr/>
            <p:nvPr/>
          </p:nvSpPr>
          <p:spPr bwMode="auto">
            <a:xfrm>
              <a:off x="9554988" y="2664692"/>
              <a:ext cx="1277033" cy="1653917"/>
            </a:xfrm>
            <a:custGeom>
              <a:avLst/>
              <a:gdLst>
                <a:gd name="T0" fmla="*/ 0 w 759"/>
                <a:gd name="T1" fmla="*/ 398 h 983"/>
                <a:gd name="T2" fmla="*/ 759 w 759"/>
                <a:gd name="T3" fmla="*/ 983 h 983"/>
                <a:gd name="T4" fmla="*/ 552 w 759"/>
                <a:gd name="T5" fmla="*/ 512 h 983"/>
                <a:gd name="T6" fmla="*/ 759 w 759"/>
                <a:gd name="T7" fmla="*/ 448 h 983"/>
                <a:gd name="T8" fmla="*/ 652 w 759"/>
                <a:gd name="T9" fmla="*/ 0 h 983"/>
                <a:gd name="T10" fmla="*/ 34 w 759"/>
                <a:gd name="T11" fmla="*/ 384 h 983"/>
                <a:gd name="T12" fmla="*/ 541 w 759"/>
                <a:gd name="T13" fmla="*/ 51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83">
                  <a:moveTo>
                    <a:pt x="0" y="398"/>
                  </a:moveTo>
                  <a:lnTo>
                    <a:pt x="759" y="983"/>
                  </a:lnTo>
                  <a:lnTo>
                    <a:pt x="552" y="512"/>
                  </a:lnTo>
                  <a:lnTo>
                    <a:pt x="759" y="448"/>
                  </a:lnTo>
                  <a:lnTo>
                    <a:pt x="652" y="0"/>
                  </a:lnTo>
                  <a:lnTo>
                    <a:pt x="34" y="384"/>
                  </a:lnTo>
                  <a:lnTo>
                    <a:pt x="541" y="512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" name="Freeform: Shape 154"/>
            <p:cNvSpPr/>
            <p:nvPr/>
          </p:nvSpPr>
          <p:spPr bwMode="auto">
            <a:xfrm>
              <a:off x="11309856" y="3334335"/>
              <a:ext cx="780689" cy="489613"/>
            </a:xfrm>
            <a:custGeom>
              <a:avLst/>
              <a:gdLst>
                <a:gd name="T0" fmla="*/ 0 w 464"/>
                <a:gd name="T1" fmla="*/ 0 h 291"/>
                <a:gd name="T2" fmla="*/ 296 w 464"/>
                <a:gd name="T3" fmla="*/ 291 h 291"/>
                <a:gd name="T4" fmla="*/ 464 w 464"/>
                <a:gd name="T5" fmla="*/ 95 h 291"/>
                <a:gd name="T6" fmla="*/ 0 w 464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291">
                  <a:moveTo>
                    <a:pt x="0" y="0"/>
                  </a:moveTo>
                  <a:lnTo>
                    <a:pt x="296" y="291"/>
                  </a:lnTo>
                  <a:lnTo>
                    <a:pt x="464" y="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0" name="Freeform: Shape 155"/>
            <p:cNvSpPr/>
            <p:nvPr/>
          </p:nvSpPr>
          <p:spPr bwMode="auto">
            <a:xfrm>
              <a:off x="8949280" y="3374716"/>
              <a:ext cx="1196272" cy="1928168"/>
            </a:xfrm>
            <a:custGeom>
              <a:avLst/>
              <a:gdLst>
                <a:gd name="T0" fmla="*/ 711 w 711"/>
                <a:gd name="T1" fmla="*/ 689 h 1146"/>
                <a:gd name="T2" fmla="*/ 628 w 711"/>
                <a:gd name="T3" fmla="*/ 1146 h 1146"/>
                <a:gd name="T4" fmla="*/ 469 w 711"/>
                <a:gd name="T5" fmla="*/ 533 h 1146"/>
                <a:gd name="T6" fmla="*/ 280 w 711"/>
                <a:gd name="T7" fmla="*/ 303 h 1146"/>
                <a:gd name="T8" fmla="*/ 0 w 711"/>
                <a:gd name="T9" fmla="*/ 452 h 1146"/>
                <a:gd name="T10" fmla="*/ 344 w 711"/>
                <a:gd name="T11" fmla="*/ 0 h 1146"/>
                <a:gd name="T12" fmla="*/ 299 w 711"/>
                <a:gd name="T13" fmla="*/ 29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1146">
                  <a:moveTo>
                    <a:pt x="711" y="689"/>
                  </a:moveTo>
                  <a:lnTo>
                    <a:pt x="628" y="1146"/>
                  </a:lnTo>
                  <a:lnTo>
                    <a:pt x="469" y="533"/>
                  </a:lnTo>
                  <a:lnTo>
                    <a:pt x="280" y="303"/>
                  </a:lnTo>
                  <a:lnTo>
                    <a:pt x="0" y="452"/>
                  </a:lnTo>
                  <a:lnTo>
                    <a:pt x="344" y="0"/>
                  </a:lnTo>
                  <a:lnTo>
                    <a:pt x="299" y="291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" name="Straight Connector 156"/>
            <p:cNvSpPr/>
            <p:nvPr/>
          </p:nvSpPr>
          <p:spPr bwMode="auto">
            <a:xfrm flipH="1" flipV="1">
              <a:off x="9607146" y="3374716"/>
              <a:ext cx="1224875" cy="75713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2" name="Straight Connector 157"/>
            <p:cNvSpPr/>
            <p:nvPr/>
          </p:nvSpPr>
          <p:spPr bwMode="auto">
            <a:xfrm flipH="1">
              <a:off x="12171307" y="2787516"/>
              <a:ext cx="498026" cy="80761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" name="Freeform: Shape 158"/>
            <p:cNvSpPr/>
            <p:nvPr/>
          </p:nvSpPr>
          <p:spPr bwMode="auto">
            <a:xfrm>
              <a:off x="11923976" y="3521095"/>
              <a:ext cx="291076" cy="1268620"/>
            </a:xfrm>
            <a:custGeom>
              <a:avLst/>
              <a:gdLst>
                <a:gd name="T0" fmla="*/ 0 w 173"/>
                <a:gd name="T1" fmla="*/ 754 h 754"/>
                <a:gd name="T2" fmla="*/ 173 w 173"/>
                <a:gd name="T3" fmla="*/ 308 h 754"/>
                <a:gd name="T4" fmla="*/ 116 w 173"/>
                <a:gd name="T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" h="754">
                  <a:moveTo>
                    <a:pt x="0" y="754"/>
                  </a:moveTo>
                  <a:lnTo>
                    <a:pt x="173" y="308"/>
                  </a:lnTo>
                  <a:lnTo>
                    <a:pt x="116" y="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Straight Connector 159"/>
            <p:cNvSpPr/>
            <p:nvPr/>
          </p:nvSpPr>
          <p:spPr bwMode="auto">
            <a:xfrm flipH="1" flipV="1">
              <a:off x="12215052" y="4039311"/>
              <a:ext cx="454281" cy="279298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5" name="Straight Connector 160"/>
            <p:cNvSpPr/>
            <p:nvPr/>
          </p:nvSpPr>
          <p:spPr bwMode="auto">
            <a:xfrm>
              <a:off x="11819660" y="3852552"/>
              <a:ext cx="72348" cy="937164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6" name="Straight Connector 161"/>
            <p:cNvSpPr/>
            <p:nvPr/>
          </p:nvSpPr>
          <p:spPr bwMode="auto">
            <a:xfrm flipH="1">
              <a:off x="9962157" y="4789715"/>
              <a:ext cx="844625" cy="513169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7" name="Straight Connector 162"/>
            <p:cNvSpPr/>
            <p:nvPr/>
          </p:nvSpPr>
          <p:spPr bwMode="auto">
            <a:xfrm flipH="1">
              <a:off x="10727704" y="2684882"/>
              <a:ext cx="457646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Straight Connector 163"/>
            <p:cNvSpPr/>
            <p:nvPr/>
          </p:nvSpPr>
          <p:spPr bwMode="auto">
            <a:xfrm flipH="1">
              <a:off x="10870718" y="3310780"/>
              <a:ext cx="314631" cy="99269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29" name="Oval 51"/>
          <p:cNvSpPr/>
          <p:nvPr userDrawn="1"/>
        </p:nvSpPr>
        <p:spPr bwMode="auto">
          <a:xfrm>
            <a:off x="4445635" y="2372995"/>
            <a:ext cx="122555" cy="12446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0" name="Oval 52"/>
          <p:cNvSpPr/>
          <p:nvPr userDrawn="1"/>
        </p:nvSpPr>
        <p:spPr bwMode="auto">
          <a:xfrm>
            <a:off x="5264150" y="3279775"/>
            <a:ext cx="121285" cy="12446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1" name="Oval 65"/>
          <p:cNvSpPr/>
          <p:nvPr userDrawn="1"/>
        </p:nvSpPr>
        <p:spPr bwMode="auto">
          <a:xfrm>
            <a:off x="4829810" y="3444240"/>
            <a:ext cx="121285" cy="12319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2" name="Oval 66"/>
          <p:cNvSpPr/>
          <p:nvPr userDrawn="1"/>
        </p:nvSpPr>
        <p:spPr bwMode="auto">
          <a:xfrm>
            <a:off x="4338320" y="3138170"/>
            <a:ext cx="122555" cy="12319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3" name="Oval 67"/>
          <p:cNvSpPr/>
          <p:nvPr userDrawn="1"/>
        </p:nvSpPr>
        <p:spPr bwMode="auto">
          <a:xfrm>
            <a:off x="3693160" y="3902710"/>
            <a:ext cx="121285" cy="12446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4" name="Oval 68"/>
          <p:cNvSpPr/>
          <p:nvPr userDrawn="1"/>
        </p:nvSpPr>
        <p:spPr bwMode="auto">
          <a:xfrm>
            <a:off x="3091815" y="3210560"/>
            <a:ext cx="121285" cy="12446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5" name="Oval 69"/>
          <p:cNvSpPr/>
          <p:nvPr userDrawn="1"/>
        </p:nvSpPr>
        <p:spPr bwMode="auto">
          <a:xfrm>
            <a:off x="2563495" y="3815080"/>
            <a:ext cx="122555" cy="12446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6" name="Oval 70"/>
          <p:cNvSpPr/>
          <p:nvPr userDrawn="1"/>
        </p:nvSpPr>
        <p:spPr bwMode="auto">
          <a:xfrm>
            <a:off x="2773045" y="4219575"/>
            <a:ext cx="121285" cy="12446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7" name="Oval 71"/>
          <p:cNvSpPr/>
          <p:nvPr userDrawn="1"/>
        </p:nvSpPr>
        <p:spPr bwMode="auto">
          <a:xfrm>
            <a:off x="3388360" y="4785360"/>
            <a:ext cx="122555" cy="12319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8" name="Oval 72"/>
          <p:cNvSpPr/>
          <p:nvPr userDrawn="1"/>
        </p:nvSpPr>
        <p:spPr bwMode="auto">
          <a:xfrm>
            <a:off x="4399280" y="4361815"/>
            <a:ext cx="122555" cy="12319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39" name="Oval 73"/>
          <p:cNvSpPr/>
          <p:nvPr userDrawn="1"/>
        </p:nvSpPr>
        <p:spPr bwMode="auto">
          <a:xfrm>
            <a:off x="4890135" y="4184015"/>
            <a:ext cx="122555" cy="12319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40" name="Oval 74"/>
          <p:cNvSpPr/>
          <p:nvPr userDrawn="1"/>
        </p:nvSpPr>
        <p:spPr bwMode="auto">
          <a:xfrm>
            <a:off x="5264150" y="4361815"/>
            <a:ext cx="121285" cy="123190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 sz="1350"/>
          </a:p>
        </p:txBody>
      </p:sp>
      <p:grpSp>
        <p:nvGrpSpPr>
          <p:cNvPr id="41" name="Group 75"/>
          <p:cNvGrpSpPr/>
          <p:nvPr userDrawn="1"/>
        </p:nvGrpSpPr>
        <p:grpSpPr>
          <a:xfrm>
            <a:off x="2803525" y="2515235"/>
            <a:ext cx="2171065" cy="2651760"/>
            <a:chOff x="4707152" y="2248023"/>
            <a:chExt cx="2414023" cy="2901694"/>
          </a:xfrm>
          <a:solidFill>
            <a:schemeClr val="bg1"/>
          </a:solidFill>
        </p:grpSpPr>
        <p:sp>
          <p:nvSpPr>
            <p:cNvPr id="77" name="Oval 127"/>
            <p:cNvSpPr/>
            <p:nvPr/>
          </p:nvSpPr>
          <p:spPr bwMode="auto">
            <a:xfrm>
              <a:off x="6054864" y="5013433"/>
              <a:ext cx="136284" cy="136284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78" name="Group 128"/>
            <p:cNvGrpSpPr/>
            <p:nvPr/>
          </p:nvGrpSpPr>
          <p:grpSpPr>
            <a:xfrm>
              <a:off x="4707152" y="2248023"/>
              <a:ext cx="2414023" cy="2522443"/>
              <a:chOff x="4707152" y="2248023"/>
              <a:chExt cx="2414023" cy="2522443"/>
            </a:xfrm>
            <a:grpFill/>
          </p:grpSpPr>
          <p:grpSp>
            <p:nvGrpSpPr>
              <p:cNvPr id="79" name="Group 129"/>
              <p:cNvGrpSpPr/>
              <p:nvPr/>
            </p:nvGrpSpPr>
            <p:grpSpPr>
              <a:xfrm>
                <a:off x="6792726" y="2408141"/>
                <a:ext cx="328449" cy="330554"/>
                <a:chOff x="4149281" y="1887719"/>
                <a:chExt cx="224837" cy="226650"/>
              </a:xfrm>
              <a:grpFill/>
            </p:grpSpPr>
            <p:sp>
              <p:nvSpPr>
                <p:cNvPr id="92" name="Oval 1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93" name="Oval 1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80" name="Group 130"/>
              <p:cNvGrpSpPr/>
              <p:nvPr/>
            </p:nvGrpSpPr>
            <p:grpSpPr>
              <a:xfrm>
                <a:off x="5832354" y="2796766"/>
                <a:ext cx="328449" cy="330554"/>
                <a:chOff x="4149281" y="1887719"/>
                <a:chExt cx="224837" cy="226650"/>
              </a:xfrm>
              <a:grpFill/>
            </p:grpSpPr>
            <p:sp>
              <p:nvSpPr>
                <p:cNvPr id="90" name="Oval 14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91" name="Oval 14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81" name="Group 131"/>
              <p:cNvGrpSpPr/>
              <p:nvPr/>
            </p:nvGrpSpPr>
            <p:grpSpPr>
              <a:xfrm>
                <a:off x="4707152" y="3462362"/>
                <a:ext cx="328449" cy="330554"/>
                <a:chOff x="4149281" y="1887719"/>
                <a:chExt cx="224837" cy="226650"/>
              </a:xfrm>
              <a:grpFill/>
            </p:grpSpPr>
            <p:sp>
              <p:nvSpPr>
                <p:cNvPr id="88" name="Oval 13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9" name="Oval 13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82" name="Group 132"/>
              <p:cNvGrpSpPr/>
              <p:nvPr/>
            </p:nvGrpSpPr>
            <p:grpSpPr>
              <a:xfrm>
                <a:off x="5940643" y="4439912"/>
                <a:ext cx="328449" cy="330554"/>
                <a:chOff x="4149281" y="1887719"/>
                <a:chExt cx="224837" cy="226650"/>
              </a:xfrm>
              <a:grpFill/>
            </p:grpSpPr>
            <p:sp>
              <p:nvSpPr>
                <p:cNvPr id="86" name="Oval 1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7" name="Oval 1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83" name="Group 133"/>
              <p:cNvGrpSpPr/>
              <p:nvPr/>
            </p:nvGrpSpPr>
            <p:grpSpPr>
              <a:xfrm>
                <a:off x="5995533" y="2248023"/>
                <a:ext cx="206943" cy="208270"/>
                <a:chOff x="4149281" y="1887719"/>
                <a:chExt cx="224837" cy="226650"/>
              </a:xfrm>
              <a:grpFill/>
            </p:grpSpPr>
            <p:sp>
              <p:nvSpPr>
                <p:cNvPr id="84" name="Oval 1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5" name="Oval 1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</p:grpSp>
      </p:grpSp>
      <p:grpSp>
        <p:nvGrpSpPr>
          <p:cNvPr id="42" name="Group 76"/>
          <p:cNvGrpSpPr/>
          <p:nvPr userDrawn="1"/>
        </p:nvGrpSpPr>
        <p:grpSpPr>
          <a:xfrm>
            <a:off x="3951605" y="3576955"/>
            <a:ext cx="1391920" cy="428625"/>
            <a:chOff x="5983836" y="3409773"/>
            <a:chExt cx="1547693" cy="469425"/>
          </a:xfrm>
          <a:solidFill>
            <a:srgbClr val="CAFCFD"/>
          </a:solidFill>
        </p:grpSpPr>
        <p:grpSp>
          <p:nvGrpSpPr>
            <p:cNvPr id="68" name="Group 118"/>
            <p:cNvGrpSpPr/>
            <p:nvPr/>
          </p:nvGrpSpPr>
          <p:grpSpPr>
            <a:xfrm>
              <a:off x="6383629" y="3409773"/>
              <a:ext cx="328449" cy="330554"/>
              <a:chOff x="4149281" y="1887719"/>
              <a:chExt cx="224837" cy="226650"/>
            </a:xfrm>
            <a:grpFill/>
          </p:grpSpPr>
          <p:sp>
            <p:nvSpPr>
              <p:cNvPr id="75" name="Oval 125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6" name="Oval 126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grpSp>
          <p:nvGrpSpPr>
            <p:cNvPr id="69" name="Group 119"/>
            <p:cNvGrpSpPr/>
            <p:nvPr/>
          </p:nvGrpSpPr>
          <p:grpSpPr>
            <a:xfrm>
              <a:off x="5983836" y="3624513"/>
              <a:ext cx="206943" cy="208270"/>
              <a:chOff x="4149281" y="1887719"/>
              <a:chExt cx="224837" cy="226650"/>
            </a:xfrm>
            <a:grpFill/>
          </p:grpSpPr>
          <p:sp>
            <p:nvSpPr>
              <p:cNvPr id="73" name="Oval 123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4" name="Oval 124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grpSp>
          <p:nvGrpSpPr>
            <p:cNvPr id="70" name="Group 120"/>
            <p:cNvGrpSpPr/>
            <p:nvPr/>
          </p:nvGrpSpPr>
          <p:grpSpPr>
            <a:xfrm>
              <a:off x="7303891" y="3650101"/>
              <a:ext cx="227638" cy="229097"/>
              <a:chOff x="4149281" y="1887719"/>
              <a:chExt cx="224837" cy="226650"/>
            </a:xfrm>
            <a:grpFill/>
          </p:grpSpPr>
          <p:sp>
            <p:nvSpPr>
              <p:cNvPr id="71" name="Oval 121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2" name="Oval 122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43" name="Group 78"/>
          <p:cNvGrpSpPr/>
          <p:nvPr userDrawn="1"/>
        </p:nvGrpSpPr>
        <p:grpSpPr>
          <a:xfrm>
            <a:off x="2245360" y="4425950"/>
            <a:ext cx="225425" cy="230505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66" name="Oval 116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7" name="Oval 117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4" name="Group 79"/>
          <p:cNvGrpSpPr/>
          <p:nvPr userDrawn="1"/>
        </p:nvGrpSpPr>
        <p:grpSpPr>
          <a:xfrm>
            <a:off x="3216275" y="5414010"/>
            <a:ext cx="225425" cy="230505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64" name="Oval 114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Oval 115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5" name="Group 80"/>
          <p:cNvGrpSpPr/>
          <p:nvPr userDrawn="1"/>
        </p:nvGrpSpPr>
        <p:grpSpPr>
          <a:xfrm>
            <a:off x="4672965" y="5373370"/>
            <a:ext cx="225425" cy="230505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62" name="Oval 112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3" name="Oval 113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6" name="Group 81"/>
          <p:cNvGrpSpPr/>
          <p:nvPr userDrawn="1"/>
        </p:nvGrpSpPr>
        <p:grpSpPr>
          <a:xfrm>
            <a:off x="5633085" y="4539615"/>
            <a:ext cx="225425" cy="230505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60" name="Oval 110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1" name="Oval 111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47" name="Oval 82"/>
          <p:cNvSpPr/>
          <p:nvPr userDrawn="1"/>
        </p:nvSpPr>
        <p:spPr>
          <a:xfrm>
            <a:off x="5675630" y="3167380"/>
            <a:ext cx="248285" cy="254000"/>
          </a:xfrm>
          <a:prstGeom prst="ellipse">
            <a:avLst/>
          </a:prstGeom>
          <a:solidFill>
            <a:srgbClr val="CAFCFD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0"/>
          </a:p>
        </p:txBody>
      </p:sp>
      <p:grpSp>
        <p:nvGrpSpPr>
          <p:cNvPr id="48" name="Group 83"/>
          <p:cNvGrpSpPr/>
          <p:nvPr userDrawn="1"/>
        </p:nvGrpSpPr>
        <p:grpSpPr>
          <a:xfrm>
            <a:off x="5279390" y="2451735"/>
            <a:ext cx="186690" cy="19050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58" name="Oval 108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9" name="Oval 109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9" name="Group 84"/>
          <p:cNvGrpSpPr/>
          <p:nvPr userDrawn="1"/>
        </p:nvGrpSpPr>
        <p:grpSpPr>
          <a:xfrm>
            <a:off x="4572000" y="2011045"/>
            <a:ext cx="186690" cy="19050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56" name="Oval 106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7" name="Oval 107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50" name="Group 85"/>
          <p:cNvGrpSpPr/>
          <p:nvPr userDrawn="1"/>
        </p:nvGrpSpPr>
        <p:grpSpPr>
          <a:xfrm>
            <a:off x="3640455" y="1890395"/>
            <a:ext cx="186690" cy="19050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54" name="Oval 104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5" name="Oval 105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51" name="Group 86"/>
          <p:cNvGrpSpPr/>
          <p:nvPr userDrawn="1"/>
        </p:nvGrpSpPr>
        <p:grpSpPr>
          <a:xfrm>
            <a:off x="2485390" y="2592070"/>
            <a:ext cx="198120" cy="20193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52" name="Oval 102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3" name="Oval 103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114" name="Group 87"/>
          <p:cNvGrpSpPr/>
          <p:nvPr userDrawn="1"/>
        </p:nvGrpSpPr>
        <p:grpSpPr>
          <a:xfrm>
            <a:off x="2160270" y="3373755"/>
            <a:ext cx="198120" cy="20193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115" name="Oval 100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16" name="Oval 101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117" name="Group 88"/>
          <p:cNvGrpSpPr/>
          <p:nvPr userDrawn="1"/>
        </p:nvGrpSpPr>
        <p:grpSpPr>
          <a:xfrm>
            <a:off x="2802890" y="3046730"/>
            <a:ext cx="179705" cy="18415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118" name="Oval 98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4" name="Oval 99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125" name="Group 89"/>
          <p:cNvGrpSpPr/>
          <p:nvPr userDrawn="1"/>
        </p:nvGrpSpPr>
        <p:grpSpPr>
          <a:xfrm>
            <a:off x="2948305" y="4479290"/>
            <a:ext cx="295275" cy="30226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126" name="Oval 96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27" name="Oval 97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128" name="Group 90"/>
          <p:cNvGrpSpPr/>
          <p:nvPr userDrawn="1"/>
        </p:nvGrpSpPr>
        <p:grpSpPr>
          <a:xfrm>
            <a:off x="3499485" y="2287905"/>
            <a:ext cx="186690" cy="190500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129" name="Oval 94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0" name="Oval 95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131" name="Group 91"/>
          <p:cNvGrpSpPr/>
          <p:nvPr userDrawn="1"/>
        </p:nvGrpSpPr>
        <p:grpSpPr>
          <a:xfrm>
            <a:off x="4926965" y="4946650"/>
            <a:ext cx="225425" cy="230505"/>
            <a:chOff x="4149281" y="1887719"/>
            <a:chExt cx="224837" cy="226650"/>
          </a:xfrm>
          <a:solidFill>
            <a:srgbClr val="CAFCFD"/>
          </a:solidFill>
        </p:grpSpPr>
        <p:sp>
          <p:nvSpPr>
            <p:cNvPr id="132" name="Oval 92"/>
            <p:cNvSpPr/>
            <p:nvPr/>
          </p:nvSpPr>
          <p:spPr>
            <a:xfrm>
              <a:off x="4149281" y="1887719"/>
              <a:ext cx="224837" cy="226650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33" name="Oval 93"/>
            <p:cNvSpPr/>
            <p:nvPr/>
          </p:nvSpPr>
          <p:spPr>
            <a:xfrm>
              <a:off x="4209256" y="1948177"/>
              <a:ext cx="104887" cy="105734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913255" y="2131695"/>
            <a:ext cx="8539480" cy="3479165"/>
            <a:chOff x="1938" y="2481"/>
            <a:chExt cx="10660" cy="4430"/>
          </a:xfrm>
        </p:grpSpPr>
        <p:grpSp>
          <p:nvGrpSpPr>
            <p:cNvPr id="42" name="组合 41"/>
            <p:cNvGrpSpPr/>
            <p:nvPr userDrawn="1"/>
          </p:nvGrpSpPr>
          <p:grpSpPr>
            <a:xfrm>
              <a:off x="1938" y="2803"/>
              <a:ext cx="10661" cy="1181"/>
              <a:chOff x="1640865" y="2372954"/>
              <a:chExt cx="9026525" cy="1000125"/>
            </a:xfrm>
            <a:solidFill>
              <a:srgbClr val="CAFCFD"/>
            </a:solidFill>
          </p:grpSpPr>
          <p:sp>
            <p:nvSpPr>
              <p:cNvPr id="10" name="Cross 48"/>
              <p:cNvSpPr/>
              <p:nvPr/>
            </p:nvSpPr>
            <p:spPr>
              <a:xfrm>
                <a:off x="10045090" y="2750779"/>
                <a:ext cx="622300" cy="622300"/>
              </a:xfrm>
              <a:prstGeom prst="plus">
                <a:avLst>
                  <a:gd name="adj" fmla="val 4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" name="Cross 49"/>
              <p:cNvSpPr/>
              <p:nvPr/>
            </p:nvSpPr>
            <p:spPr>
              <a:xfrm>
                <a:off x="1640865" y="2372954"/>
                <a:ext cx="206375" cy="206375"/>
              </a:xfrm>
              <a:prstGeom prst="plus">
                <a:avLst>
                  <a:gd name="adj" fmla="val 4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grpSp>
          <p:nvGrpSpPr>
            <p:cNvPr id="56" name="组合 55"/>
            <p:cNvGrpSpPr/>
            <p:nvPr userDrawn="1"/>
          </p:nvGrpSpPr>
          <p:grpSpPr>
            <a:xfrm>
              <a:off x="2562" y="2481"/>
              <a:ext cx="8987" cy="4430"/>
              <a:chOff x="2169502" y="2099900"/>
              <a:chExt cx="7608888" cy="3749663"/>
            </a:xfrm>
          </p:grpSpPr>
          <p:grpSp>
            <p:nvGrpSpPr>
              <p:cNvPr id="57" name="Group 68608"/>
              <p:cNvGrpSpPr/>
              <p:nvPr/>
            </p:nvGrpSpPr>
            <p:grpSpPr bwMode="auto">
              <a:xfrm>
                <a:off x="2963252" y="2099900"/>
                <a:ext cx="6546851" cy="3749663"/>
                <a:chOff x="2007319" y="1438225"/>
                <a:chExt cx="8493749" cy="4865200"/>
              </a:xfrm>
            </p:grpSpPr>
            <p:sp>
              <p:nvSpPr>
                <p:cNvPr id="58" name="Freeform: Shape 68638"/>
                <p:cNvSpPr/>
                <p:nvPr/>
              </p:nvSpPr>
              <p:spPr bwMode="auto">
                <a:xfrm>
                  <a:off x="2007319" y="6114624"/>
                  <a:ext cx="4278332" cy="188801"/>
                </a:xfrm>
                <a:custGeom>
                  <a:avLst/>
                  <a:gdLst>
                    <a:gd name="T0" fmla="*/ 0 w 885"/>
                    <a:gd name="T1" fmla="*/ 77457 h 39"/>
                    <a:gd name="T2" fmla="*/ 377073 w 885"/>
                    <a:gd name="T3" fmla="*/ 188801 h 39"/>
                    <a:gd name="T4" fmla="*/ 4278332 w 885"/>
                    <a:gd name="T5" fmla="*/ 188801 h 39"/>
                    <a:gd name="T6" fmla="*/ 4278332 w 885"/>
                    <a:gd name="T7" fmla="*/ 0 h 39"/>
                    <a:gd name="T8" fmla="*/ 0 w 885"/>
                    <a:gd name="T9" fmla="*/ 0 h 39"/>
                    <a:gd name="T10" fmla="*/ 0 w 885"/>
                    <a:gd name="T11" fmla="*/ 77457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85" h="39">
                      <a:moveTo>
                        <a:pt x="0" y="16"/>
                      </a:moveTo>
                      <a:cubicBezTo>
                        <a:pt x="0" y="23"/>
                        <a:pt x="30" y="39"/>
                        <a:pt x="78" y="39"/>
                      </a:cubicBezTo>
                      <a:cubicBezTo>
                        <a:pt x="126" y="39"/>
                        <a:pt x="885" y="39"/>
                        <a:pt x="885" y="39"/>
                      </a:cubicBezTo>
                      <a:cubicBezTo>
                        <a:pt x="885" y="0"/>
                        <a:pt x="885" y="0"/>
                        <a:pt x="88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59" name="Freeform: Shape 68639"/>
                <p:cNvSpPr/>
                <p:nvPr/>
              </p:nvSpPr>
              <p:spPr bwMode="auto">
                <a:xfrm>
                  <a:off x="6222734" y="6114624"/>
                  <a:ext cx="4278332" cy="188801"/>
                </a:xfrm>
                <a:custGeom>
                  <a:avLst/>
                  <a:gdLst>
                    <a:gd name="T0" fmla="*/ 4278332 w 884"/>
                    <a:gd name="T1" fmla="*/ 77457 h 39"/>
                    <a:gd name="T2" fmla="*/ 3900832 w 884"/>
                    <a:gd name="T3" fmla="*/ 188801 h 39"/>
                    <a:gd name="T4" fmla="*/ 0 w 884"/>
                    <a:gd name="T5" fmla="*/ 188801 h 39"/>
                    <a:gd name="T6" fmla="*/ 0 w 884"/>
                    <a:gd name="T7" fmla="*/ 0 h 39"/>
                    <a:gd name="T8" fmla="*/ 4278332 w 884"/>
                    <a:gd name="T9" fmla="*/ 0 h 39"/>
                    <a:gd name="T10" fmla="*/ 4278332 w 884"/>
                    <a:gd name="T11" fmla="*/ 77457 h 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84" h="39">
                      <a:moveTo>
                        <a:pt x="884" y="16"/>
                      </a:moveTo>
                      <a:cubicBezTo>
                        <a:pt x="884" y="23"/>
                        <a:pt x="854" y="39"/>
                        <a:pt x="806" y="39"/>
                      </a:cubicBezTo>
                      <a:cubicBezTo>
                        <a:pt x="758" y="39"/>
                        <a:pt x="0" y="39"/>
                        <a:pt x="0" y="3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84" y="0"/>
                        <a:pt x="884" y="0"/>
                        <a:pt x="884" y="0"/>
                      </a:cubicBezTo>
                      <a:lnTo>
                        <a:pt x="884" y="16"/>
                      </a:ln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60" name="Freeform: Shape 41"/>
                <p:cNvSpPr/>
                <p:nvPr/>
              </p:nvSpPr>
              <p:spPr bwMode="auto">
                <a:xfrm>
                  <a:off x="2868228" y="1438225"/>
                  <a:ext cx="6839899" cy="4667461"/>
                </a:xfrm>
                <a:custGeom>
                  <a:avLst/>
                  <a:gdLst>
                    <a:gd name="T0" fmla="*/ 40 w 1414"/>
                    <a:gd name="T1" fmla="*/ 964 h 964"/>
                    <a:gd name="T2" fmla="*/ 0 w 1414"/>
                    <a:gd name="T3" fmla="*/ 924 h 964"/>
                    <a:gd name="T4" fmla="*/ 0 w 1414"/>
                    <a:gd name="T5" fmla="*/ 40 h 964"/>
                    <a:gd name="T6" fmla="*/ 40 w 1414"/>
                    <a:gd name="T7" fmla="*/ 0 h 964"/>
                    <a:gd name="T8" fmla="*/ 1373 w 1414"/>
                    <a:gd name="T9" fmla="*/ 0 h 964"/>
                    <a:gd name="T10" fmla="*/ 1414 w 1414"/>
                    <a:gd name="T11" fmla="*/ 40 h 964"/>
                    <a:gd name="T12" fmla="*/ 1414 w 1414"/>
                    <a:gd name="T13" fmla="*/ 924 h 964"/>
                    <a:gd name="T14" fmla="*/ 1373 w 1414"/>
                    <a:gd name="T15" fmla="*/ 964 h 964"/>
                    <a:gd name="T16" fmla="*/ 40 w 1414"/>
                    <a:gd name="T17" fmla="*/ 964 h 9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14" h="964">
                      <a:moveTo>
                        <a:pt x="40" y="964"/>
                      </a:moveTo>
                      <a:cubicBezTo>
                        <a:pt x="18" y="964"/>
                        <a:pt x="0" y="946"/>
                        <a:pt x="0" y="92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40" y="0"/>
                      </a:cubicBezTo>
                      <a:cubicBezTo>
                        <a:pt x="1373" y="0"/>
                        <a:pt x="1373" y="0"/>
                        <a:pt x="1373" y="0"/>
                      </a:cubicBezTo>
                      <a:cubicBezTo>
                        <a:pt x="1396" y="0"/>
                        <a:pt x="1414" y="18"/>
                        <a:pt x="1414" y="40"/>
                      </a:cubicBezTo>
                      <a:cubicBezTo>
                        <a:pt x="1414" y="924"/>
                        <a:pt x="1414" y="924"/>
                        <a:pt x="1414" y="924"/>
                      </a:cubicBezTo>
                      <a:cubicBezTo>
                        <a:pt x="1414" y="946"/>
                        <a:pt x="1396" y="964"/>
                        <a:pt x="1373" y="964"/>
                      </a:cubicBezTo>
                      <a:lnTo>
                        <a:pt x="40" y="9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61" name="Rectangle 42"/>
                <p:cNvSpPr/>
                <p:nvPr/>
              </p:nvSpPr>
              <p:spPr bwMode="auto">
                <a:xfrm>
                  <a:off x="2007319" y="6037714"/>
                  <a:ext cx="8493749" cy="1544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62" name="Freeform: Shape 68642"/>
                <p:cNvSpPr/>
                <p:nvPr/>
              </p:nvSpPr>
              <p:spPr bwMode="auto">
                <a:xfrm>
                  <a:off x="5641962" y="6037170"/>
                  <a:ext cx="1219614" cy="87138"/>
                </a:xfrm>
                <a:custGeom>
                  <a:avLst/>
                  <a:gdLst>
                    <a:gd name="T0" fmla="*/ 0 w 252"/>
                    <a:gd name="T1" fmla="*/ 0 h 18"/>
                    <a:gd name="T2" fmla="*/ 106474 w 252"/>
                    <a:gd name="T3" fmla="*/ 87138 h 18"/>
                    <a:gd name="T4" fmla="*/ 1113140 w 252"/>
                    <a:gd name="T5" fmla="*/ 87138 h 18"/>
                    <a:gd name="T6" fmla="*/ 1219614 w 252"/>
                    <a:gd name="T7" fmla="*/ 0 h 18"/>
                    <a:gd name="T8" fmla="*/ 0 w 252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2" h="18">
                      <a:moveTo>
                        <a:pt x="0" y="0"/>
                      </a:moveTo>
                      <a:cubicBezTo>
                        <a:pt x="2" y="10"/>
                        <a:pt x="11" y="18"/>
                        <a:pt x="22" y="18"/>
                      </a:cubicBezTo>
                      <a:cubicBezTo>
                        <a:pt x="230" y="18"/>
                        <a:pt x="230" y="18"/>
                        <a:pt x="230" y="18"/>
                      </a:cubicBezTo>
                      <a:cubicBezTo>
                        <a:pt x="241" y="18"/>
                        <a:pt x="250" y="10"/>
                        <a:pt x="25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3B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63" name="Rectangle 44"/>
                <p:cNvSpPr/>
                <p:nvPr/>
              </p:nvSpPr>
              <p:spPr bwMode="auto">
                <a:xfrm>
                  <a:off x="3096843" y="1732774"/>
                  <a:ext cx="6382669" cy="40330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64" name="Oval 45"/>
                <p:cNvSpPr/>
                <p:nvPr/>
              </p:nvSpPr>
              <p:spPr>
                <a:xfrm>
                  <a:off x="6252135" y="1545334"/>
                  <a:ext cx="78264" cy="8033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66" name="Group 68609"/>
              <p:cNvGrpSpPr/>
              <p:nvPr/>
            </p:nvGrpSpPr>
            <p:grpSpPr bwMode="auto">
              <a:xfrm>
                <a:off x="8817952" y="3812817"/>
                <a:ext cx="960438" cy="2017712"/>
                <a:chOff x="3835384" y="1981165"/>
                <a:chExt cx="1711044" cy="3597978"/>
              </a:xfrm>
            </p:grpSpPr>
            <p:sp>
              <p:nvSpPr>
                <p:cNvPr id="67" name="Freeform: Shape 19"/>
                <p:cNvSpPr/>
                <p:nvPr/>
              </p:nvSpPr>
              <p:spPr bwMode="auto">
                <a:xfrm>
                  <a:off x="3835384" y="1981165"/>
                  <a:ext cx="1711044" cy="3597978"/>
                </a:xfrm>
                <a:custGeom>
                  <a:avLst/>
                  <a:gdLst>
                    <a:gd name="T0" fmla="*/ 37 w 401"/>
                    <a:gd name="T1" fmla="*/ 843 h 843"/>
                    <a:gd name="T2" fmla="*/ 0 w 401"/>
                    <a:gd name="T3" fmla="*/ 806 h 843"/>
                    <a:gd name="T4" fmla="*/ 0 w 401"/>
                    <a:gd name="T5" fmla="*/ 37 h 843"/>
                    <a:gd name="T6" fmla="*/ 37 w 401"/>
                    <a:gd name="T7" fmla="*/ 0 h 843"/>
                    <a:gd name="T8" fmla="*/ 365 w 401"/>
                    <a:gd name="T9" fmla="*/ 0 h 843"/>
                    <a:gd name="T10" fmla="*/ 401 w 401"/>
                    <a:gd name="T11" fmla="*/ 37 h 843"/>
                    <a:gd name="T12" fmla="*/ 401 w 401"/>
                    <a:gd name="T13" fmla="*/ 806 h 843"/>
                    <a:gd name="T14" fmla="*/ 365 w 401"/>
                    <a:gd name="T15" fmla="*/ 843 h 843"/>
                    <a:gd name="T16" fmla="*/ 37 w 401"/>
                    <a:gd name="T17" fmla="*/ 843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1" h="843">
                      <a:moveTo>
                        <a:pt x="37" y="843"/>
                      </a:moveTo>
                      <a:cubicBezTo>
                        <a:pt x="16" y="843"/>
                        <a:pt x="0" y="827"/>
                        <a:pt x="0" y="806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16"/>
                        <a:pt x="16" y="0"/>
                        <a:pt x="37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85" y="0"/>
                        <a:pt x="401" y="16"/>
                        <a:pt x="401" y="37"/>
                      </a:cubicBezTo>
                      <a:cubicBezTo>
                        <a:pt x="401" y="806"/>
                        <a:pt x="401" y="806"/>
                        <a:pt x="401" y="806"/>
                      </a:cubicBezTo>
                      <a:cubicBezTo>
                        <a:pt x="401" y="827"/>
                        <a:pt x="385" y="843"/>
                        <a:pt x="365" y="843"/>
                      </a:cubicBezTo>
                      <a:lnTo>
                        <a:pt x="37" y="84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68" name="Oval 20"/>
                <p:cNvSpPr/>
                <p:nvPr/>
              </p:nvSpPr>
              <p:spPr bwMode="auto">
                <a:xfrm>
                  <a:off x="4666866" y="2134030"/>
                  <a:ext cx="50907" cy="5095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69" name="Oval 21"/>
                <p:cNvSpPr/>
                <p:nvPr/>
              </p:nvSpPr>
              <p:spPr bwMode="auto">
                <a:xfrm>
                  <a:off x="4683835" y="2151015"/>
                  <a:ext cx="14142" cy="1415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0" name="Oval 22"/>
                <p:cNvSpPr/>
                <p:nvPr/>
              </p:nvSpPr>
              <p:spPr bwMode="auto">
                <a:xfrm>
                  <a:off x="4666866" y="2131198"/>
                  <a:ext cx="50907" cy="5095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1" name="Oval 23"/>
                <p:cNvSpPr/>
                <p:nvPr/>
              </p:nvSpPr>
              <p:spPr bwMode="auto">
                <a:xfrm>
                  <a:off x="4683835" y="2148183"/>
                  <a:ext cx="14142" cy="1132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2" name="Oval 24"/>
                <p:cNvSpPr/>
                <p:nvPr/>
              </p:nvSpPr>
              <p:spPr bwMode="auto">
                <a:xfrm>
                  <a:off x="4675352" y="2139691"/>
                  <a:ext cx="33938" cy="339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3" name="Oval 25"/>
                <p:cNvSpPr/>
                <p:nvPr/>
              </p:nvSpPr>
              <p:spPr bwMode="auto">
                <a:xfrm>
                  <a:off x="4675352" y="2139691"/>
                  <a:ext cx="33938" cy="339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4" name="Oval 26"/>
                <p:cNvSpPr/>
                <p:nvPr/>
              </p:nvSpPr>
              <p:spPr bwMode="auto">
                <a:xfrm>
                  <a:off x="4683835" y="2148183"/>
                  <a:ext cx="16969" cy="1698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5" name="Oval 27"/>
                <p:cNvSpPr/>
                <p:nvPr/>
              </p:nvSpPr>
              <p:spPr bwMode="auto">
                <a:xfrm>
                  <a:off x="4683835" y="2148183"/>
                  <a:ext cx="16969" cy="1698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6" name="Freeform: Shape 28"/>
                <p:cNvSpPr/>
                <p:nvPr/>
              </p:nvSpPr>
              <p:spPr bwMode="auto">
                <a:xfrm>
                  <a:off x="4689491" y="2151015"/>
                  <a:ext cx="2829" cy="566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7" name="Freeform: Shape 29"/>
                <p:cNvSpPr/>
                <p:nvPr/>
              </p:nvSpPr>
              <p:spPr bwMode="auto">
                <a:xfrm>
                  <a:off x="4689491" y="2151015"/>
                  <a:ext cx="2829" cy="5662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8" name="Oval 30"/>
                <p:cNvSpPr/>
                <p:nvPr/>
              </p:nvSpPr>
              <p:spPr bwMode="auto">
                <a:xfrm>
                  <a:off x="4550912" y="5216797"/>
                  <a:ext cx="279988" cy="277421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79" name="Rectangle 32"/>
                <p:cNvSpPr/>
                <p:nvPr/>
              </p:nvSpPr>
              <p:spPr bwMode="auto">
                <a:xfrm>
                  <a:off x="3942854" y="2496375"/>
                  <a:ext cx="1501759" cy="263549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0" name="Freeform: Shape 33"/>
                <p:cNvSpPr/>
                <p:nvPr/>
              </p:nvSpPr>
              <p:spPr bwMode="auto">
                <a:xfrm>
                  <a:off x="4559396" y="2258586"/>
                  <a:ext cx="313928" cy="73601"/>
                </a:xfrm>
                <a:custGeom>
                  <a:avLst/>
                  <a:gdLst>
                    <a:gd name="T0" fmla="*/ 8 w 73"/>
                    <a:gd name="T1" fmla="*/ 17 h 17"/>
                    <a:gd name="T2" fmla="*/ 0 w 73"/>
                    <a:gd name="T3" fmla="*/ 9 h 17"/>
                    <a:gd name="T4" fmla="*/ 8 w 73"/>
                    <a:gd name="T5" fmla="*/ 0 h 17"/>
                    <a:gd name="T6" fmla="*/ 65 w 73"/>
                    <a:gd name="T7" fmla="*/ 0 h 17"/>
                    <a:gd name="T8" fmla="*/ 73 w 73"/>
                    <a:gd name="T9" fmla="*/ 9 h 17"/>
                    <a:gd name="T10" fmla="*/ 65 w 73"/>
                    <a:gd name="T11" fmla="*/ 17 h 17"/>
                    <a:gd name="T12" fmla="*/ 8 w 73"/>
                    <a:gd name="T1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9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70" y="0"/>
                        <a:pt x="73" y="4"/>
                        <a:pt x="73" y="9"/>
                      </a:cubicBezTo>
                      <a:cubicBezTo>
                        <a:pt x="73" y="13"/>
                        <a:pt x="70" y="17"/>
                        <a:pt x="65" y="17"/>
                      </a:cubicBez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1" name="Freeform: Shape 34"/>
                <p:cNvSpPr/>
                <p:nvPr/>
              </p:nvSpPr>
              <p:spPr bwMode="auto">
                <a:xfrm>
                  <a:off x="4579194" y="2281232"/>
                  <a:ext cx="277161" cy="28308"/>
                </a:xfrm>
                <a:custGeom>
                  <a:avLst/>
                  <a:gdLst>
                    <a:gd name="T0" fmla="*/ 65 w 65"/>
                    <a:gd name="T1" fmla="*/ 4 h 7"/>
                    <a:gd name="T2" fmla="*/ 61 w 65"/>
                    <a:gd name="T3" fmla="*/ 7 h 7"/>
                    <a:gd name="T4" fmla="*/ 4 w 65"/>
                    <a:gd name="T5" fmla="*/ 7 h 7"/>
                    <a:gd name="T6" fmla="*/ 0 w 65"/>
                    <a:gd name="T7" fmla="*/ 4 h 7"/>
                    <a:gd name="T8" fmla="*/ 4 w 65"/>
                    <a:gd name="T9" fmla="*/ 0 h 7"/>
                    <a:gd name="T10" fmla="*/ 61 w 65"/>
                    <a:gd name="T11" fmla="*/ 0 h 7"/>
                    <a:gd name="T12" fmla="*/ 65 w 65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7">
                      <a:moveTo>
                        <a:pt x="65" y="4"/>
                      </a:moveTo>
                      <a:cubicBezTo>
                        <a:pt x="65" y="6"/>
                        <a:pt x="63" y="7"/>
                        <a:pt x="61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7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63" y="0"/>
                        <a:pt x="65" y="2"/>
                        <a:pt x="65" y="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2" name="Oval 35"/>
                <p:cNvSpPr/>
                <p:nvPr/>
              </p:nvSpPr>
              <p:spPr bwMode="auto">
                <a:xfrm>
                  <a:off x="4457581" y="2272739"/>
                  <a:ext cx="48080" cy="45293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  <p:grpSp>
            <p:nvGrpSpPr>
              <p:cNvPr id="83" name="Group 68611"/>
              <p:cNvGrpSpPr/>
              <p:nvPr/>
            </p:nvGrpSpPr>
            <p:grpSpPr bwMode="auto">
              <a:xfrm>
                <a:off x="2169502" y="2877779"/>
                <a:ext cx="1985963" cy="2954338"/>
                <a:chOff x="6355338" y="926968"/>
                <a:chExt cx="3439889" cy="5114260"/>
              </a:xfrm>
            </p:grpSpPr>
            <p:sp>
              <p:nvSpPr>
                <p:cNvPr id="84" name="Freeform: Shape 3"/>
                <p:cNvSpPr/>
                <p:nvPr/>
              </p:nvSpPr>
              <p:spPr bwMode="auto">
                <a:xfrm>
                  <a:off x="6355338" y="926968"/>
                  <a:ext cx="3439889" cy="5114260"/>
                </a:xfrm>
                <a:custGeom>
                  <a:avLst/>
                  <a:gdLst>
                    <a:gd name="T0" fmla="*/ 3197735 w 8992"/>
                    <a:gd name="T1" fmla="*/ 0 h 13368"/>
                    <a:gd name="T2" fmla="*/ 3439506 w 8992"/>
                    <a:gd name="T3" fmla="*/ 244465 h 13368"/>
                    <a:gd name="T4" fmla="*/ 3439506 w 8992"/>
                    <a:gd name="T5" fmla="*/ 4871708 h 13368"/>
                    <a:gd name="T6" fmla="*/ 3195440 w 8992"/>
                    <a:gd name="T7" fmla="*/ 5113877 h 13368"/>
                    <a:gd name="T8" fmla="*/ 242154 w 8992"/>
                    <a:gd name="T9" fmla="*/ 5111582 h 13368"/>
                    <a:gd name="T10" fmla="*/ 0 w 8992"/>
                    <a:gd name="T11" fmla="*/ 4869412 h 13368"/>
                    <a:gd name="T12" fmla="*/ 0 w 8992"/>
                    <a:gd name="T13" fmla="*/ 242170 h 13368"/>
                    <a:gd name="T14" fmla="*/ 244449 w 8992"/>
                    <a:gd name="T15" fmla="*/ 0 h 13368"/>
                    <a:gd name="T16" fmla="*/ 3197735 w 8992"/>
                    <a:gd name="T17" fmla="*/ 0 h 13368"/>
                    <a:gd name="T18" fmla="*/ 3197735 w 8992"/>
                    <a:gd name="T19" fmla="*/ 0 h 133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992" h="13368">
                      <a:moveTo>
                        <a:pt x="8359" y="0"/>
                      </a:moveTo>
                      <a:cubicBezTo>
                        <a:pt x="8710" y="0"/>
                        <a:pt x="8991" y="287"/>
                        <a:pt x="8991" y="639"/>
                      </a:cubicBezTo>
                      <a:cubicBezTo>
                        <a:pt x="8991" y="639"/>
                        <a:pt x="8991" y="639"/>
                        <a:pt x="8991" y="12734"/>
                      </a:cubicBezTo>
                      <a:cubicBezTo>
                        <a:pt x="8991" y="13081"/>
                        <a:pt x="8704" y="13367"/>
                        <a:pt x="8353" y="13367"/>
                      </a:cubicBezTo>
                      <a:cubicBezTo>
                        <a:pt x="8353" y="13367"/>
                        <a:pt x="8353" y="13367"/>
                        <a:pt x="633" y="13361"/>
                      </a:cubicBezTo>
                      <a:cubicBezTo>
                        <a:pt x="281" y="13361"/>
                        <a:pt x="0" y="13081"/>
                        <a:pt x="0" y="12728"/>
                      </a:cubicBezTo>
                      <a:cubicBezTo>
                        <a:pt x="0" y="12728"/>
                        <a:pt x="0" y="12728"/>
                        <a:pt x="0" y="633"/>
                      </a:cubicBezTo>
                      <a:cubicBezTo>
                        <a:pt x="6" y="287"/>
                        <a:pt x="286" y="0"/>
                        <a:pt x="639" y="0"/>
                      </a:cubicBezTo>
                      <a:cubicBezTo>
                        <a:pt x="639" y="0"/>
                        <a:pt x="639" y="0"/>
                        <a:pt x="8359" y="0"/>
                      </a:cubicBezTo>
                    </a:path>
                  </a:pathLst>
                </a:custGeom>
                <a:solidFill>
                  <a:srgbClr val="F2F2F2"/>
                </a:solidFill>
                <a:ln w="31750" cap="flat">
                  <a:solidFill>
                    <a:srgbClr val="BFBFBF"/>
                  </a:solidFill>
                  <a:bevel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5" name="Freeform: Shape 4"/>
                <p:cNvSpPr/>
                <p:nvPr/>
              </p:nvSpPr>
              <p:spPr bwMode="auto">
                <a:xfrm>
                  <a:off x="6586115" y="1428267"/>
                  <a:ext cx="2978331" cy="4111663"/>
                </a:xfrm>
                <a:custGeom>
                  <a:avLst/>
                  <a:gdLst>
                    <a:gd name="T0" fmla="*/ 2975896 w 8562"/>
                    <a:gd name="T1" fmla="*/ 4106689 h 10747"/>
                    <a:gd name="T2" fmla="*/ 2975896 w 8562"/>
                    <a:gd name="T3" fmla="*/ 4106689 h 10747"/>
                    <a:gd name="T4" fmla="*/ 2971722 w 8562"/>
                    <a:gd name="T5" fmla="*/ 4111280 h 10747"/>
                    <a:gd name="T6" fmla="*/ 4174 w 8562"/>
                    <a:gd name="T7" fmla="*/ 4111280 h 10747"/>
                    <a:gd name="T8" fmla="*/ 0 w 8562"/>
                    <a:gd name="T9" fmla="*/ 4106689 h 10747"/>
                    <a:gd name="T10" fmla="*/ 2087 w 8562"/>
                    <a:gd name="T11" fmla="*/ 4591 h 10747"/>
                    <a:gd name="T12" fmla="*/ 6261 w 8562"/>
                    <a:gd name="T13" fmla="*/ 0 h 10747"/>
                    <a:gd name="T14" fmla="*/ 2973809 w 8562"/>
                    <a:gd name="T15" fmla="*/ 0 h 10747"/>
                    <a:gd name="T16" fmla="*/ 2977983 w 8562"/>
                    <a:gd name="T17" fmla="*/ 4591 h 10747"/>
                    <a:gd name="T18" fmla="*/ 2975896 w 8562"/>
                    <a:gd name="T19" fmla="*/ 4106689 h 1074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562" h="10747">
                      <a:moveTo>
                        <a:pt x="8555" y="10734"/>
                      </a:moveTo>
                      <a:lnTo>
                        <a:pt x="8555" y="10734"/>
                      </a:lnTo>
                      <a:cubicBezTo>
                        <a:pt x="8555" y="10740"/>
                        <a:pt x="8549" y="10746"/>
                        <a:pt x="8543" y="10746"/>
                      </a:cubicBezTo>
                      <a:cubicBezTo>
                        <a:pt x="12" y="10746"/>
                        <a:pt x="12" y="10746"/>
                        <a:pt x="12" y="10746"/>
                      </a:cubicBezTo>
                      <a:cubicBezTo>
                        <a:pt x="6" y="10746"/>
                        <a:pt x="0" y="10740"/>
                        <a:pt x="0" y="10734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6"/>
                        <a:pt x="12" y="0"/>
                        <a:pt x="18" y="0"/>
                      </a:cubicBezTo>
                      <a:cubicBezTo>
                        <a:pt x="8549" y="0"/>
                        <a:pt x="8549" y="0"/>
                        <a:pt x="8549" y="0"/>
                      </a:cubicBezTo>
                      <a:cubicBezTo>
                        <a:pt x="8555" y="0"/>
                        <a:pt x="8561" y="6"/>
                        <a:pt x="8561" y="12"/>
                      </a:cubicBezTo>
                      <a:lnTo>
                        <a:pt x="8555" y="10734"/>
                      </a:lnTo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6" name="Oval 14"/>
                <p:cNvSpPr/>
                <p:nvPr/>
              </p:nvSpPr>
              <p:spPr>
                <a:xfrm>
                  <a:off x="8035412" y="1163307"/>
                  <a:ext cx="79741" cy="8244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  <p:sp>
              <p:nvSpPr>
                <p:cNvPr id="87" name="Oval 15"/>
                <p:cNvSpPr/>
                <p:nvPr/>
              </p:nvSpPr>
              <p:spPr>
                <a:xfrm>
                  <a:off x="7963920" y="5675727"/>
                  <a:ext cx="222726" cy="225346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350"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7.xml"/><Relationship Id="rId23" Type="http://schemas.openxmlformats.org/officeDocument/2006/relationships/image" Target="../media/image3.png"/><Relationship Id="rId22" Type="http://schemas.openxmlformats.org/officeDocument/2006/relationships/image" Target="../media/image1.png"/><Relationship Id="rId21" Type="http://schemas.openxmlformats.org/officeDocument/2006/relationships/image" Target="../media/image2.png"/><Relationship Id="rId20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.xml"/><Relationship Id="rId18" Type="http://schemas.openxmlformats.org/officeDocument/2006/relationships/tags" Target="../tags/tag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724"/>
            <a:ext cx="2700000" cy="316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724"/>
            <a:ext cx="3960000" cy="316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724"/>
            <a:ext cx="2700000" cy="316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353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10504805" y="6437327"/>
            <a:ext cx="14128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" b="1">
                <a:latin typeface="微软雅黑" panose="020B0503020204020204" pitchFamily="34" charset="-122"/>
                <a:ea typeface="微软雅黑" panose="020B0503020204020204" pitchFamily="34" charset="-122"/>
              </a:rPr>
              <a:t>内部资料，严禁外传</a:t>
            </a:r>
            <a:endParaRPr lang="zh-CN" altLang="en-US" sz="7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9" r="17439"/>
          <a:stretch>
            <a:fillRect/>
          </a:stretch>
        </p:blipFill>
        <p:spPr>
          <a:xfrm rot="10800000">
            <a:off x="-635" y="658529"/>
            <a:ext cx="6136640" cy="62125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1" r="18113"/>
          <a:stretch>
            <a:fillRect/>
          </a:stretch>
        </p:blipFill>
        <p:spPr>
          <a:xfrm>
            <a:off x="6073987" y="0"/>
            <a:ext cx="6118225" cy="59273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24000" contrast="-24000"/>
          </a:blip>
          <a:stretch>
            <a:fillRect/>
          </a:stretch>
        </p:blipFill>
        <p:spPr>
          <a:xfrm>
            <a:off x="0" y="24776"/>
            <a:ext cx="2340611" cy="634398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0634345" y="6430645"/>
            <a:ext cx="1552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</a:rPr>
              <a:t>内部资料，严禁外传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custDataLst>
      <p:tags r:id="rId2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10360" algn="l"/>
          <a:tab pos="1610360" algn="l"/>
          <a:tab pos="1610360" algn="l"/>
          <a:tab pos="1610360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90815" y="2647460"/>
            <a:ext cx="9065439" cy="2212391"/>
            <a:chOff x="2000" y="3137"/>
            <a:chExt cx="11139" cy="2146"/>
          </a:xfrm>
        </p:grpSpPr>
        <p:sp>
          <p:nvSpPr>
            <p:cNvPr id="7" name="标题 1"/>
            <p:cNvSpPr txBox="1"/>
            <p:nvPr/>
          </p:nvSpPr>
          <p:spPr>
            <a:xfrm>
              <a:off x="2000" y="3137"/>
              <a:ext cx="11139" cy="113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新工艺麻辣烫机器人方案</a:t>
              </a:r>
              <a:endParaRPr lang="zh-CN" altLang="en-US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副标题 2"/>
            <p:cNvSpPr txBox="1"/>
            <p:nvPr/>
          </p:nvSpPr>
          <p:spPr>
            <a:xfrm>
              <a:off x="3873" y="4838"/>
              <a:ext cx="7117" cy="445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800" dirty="0" smtClean="0">
                  <a:solidFill>
                    <a:srgbClr val="CAFCFD"/>
                  </a:solidFill>
                  <a:cs typeface="+mn-ea"/>
                  <a:sym typeface="+mn-lt"/>
                </a:rPr>
                <a:t>2020.12.29</a:t>
              </a:r>
              <a:endParaRPr lang="zh-CN" altLang="en-US" sz="1800" dirty="0">
                <a:solidFill>
                  <a:srgbClr val="CAFCFD"/>
                </a:solidFill>
                <a:cs typeface="+mn-ea"/>
                <a:sym typeface="+mn-lt"/>
              </a:endParaRPr>
            </a:p>
          </p:txBody>
        </p:sp>
        <p:sp>
          <p:nvSpPr>
            <p:cNvPr id="13" name="副标题 2"/>
            <p:cNvSpPr txBox="1"/>
            <p:nvPr/>
          </p:nvSpPr>
          <p:spPr>
            <a:xfrm>
              <a:off x="2388" y="4384"/>
              <a:ext cx="10086" cy="45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dirty="0" smtClean="0">
                  <a:solidFill>
                    <a:srgbClr val="CAFCFD"/>
                  </a:solidFill>
                  <a:cs typeface="+mn-ea"/>
                  <a:sym typeface="+mn-lt"/>
                </a:rPr>
                <a:t>火锅设备部</a:t>
              </a:r>
              <a:r>
                <a:rPr lang="en-US" altLang="zh-CN" sz="2200" dirty="0" smtClean="0">
                  <a:solidFill>
                    <a:srgbClr val="CAFCFD"/>
                  </a:solidFill>
                  <a:cs typeface="+mn-ea"/>
                  <a:sym typeface="+mn-lt"/>
                </a:rPr>
                <a:t>-</a:t>
              </a:r>
              <a:r>
                <a:rPr lang="zh-CN" altLang="en-US" sz="2200" dirty="0" smtClean="0">
                  <a:solidFill>
                    <a:srgbClr val="CAFCFD"/>
                  </a:solidFill>
                  <a:cs typeface="+mn-ea"/>
                  <a:sym typeface="+mn-lt"/>
                </a:rPr>
                <a:t>麻辣烫组</a:t>
              </a:r>
              <a:endParaRPr lang="en-US" altLang="zh-CN" sz="2200" dirty="0">
                <a:solidFill>
                  <a:srgbClr val="CAFCFD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572" y="1124582"/>
            <a:ext cx="6096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称重付款系统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与机械臂版麻辣烫相同，用于菜品称重及显示价格等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FF00"/>
                </a:solidFill>
              </a:rPr>
              <a:t>翻倒模块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将选菜盆中的菜品倒入煮篮里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solidFill>
                  <a:srgbClr val="FFFF00"/>
                </a:solidFill>
              </a:rPr>
              <a:t>300L</a:t>
            </a:r>
            <a:r>
              <a:rPr lang="zh-CN" altLang="en-US" sz="2200" dirty="0" smtClean="0">
                <a:solidFill>
                  <a:srgbClr val="FFFF00"/>
                </a:solidFill>
              </a:rPr>
              <a:t>煮炉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用于菜品的烹饪；提供间歇运动的</a:t>
            </a:r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工位煮篮，可控制运动时间，保证菜品从加入到出餐满足烹饪时长要求；并提供水循环功能，始终有汤汁冲洗漂浮菜品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0280" y="130810"/>
            <a:ext cx="2098040" cy="197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80" y="2108835"/>
            <a:ext cx="2098040" cy="239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0" y="4503420"/>
            <a:ext cx="2098040" cy="220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572" y="1124582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提篮及底部打开模块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将煮篮抬起，</a:t>
            </a:r>
            <a:r>
              <a:rPr lang="zh-CN" altLang="en-US" dirty="0">
                <a:solidFill>
                  <a:schemeClr val="bg1"/>
                </a:solidFill>
              </a:rPr>
              <a:t>并将煮篮底部</a:t>
            </a:r>
            <a:r>
              <a:rPr lang="zh-CN" altLang="en-US" dirty="0" smtClean="0">
                <a:solidFill>
                  <a:schemeClr val="bg1"/>
                </a:solidFill>
              </a:rPr>
              <a:t>打开，便于菜品落入汤碗中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汤碗搬运模块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用于汤碗搬运，将汤碗从汤碗储仓搬运至煮篮下方，装入菜品后放至出餐盘上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发盘模块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用于餐盘的储存及发放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3" b="21555"/>
          <a:stretch>
            <a:fillRect/>
          </a:stretch>
        </p:blipFill>
        <p:spPr>
          <a:xfrm rot="16200000">
            <a:off x="8917305" y="65405"/>
            <a:ext cx="2306955" cy="242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124460"/>
            <a:ext cx="2317115" cy="3091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40" y="3216275"/>
            <a:ext cx="2310765" cy="2596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615" y="3216275"/>
            <a:ext cx="2453640" cy="259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572" y="1124582"/>
            <a:ext cx="609600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FF00"/>
                </a:solidFill>
              </a:rPr>
              <a:t>注</a:t>
            </a:r>
            <a:r>
              <a:rPr lang="zh-CN" altLang="en-US" sz="2200" dirty="0" smtClean="0">
                <a:solidFill>
                  <a:srgbClr val="FFFF00"/>
                </a:solidFill>
              </a:rPr>
              <a:t>汤模块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设置三种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0L</a:t>
            </a:r>
            <a:r>
              <a:rPr lang="zh-CN" altLang="en-US" dirty="0" smtClean="0">
                <a:solidFill>
                  <a:schemeClr val="bg1"/>
                </a:solidFill>
              </a:rPr>
              <a:t>汤桶，两种麻辣油料罐；根据顾客选择添加汤及麻辣油，也可不加汤出品为干拌麻辣烫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等待出餐模块</a:t>
            </a:r>
            <a:r>
              <a:rPr lang="zh-CN" altLang="en-US" sz="2200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上下层叠方式，烹饪好的麻辣烫可在此储存，共有四个储存位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1060" y="977900"/>
            <a:ext cx="237172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3418205"/>
            <a:ext cx="2372360" cy="2900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825625" y="2578100"/>
            <a:ext cx="8540115" cy="749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成本效益对比</a:t>
            </a:r>
            <a:r>
              <a:rPr lang="en-US" altLang="zh-CN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| PART3</a:t>
            </a:r>
            <a:endParaRPr lang="en-US" altLang="zh-CN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71360" y="37291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对比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1950" y="1080800"/>
            <a:ext cx="4169410" cy="42462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10/C5</a:t>
            </a:r>
            <a:r>
              <a:rPr lang="zh-CN" altLang="en-US" dirty="0" smtClean="0">
                <a:solidFill>
                  <a:schemeClr val="bg1"/>
                </a:solidFill>
              </a:rPr>
              <a:t>机械</a:t>
            </a:r>
            <a:r>
              <a:rPr lang="zh-CN" altLang="en-US" dirty="0">
                <a:solidFill>
                  <a:schemeClr val="bg1"/>
                </a:solidFill>
              </a:rPr>
              <a:t>臂展示型强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每份食材单独烹饪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烹饪食材重量需要限制，不能</a:t>
            </a:r>
            <a:r>
              <a:rPr lang="zh-CN" altLang="en-US" dirty="0" smtClean="0">
                <a:solidFill>
                  <a:schemeClr val="bg1"/>
                </a:solidFill>
              </a:rPr>
              <a:t>超过</a:t>
            </a:r>
            <a:r>
              <a:rPr lang="en-US" altLang="zh-CN" dirty="0" smtClean="0">
                <a:solidFill>
                  <a:schemeClr val="bg1"/>
                </a:solidFill>
              </a:rPr>
              <a:t>800g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单独烹饪有煮不熟、煮糊的风险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烹饪时间长，每份需要</a:t>
            </a:r>
            <a:r>
              <a:rPr lang="en-US" altLang="zh-CN" dirty="0">
                <a:solidFill>
                  <a:schemeClr val="bg1"/>
                </a:solidFill>
              </a:rPr>
              <a:t>5.5</a:t>
            </a:r>
            <a:r>
              <a:rPr lang="zh-CN" altLang="en-US" dirty="0" smtClean="0">
                <a:solidFill>
                  <a:schemeClr val="bg1"/>
                </a:solidFill>
              </a:rPr>
              <a:t>分钟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功率</a:t>
            </a:r>
            <a:r>
              <a:rPr lang="zh-CN" altLang="en-US" dirty="0">
                <a:solidFill>
                  <a:schemeClr val="bg1"/>
                </a:solidFill>
              </a:rPr>
              <a:t>管</a:t>
            </a:r>
            <a:r>
              <a:rPr lang="zh-CN" altLang="en-US" dirty="0" smtClean="0">
                <a:solidFill>
                  <a:schemeClr val="bg1"/>
                </a:solidFill>
              </a:rPr>
              <a:t>控功能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15-38kW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价格昂贵，</a:t>
            </a:r>
            <a:r>
              <a:rPr lang="en-US" altLang="zh-CN" dirty="0" smtClean="0">
                <a:solidFill>
                  <a:schemeClr val="bg1"/>
                </a:solidFill>
              </a:rPr>
              <a:t>e</a:t>
            </a:r>
            <a:r>
              <a:rPr lang="en-US" altLang="zh-CN" dirty="0" err="1" smtClean="0">
                <a:solidFill>
                  <a:schemeClr val="bg1"/>
                </a:solidFill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</a:rPr>
              <a:t>成本在</a:t>
            </a:r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</a:rPr>
              <a:t>万左右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满负荷效率为</a:t>
            </a:r>
            <a:r>
              <a:rPr lang="en-US" altLang="zh-CN" dirty="0">
                <a:solidFill>
                  <a:schemeClr val="bg1"/>
                </a:solidFill>
              </a:rPr>
              <a:t>70</a:t>
            </a:r>
            <a:r>
              <a:rPr lang="zh-CN" altLang="en-US" dirty="0">
                <a:solidFill>
                  <a:schemeClr val="bg1"/>
                </a:solidFill>
              </a:rPr>
              <a:t>份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小时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5979" y="3526354"/>
            <a:ext cx="3709035" cy="2585323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缺点：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展示型较差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所有食材一起烹饪，有串味风险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相比原有设备烹饪工位较少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没有</a:t>
            </a:r>
            <a:r>
              <a:rPr lang="zh-CN" altLang="en-US" dirty="0" smtClean="0">
                <a:solidFill>
                  <a:schemeClr val="bg1"/>
                </a:solidFill>
              </a:rPr>
              <a:t>保温</a:t>
            </a:r>
            <a:r>
              <a:rPr lang="zh-CN" altLang="en-US" dirty="0" smtClean="0">
                <a:solidFill>
                  <a:schemeClr val="bg1"/>
                </a:solidFill>
              </a:rPr>
              <a:t>功能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功率不可变，需提前两小时开机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6614" y="1080800"/>
            <a:ext cx="3708400" cy="24453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优点：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相比原有设备，成本更低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烹饪食材重量不需要限制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大锅烹饪没有煮不熟、煮糊的风险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烹饪时间短，每份需要</a:t>
            </a:r>
            <a:r>
              <a:rPr lang="zh-CN" dirty="0" smtClean="0">
                <a:solidFill>
                  <a:schemeClr val="bg1"/>
                </a:solidFill>
              </a:rPr>
              <a:t>时间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分钟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满负荷效率为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90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份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小时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7294" y="780836"/>
            <a:ext cx="476803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问 答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| PART4</a:t>
            </a:r>
            <a:endParaRPr lang="en-US" altLang="zh-CN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71" y="1687484"/>
            <a:ext cx="6053482" cy="4901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953770" y="2621280"/>
            <a:ext cx="10326662" cy="10147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en-US" altLang="zh-CN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92698" y="4050068"/>
            <a:ext cx="10249099" cy="396729"/>
            <a:chOff x="890" y="5182"/>
            <a:chExt cx="12732" cy="349"/>
          </a:xfrm>
        </p:grpSpPr>
        <p:sp>
          <p:nvSpPr>
            <p:cNvPr id="17" name="TextBox 17"/>
            <p:cNvSpPr txBox="1"/>
            <p:nvPr/>
          </p:nvSpPr>
          <p:spPr bwMode="auto">
            <a:xfrm>
              <a:off x="890" y="5182"/>
              <a:ext cx="2732" cy="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b="1" dirty="0">
                  <a:solidFill>
                    <a:srgbClr val="CAFCFD"/>
                  </a:solidFill>
                </a:rPr>
                <a:t>整体介绍</a:t>
              </a:r>
              <a:endParaRPr lang="zh-CN" altLang="en-US" b="1" dirty="0">
                <a:solidFill>
                  <a:srgbClr val="CAFCFD"/>
                </a:solidFill>
              </a:endParaRPr>
            </a:p>
          </p:txBody>
        </p:sp>
        <p:sp>
          <p:nvSpPr>
            <p:cNvPr id="15" name="TextBox 20"/>
            <p:cNvSpPr txBox="1"/>
            <p:nvPr/>
          </p:nvSpPr>
          <p:spPr bwMode="auto">
            <a:xfrm>
              <a:off x="4230" y="5182"/>
              <a:ext cx="2732" cy="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</a:rPr>
                <a:t>模块分析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23"/>
            <p:cNvSpPr txBox="1"/>
            <p:nvPr/>
          </p:nvSpPr>
          <p:spPr bwMode="auto">
            <a:xfrm>
              <a:off x="7560" y="5182"/>
              <a:ext cx="2732" cy="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b="1" dirty="0">
                  <a:solidFill>
                    <a:srgbClr val="CAFCFD"/>
                  </a:solidFill>
                </a:rPr>
                <a:t>成本效益对比</a:t>
              </a:r>
              <a:endParaRPr lang="zh-CN" altLang="en-US" b="1" dirty="0">
                <a:solidFill>
                  <a:srgbClr val="CAFCFD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0890" y="5182"/>
              <a:ext cx="2732" cy="3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b="1" dirty="0" smtClean="0">
                  <a:solidFill>
                    <a:schemeClr val="bg1"/>
                  </a:solidFill>
                </a:rPr>
                <a:t>问答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336675" y="2127250"/>
            <a:ext cx="1524000" cy="1737995"/>
            <a:chOff x="1856520" y="2834333"/>
            <a:chExt cx="1458180" cy="1663040"/>
          </a:xfrm>
        </p:grpSpPr>
        <p:sp>
          <p:nvSpPr>
            <p:cNvPr id="25" name="Freeform: Shape 1"/>
            <p:cNvSpPr/>
            <p:nvPr/>
          </p:nvSpPr>
          <p:spPr bwMode="auto">
            <a:xfrm>
              <a:off x="185652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rgbClr val="CAFCFD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Freeform: Shape 10"/>
            <p:cNvSpPr>
              <a:spLocks noChangeAspect="1"/>
            </p:cNvSpPr>
            <p:nvPr/>
          </p:nvSpPr>
          <p:spPr bwMode="auto">
            <a:xfrm>
              <a:off x="2330879" y="3400302"/>
              <a:ext cx="497910" cy="53110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rgbClr val="CAFCFD"/>
            </a:solidFill>
            <a:ln>
              <a:solidFill>
                <a:srgbClr val="CAFCFD"/>
              </a:solidFill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4018915" y="2127250"/>
            <a:ext cx="1524000" cy="1737995"/>
            <a:chOff x="4196780" y="2834333"/>
            <a:chExt cx="1458180" cy="1663040"/>
          </a:xfrm>
        </p:grpSpPr>
        <p:sp>
          <p:nvSpPr>
            <p:cNvPr id="23" name="Freeform: Shape 2"/>
            <p:cNvSpPr/>
            <p:nvPr/>
          </p:nvSpPr>
          <p:spPr bwMode="auto">
            <a:xfrm>
              <a:off x="419678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Freeform: Shape 11"/>
            <p:cNvSpPr>
              <a:spLocks noChangeAspect="1"/>
            </p:cNvSpPr>
            <p:nvPr/>
          </p:nvSpPr>
          <p:spPr bwMode="auto">
            <a:xfrm>
              <a:off x="4660320" y="3439028"/>
              <a:ext cx="531100" cy="453650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6699885" y="2127250"/>
            <a:ext cx="1524000" cy="1737995"/>
            <a:chOff x="6537040" y="2834333"/>
            <a:chExt cx="1458180" cy="1663040"/>
          </a:xfrm>
        </p:grpSpPr>
        <p:sp>
          <p:nvSpPr>
            <p:cNvPr id="29" name="Freeform: Shape 3"/>
            <p:cNvSpPr/>
            <p:nvPr/>
          </p:nvSpPr>
          <p:spPr bwMode="auto">
            <a:xfrm>
              <a:off x="653704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rgbClr val="CAFCFD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Freeform: Shape 12"/>
            <p:cNvSpPr>
              <a:spLocks noChangeAspect="1"/>
            </p:cNvSpPr>
            <p:nvPr/>
          </p:nvSpPr>
          <p:spPr bwMode="auto">
            <a:xfrm>
              <a:off x="6988290" y="3404376"/>
              <a:ext cx="555680" cy="522954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rgbClr val="CAFCFD"/>
            </a:solidFill>
            <a:ln>
              <a:solidFill>
                <a:srgbClr val="CAFCFD"/>
              </a:solidFill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380220" y="2127250"/>
            <a:ext cx="1524000" cy="1737995"/>
            <a:chOff x="8877300" y="2834333"/>
            <a:chExt cx="1458180" cy="1663040"/>
          </a:xfrm>
        </p:grpSpPr>
        <p:sp>
          <p:nvSpPr>
            <p:cNvPr id="32" name="Freeform: Shape 4"/>
            <p:cNvSpPr/>
            <p:nvPr/>
          </p:nvSpPr>
          <p:spPr bwMode="auto">
            <a:xfrm>
              <a:off x="8877300" y="2834333"/>
              <a:ext cx="1458180" cy="1663040"/>
            </a:xfrm>
            <a:custGeom>
              <a:avLst/>
              <a:gdLst>
                <a:gd name="T0" fmla="*/ 573 w 1146"/>
                <a:gd name="T1" fmla="*/ 0 h 1307"/>
                <a:gd name="T2" fmla="*/ 1146 w 1146"/>
                <a:gd name="T3" fmla="*/ 287 h 1307"/>
                <a:gd name="T4" fmla="*/ 1146 w 1146"/>
                <a:gd name="T5" fmla="*/ 1021 h 1307"/>
                <a:gd name="T6" fmla="*/ 573 w 1146"/>
                <a:gd name="T7" fmla="*/ 1307 h 1307"/>
                <a:gd name="T8" fmla="*/ 0 w 1146"/>
                <a:gd name="T9" fmla="*/ 1021 h 1307"/>
                <a:gd name="T10" fmla="*/ 0 w 1146"/>
                <a:gd name="T11" fmla="*/ 287 h 1307"/>
                <a:gd name="T12" fmla="*/ 573 w 1146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6" h="1307">
                  <a:moveTo>
                    <a:pt x="573" y="0"/>
                  </a:moveTo>
                  <a:lnTo>
                    <a:pt x="1146" y="287"/>
                  </a:lnTo>
                  <a:lnTo>
                    <a:pt x="1146" y="1021"/>
                  </a:lnTo>
                  <a:lnTo>
                    <a:pt x="573" y="1307"/>
                  </a:lnTo>
                  <a:lnTo>
                    <a:pt x="0" y="1021"/>
                  </a:lnTo>
                  <a:lnTo>
                    <a:pt x="0" y="287"/>
                  </a:lnTo>
                  <a:lnTo>
                    <a:pt x="573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Freeform: Shape 13"/>
            <p:cNvSpPr/>
            <p:nvPr/>
          </p:nvSpPr>
          <p:spPr>
            <a:xfrm>
              <a:off x="9340962" y="3400425"/>
              <a:ext cx="530856" cy="530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9330" y="2568072"/>
            <a:ext cx="5893345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整体介绍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| </a:t>
            </a:r>
            <a:r>
              <a:rPr lang="en-US" altLang="zh-CN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PART1</a:t>
            </a:r>
            <a:endParaRPr lang="en-US" altLang="zh-CN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121579"/>
            <a:ext cx="77920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目前麻辣烫机器人设备痛点</a:t>
            </a:r>
            <a:r>
              <a:rPr lang="zh-CN" altLang="en-US" sz="2800" dirty="0">
                <a:solidFill>
                  <a:srgbClr val="FFFF00"/>
                </a:solidFill>
                <a:latin typeface="+mn-ea"/>
              </a:rPr>
              <a:t>：</a:t>
            </a:r>
            <a:endParaRPr lang="en-US" altLang="zh-CN" sz="2800" dirty="0">
              <a:solidFill>
                <a:srgbClr val="FFFF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并不是真正的现熬骨汤，给顾客勾兑感觉明显；</a:t>
            </a:r>
            <a:endParaRPr lang="en-US" altLang="zh-CN" sz="2800" dirty="0" smtClean="0">
              <a:solidFill>
                <a:srgbClr val="FFFF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淀粉类食材极易造成糊锅，对运营有限制；</a:t>
            </a:r>
            <a:endParaRPr lang="en-US" altLang="zh-CN" sz="2800" dirty="0">
              <a:solidFill>
                <a:srgbClr val="FFFF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对菜品重量有限制，超过</a:t>
            </a:r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800g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需分成两份烹饪；</a:t>
            </a:r>
            <a:endParaRPr lang="en-US" altLang="zh-CN" sz="2800" dirty="0">
              <a:solidFill>
                <a:srgbClr val="FFFF00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设备价格昂贵，</a:t>
            </a:r>
            <a:r>
              <a:rPr lang="en-US" altLang="zh-CN" sz="2800" dirty="0" err="1" smtClean="0">
                <a:solidFill>
                  <a:srgbClr val="FFFF00"/>
                </a:solidFill>
                <a:latin typeface="+mn-ea"/>
              </a:rPr>
              <a:t>bom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成本</a:t>
            </a:r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i10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版约</a:t>
            </a:r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13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万，</a:t>
            </a:r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C5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版也将近</a:t>
            </a:r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8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万。</a:t>
            </a:r>
            <a:endParaRPr lang="zh-CN" altLang="en-US" sz="2800" dirty="0" smtClean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4" name="图片 22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3" y="2342053"/>
            <a:ext cx="4201795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869" y="915743"/>
            <a:ext cx="414094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为解决以上痛点，现设计一款麻辣烫机器人新工艺版：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2745" y="1899920"/>
            <a:ext cx="440817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约</a:t>
            </a:r>
            <a:r>
              <a:rPr lang="en-US" altLang="zh-CN" sz="2200" dirty="0" smtClean="0">
                <a:solidFill>
                  <a:srgbClr val="FFFF00"/>
                </a:solidFill>
              </a:rPr>
              <a:t>300L</a:t>
            </a:r>
            <a:r>
              <a:rPr lang="zh-CN" altLang="en-US" sz="2200" dirty="0" smtClean="0">
                <a:solidFill>
                  <a:srgbClr val="FFFF00"/>
                </a:solidFill>
              </a:rPr>
              <a:t>大容积煮桶，实现骨汤现熬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FF00"/>
                </a:solidFill>
              </a:rPr>
              <a:t>煮</a:t>
            </a:r>
            <a:r>
              <a:rPr lang="zh-CN" altLang="en-US" sz="2200" dirty="0" smtClean="0">
                <a:solidFill>
                  <a:srgbClr val="FFFF00"/>
                </a:solidFill>
              </a:rPr>
              <a:t>篮设计，彻底解决糊锅问题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煮篮大小可按需求设计，解放</a:t>
            </a:r>
            <a:r>
              <a:rPr lang="en-US" altLang="zh-CN" sz="2200" dirty="0" smtClean="0">
                <a:solidFill>
                  <a:srgbClr val="FFFF00"/>
                </a:solidFill>
              </a:rPr>
              <a:t>800g</a:t>
            </a:r>
            <a:r>
              <a:rPr lang="zh-CN" altLang="en-US" sz="2200" dirty="0" smtClean="0">
                <a:solidFill>
                  <a:srgbClr val="FFFF00"/>
                </a:solidFill>
              </a:rPr>
              <a:t>食材限制</a:t>
            </a:r>
            <a:endParaRPr lang="en-US" altLang="zh-CN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rgbClr val="FFFF00"/>
                </a:solidFill>
              </a:rPr>
              <a:t>价格低廉，预估价格六万，量产后约四万</a:t>
            </a:r>
            <a:endParaRPr lang="zh-CN" altLang="en-US" sz="2200" dirty="0" smtClean="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40" y="431800"/>
            <a:ext cx="7401560" cy="5993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1"/>
          <p:cNvSpPr/>
          <p:nvPr/>
        </p:nvSpPr>
        <p:spPr>
          <a:xfrm>
            <a:off x="10572750" y="6188710"/>
            <a:ext cx="1431290" cy="63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/>
              <a:t>扫码取餐</a:t>
            </a:r>
            <a:endParaRPr lang="zh-CN" altLang="en-US" sz="1600" dirty="0"/>
          </a:p>
        </p:txBody>
      </p:sp>
      <p:sp>
        <p:nvSpPr>
          <p:cNvPr id="20" name="右箭头 19"/>
          <p:cNvSpPr/>
          <p:nvPr/>
        </p:nvSpPr>
        <p:spPr>
          <a:xfrm rot="5400000">
            <a:off x="10904220" y="5528945"/>
            <a:ext cx="768350" cy="30670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4" name="圆角矩形 63"/>
          <p:cNvSpPr/>
          <p:nvPr/>
        </p:nvSpPr>
        <p:spPr>
          <a:xfrm>
            <a:off x="36830" y="4271645"/>
            <a:ext cx="1068070" cy="501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 smtClean="0"/>
              <a:t>称重付款</a:t>
            </a:r>
            <a:endParaRPr lang="zh-CN" altLang="en-US" sz="1600" dirty="0" smtClean="0"/>
          </a:p>
        </p:txBody>
      </p:sp>
      <p:sp>
        <p:nvSpPr>
          <p:cNvPr id="65" name="右箭头 64"/>
          <p:cNvSpPr/>
          <p:nvPr/>
        </p:nvSpPr>
        <p:spPr>
          <a:xfrm>
            <a:off x="1104900" y="4398010"/>
            <a:ext cx="482600" cy="2495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6" name="右箭头 65"/>
          <p:cNvSpPr/>
          <p:nvPr/>
        </p:nvSpPr>
        <p:spPr>
          <a:xfrm>
            <a:off x="6130925" y="5077460"/>
            <a:ext cx="482600" cy="2495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7" name="圆角矩形 12"/>
          <p:cNvSpPr/>
          <p:nvPr/>
        </p:nvSpPr>
        <p:spPr>
          <a:xfrm>
            <a:off x="6710680" y="4917440"/>
            <a:ext cx="1383030" cy="655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/>
              <a:t>运输餐盘到加汤工位</a:t>
            </a:r>
            <a:endParaRPr lang="zh-CN" altLang="en-US" sz="1600" dirty="0"/>
          </a:p>
        </p:txBody>
      </p:sp>
      <p:sp>
        <p:nvSpPr>
          <p:cNvPr id="69" name="右箭头 68"/>
          <p:cNvSpPr/>
          <p:nvPr/>
        </p:nvSpPr>
        <p:spPr>
          <a:xfrm>
            <a:off x="8186420" y="5120640"/>
            <a:ext cx="482600" cy="2495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70" name="圆角矩形 69"/>
          <p:cNvSpPr/>
          <p:nvPr/>
        </p:nvSpPr>
        <p:spPr>
          <a:xfrm>
            <a:off x="1587500" y="4220210"/>
            <a:ext cx="133667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 smtClean="0"/>
              <a:t>将</a:t>
            </a:r>
            <a:r>
              <a:rPr lang="zh-CN" altLang="en-US" sz="1600" dirty="0"/>
              <a:t>食材转到烹饪锅中</a:t>
            </a:r>
            <a:endParaRPr lang="zh-CN" altLang="en-US" sz="1600" dirty="0"/>
          </a:p>
        </p:txBody>
      </p:sp>
      <p:sp>
        <p:nvSpPr>
          <p:cNvPr id="71" name="圆角矩形 70"/>
          <p:cNvSpPr/>
          <p:nvPr/>
        </p:nvSpPr>
        <p:spPr>
          <a:xfrm>
            <a:off x="3434080" y="4227830"/>
            <a:ext cx="880110" cy="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/>
              <a:t>烹饪锅旋转</a:t>
            </a:r>
            <a:endParaRPr lang="zh-CN" altLang="en-US" sz="1600" dirty="0"/>
          </a:p>
        </p:txBody>
      </p:sp>
      <p:sp>
        <p:nvSpPr>
          <p:cNvPr id="73" name="圆角矩形 13"/>
          <p:cNvSpPr/>
          <p:nvPr/>
        </p:nvSpPr>
        <p:spPr>
          <a:xfrm>
            <a:off x="860425" y="5776595"/>
            <a:ext cx="130302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 smtClean="0"/>
              <a:t>汤碗移至出餐工位</a:t>
            </a:r>
            <a:endParaRPr lang="zh-CN" altLang="en-US" sz="1600" dirty="0"/>
          </a:p>
        </p:txBody>
      </p:sp>
      <p:sp>
        <p:nvSpPr>
          <p:cNvPr id="74" name="圆角矩形 11"/>
          <p:cNvSpPr/>
          <p:nvPr/>
        </p:nvSpPr>
        <p:spPr>
          <a:xfrm>
            <a:off x="4245610" y="5782310"/>
            <a:ext cx="1538605" cy="56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/>
              <a:t>汤碗承接烹饪好的食材</a:t>
            </a:r>
            <a:endParaRPr lang="zh-CN" altLang="en-US" sz="1600" dirty="0"/>
          </a:p>
        </p:txBody>
      </p:sp>
      <p:sp>
        <p:nvSpPr>
          <p:cNvPr id="75" name="圆角矩形 11"/>
          <p:cNvSpPr/>
          <p:nvPr/>
        </p:nvSpPr>
        <p:spPr>
          <a:xfrm>
            <a:off x="471170" y="2800985"/>
            <a:ext cx="1493520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 smtClean="0"/>
              <a:t>发盘组件发盘</a:t>
            </a:r>
            <a:endParaRPr lang="zh-CN" altLang="en-US" sz="1600" dirty="0"/>
          </a:p>
        </p:txBody>
      </p:sp>
      <p:sp>
        <p:nvSpPr>
          <p:cNvPr id="76" name="圆角矩形 13"/>
          <p:cNvSpPr/>
          <p:nvPr/>
        </p:nvSpPr>
        <p:spPr>
          <a:xfrm>
            <a:off x="3434080" y="2714625"/>
            <a:ext cx="191643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 smtClean="0"/>
              <a:t>转运组件将汤碗放置托盘上</a:t>
            </a:r>
            <a:endParaRPr lang="zh-CN" altLang="en-US" sz="1600" dirty="0"/>
          </a:p>
        </p:txBody>
      </p:sp>
      <p:sp>
        <p:nvSpPr>
          <p:cNvPr id="77" name="圆角矩形 76"/>
          <p:cNvSpPr/>
          <p:nvPr/>
        </p:nvSpPr>
        <p:spPr>
          <a:xfrm>
            <a:off x="2552700" y="5142865"/>
            <a:ext cx="8813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/>
              <a:t>盛菜盆回收</a:t>
            </a:r>
            <a:endParaRPr lang="zh-CN" altLang="en-US" sz="1600" dirty="0"/>
          </a:p>
        </p:txBody>
      </p:sp>
      <p:sp>
        <p:nvSpPr>
          <p:cNvPr id="78" name="右箭头 77"/>
          <p:cNvSpPr/>
          <p:nvPr/>
        </p:nvSpPr>
        <p:spPr>
          <a:xfrm>
            <a:off x="2953385" y="4398010"/>
            <a:ext cx="445135" cy="2901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79" name="右箭头 78"/>
          <p:cNvSpPr/>
          <p:nvPr/>
        </p:nvSpPr>
        <p:spPr>
          <a:xfrm>
            <a:off x="4314190" y="4418330"/>
            <a:ext cx="443230" cy="2495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80" name="右箭头 79"/>
          <p:cNvSpPr/>
          <p:nvPr/>
        </p:nvSpPr>
        <p:spPr>
          <a:xfrm rot="5400000">
            <a:off x="4937760" y="5132705"/>
            <a:ext cx="741680" cy="32639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81" name="右箭头 80"/>
          <p:cNvSpPr/>
          <p:nvPr/>
        </p:nvSpPr>
        <p:spPr>
          <a:xfrm>
            <a:off x="2220595" y="5938520"/>
            <a:ext cx="2025015" cy="25019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82" name="右箭头 81"/>
          <p:cNvSpPr/>
          <p:nvPr/>
        </p:nvSpPr>
        <p:spPr>
          <a:xfrm>
            <a:off x="1964690" y="2880995"/>
            <a:ext cx="1375410" cy="2406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cxnSp>
        <p:nvCxnSpPr>
          <p:cNvPr id="83" name="肘形连接符 82"/>
          <p:cNvCxnSpPr/>
          <p:nvPr/>
        </p:nvCxnSpPr>
        <p:spPr>
          <a:xfrm>
            <a:off x="5295265" y="3010535"/>
            <a:ext cx="433705" cy="3065145"/>
          </a:xfrm>
          <a:prstGeom prst="bentConnector3">
            <a:avLst>
              <a:gd name="adj1" fmla="val 154905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5040" y="0"/>
            <a:ext cx="6156960" cy="429514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757420" y="4207510"/>
            <a:ext cx="1062990" cy="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 smtClean="0"/>
              <a:t>转到出餐工位</a:t>
            </a:r>
            <a:endParaRPr lang="zh-CN" altLang="en-US" sz="1600" dirty="0"/>
          </a:p>
        </p:txBody>
      </p:sp>
      <p:sp>
        <p:nvSpPr>
          <p:cNvPr id="38" name="右箭头 37"/>
          <p:cNvSpPr/>
          <p:nvPr/>
        </p:nvSpPr>
        <p:spPr>
          <a:xfrm>
            <a:off x="9923145" y="5097780"/>
            <a:ext cx="482600" cy="2495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39" name="圆角矩形 12"/>
          <p:cNvSpPr/>
          <p:nvPr/>
        </p:nvSpPr>
        <p:spPr>
          <a:xfrm>
            <a:off x="10481945" y="5001895"/>
            <a:ext cx="1485265" cy="66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/>
              <a:t>输送</a:t>
            </a:r>
            <a:r>
              <a:rPr lang="zh-CN" altLang="en-US" sz="1600" dirty="0" smtClean="0"/>
              <a:t>至层叠出</a:t>
            </a:r>
            <a:r>
              <a:rPr lang="zh-CN" altLang="en-US" sz="1600" dirty="0"/>
              <a:t>餐口</a:t>
            </a:r>
            <a:endParaRPr lang="zh-CN" altLang="en-US" sz="1600" dirty="0"/>
          </a:p>
        </p:txBody>
      </p:sp>
      <p:sp>
        <p:nvSpPr>
          <p:cNvPr id="40" name="圆角矩形 12"/>
          <p:cNvSpPr/>
          <p:nvPr/>
        </p:nvSpPr>
        <p:spPr>
          <a:xfrm>
            <a:off x="8726170" y="5032375"/>
            <a:ext cx="1120775" cy="42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z="1600" dirty="0"/>
              <a:t>加高汤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7921" y="70542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预估成本</a:t>
            </a:r>
            <a:endParaRPr lang="zh-CN" altLang="en-US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43545" y="1213399"/>
          <a:ext cx="7311161" cy="4879784"/>
        </p:xfrm>
        <a:graphic>
          <a:graphicData uri="http://schemas.openxmlformats.org/drawingml/2006/table">
            <a:tbl>
              <a:tblPr/>
              <a:tblGrid>
                <a:gridCol w="684449"/>
                <a:gridCol w="1626678"/>
                <a:gridCol w="684449"/>
                <a:gridCol w="683179"/>
                <a:gridCol w="873022"/>
                <a:gridCol w="1019496"/>
                <a:gridCol w="1739888"/>
              </a:tblGrid>
              <a:tr h="31197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预估价格表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68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数量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单位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单价</a:t>
                      </a: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总价</a:t>
                      </a: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备注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进餐模块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机械手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烹饪模块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落盘机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出碗机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6900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传送模块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加汤模块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高汤保温存贮桶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9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出餐模块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电控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信息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套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15000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餐盘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2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取菜碗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碗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2300</a:t>
                      </a:r>
                      <a:endParaRPr lang="en-US" altLang="zh-CN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None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总价：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59 400</a:t>
                      </a:r>
                      <a:r>
                        <a:rPr lang="zh-CN" altLang="en-US" sz="16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元</a:t>
                      </a:r>
                      <a:endParaRPr lang="en-US" altLang="zh-CN" sz="1600" b="1" i="0" u="none" strike="noStrike" kern="12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38675" y="6247216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量产后</a:t>
            </a:r>
            <a:r>
              <a:rPr lang="zh-CN" altLang="en-US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预估单台价格</a:t>
            </a:r>
            <a:r>
              <a:rPr lang="en-US" altLang="zh-CN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</a:t>
            </a:r>
            <a:endParaRPr lang="zh-CN" altLang="en-US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7921" y="705423"/>
            <a:ext cx="2278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WBS</a:t>
            </a:r>
            <a:r>
              <a:rPr lang="zh-CN" alt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开发计划</a:t>
            </a:r>
            <a:endParaRPr lang="zh-CN" altLang="en-US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77" y="325028"/>
            <a:ext cx="6474966" cy="6466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162175" y="2530475"/>
            <a:ext cx="7285990" cy="9728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模块分析 </a:t>
            </a:r>
            <a:r>
              <a:rPr lang="en-US" altLang="zh-CN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| PART2</a:t>
            </a:r>
            <a:endParaRPr lang="en-US" altLang="zh-CN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PLACING_PICTURE_USER_VIEWPORT" val="{&quot;height&quot;:7180,&quot;width&quot;:10488}"/>
</p:tagLst>
</file>

<file path=ppt/tags/tag12.xml><?xml version="1.0" encoding="utf-8"?>
<p:tagLst xmlns:p="http://schemas.openxmlformats.org/presentationml/2006/main">
  <p:tag name="KSO_WM_UNIT_TABLE_BEAUTIFY" val="smartTable{903edd01-2e8e-4905-b60f-25e12f021673}"/>
  <p:tag name="TABLE_ENDDRAG_ORIGIN_RECT" val="575*419"/>
  <p:tag name="TABLE_ENDDRAG_RECT" val="123*69*575*41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宽屏</PresentationFormat>
  <Paragraphs>334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思源黑体 CN Light</vt:lpstr>
      <vt:lpstr>等线</vt:lpstr>
      <vt:lpstr>Arial Unicode MS</vt:lpstr>
      <vt:lpstr>Calibri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DELL</dc:creator>
  <cp:lastModifiedBy>COSER</cp:lastModifiedBy>
  <cp:revision>263</cp:revision>
  <dcterms:created xsi:type="dcterms:W3CDTF">2019-06-19T02:08:00Z</dcterms:created>
  <dcterms:modified xsi:type="dcterms:W3CDTF">2020-12-29T02:35:28Z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