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</p:sldIdLst>
  <p:sldSz cx="180006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3B51"/>
    <a:srgbClr val="375A64"/>
    <a:srgbClr val="008573"/>
    <a:srgbClr val="F0F3F3"/>
    <a:srgbClr val="5987CF"/>
    <a:srgbClr val="B62984"/>
    <a:srgbClr val="FDB52F"/>
    <a:srgbClr val="D9D9D9"/>
    <a:srgbClr val="038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379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472842"/>
            <a:ext cx="13500497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4726842"/>
            <a:ext cx="13500497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27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479142"/>
            <a:ext cx="3881393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479142"/>
            <a:ext cx="11419171" cy="762669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4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76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243636"/>
            <a:ext cx="15525572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6022609"/>
            <a:ext cx="15525572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285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395710"/>
            <a:ext cx="7650282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395710"/>
            <a:ext cx="7650282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8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479143"/>
            <a:ext cx="15525572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206137"/>
            <a:ext cx="7615123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287331"/>
            <a:ext cx="7615123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206137"/>
            <a:ext cx="7652626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287331"/>
            <a:ext cx="7652626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20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10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295767"/>
            <a:ext cx="9112836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5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599969"/>
            <a:ext cx="580568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295767"/>
            <a:ext cx="9112836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699862"/>
            <a:ext cx="580568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45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479143"/>
            <a:ext cx="1552557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395710"/>
            <a:ext cx="1552557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DBD86-6995-4339-9A9B-3B562BFDE55F}" type="datetimeFigureOut">
              <a:rPr lang="pt-BR" smtClean="0"/>
              <a:t>19/06/2020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8341239"/>
            <a:ext cx="607522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8341239"/>
            <a:ext cx="4050149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63BFC-BD9F-4ECC-87AB-CB11B5DFA0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2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etângulo 3111">
            <a:extLst>
              <a:ext uri="{FF2B5EF4-FFF2-40B4-BE49-F238E27FC236}">
                <a16:creationId xmlns:a16="http://schemas.microsoft.com/office/drawing/2014/main" id="{7C951A52-37AB-4A5E-A87C-652373B030D5}"/>
              </a:ext>
            </a:extLst>
          </p:cNvPr>
          <p:cNvSpPr/>
          <p:nvPr/>
        </p:nvSpPr>
        <p:spPr>
          <a:xfrm>
            <a:off x="1545427" y="516760"/>
            <a:ext cx="11347017" cy="5441398"/>
          </a:xfrm>
          <a:prstGeom prst="rect">
            <a:avLst/>
          </a:prstGeom>
          <a:solidFill>
            <a:srgbClr val="F0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25CE19-F2F7-465C-AA2B-BC812E8AADEB}"/>
              </a:ext>
            </a:extLst>
          </p:cNvPr>
          <p:cNvSpPr/>
          <p:nvPr/>
        </p:nvSpPr>
        <p:spPr>
          <a:xfrm>
            <a:off x="1522578" y="575871"/>
            <a:ext cx="45719" cy="3653621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5" name="Fluxograma: Atraso 104">
            <a:extLst>
              <a:ext uri="{FF2B5EF4-FFF2-40B4-BE49-F238E27FC236}">
                <a16:creationId xmlns:a16="http://schemas.microsoft.com/office/drawing/2014/main" id="{1ABB57B3-EB55-48BE-8087-56FAD902F87A}"/>
              </a:ext>
            </a:extLst>
          </p:cNvPr>
          <p:cNvSpPr/>
          <p:nvPr/>
        </p:nvSpPr>
        <p:spPr>
          <a:xfrm rot="16200000">
            <a:off x="2767741" y="172755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ACC415BD-A905-49BC-ACD5-D13DA2F3949C}"/>
              </a:ext>
            </a:extLst>
          </p:cNvPr>
          <p:cNvSpPr/>
          <p:nvPr/>
        </p:nvSpPr>
        <p:spPr>
          <a:xfrm>
            <a:off x="2779580" y="2000532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1927CA4-6545-45D4-84D3-FD8E03CF1F19}"/>
              </a:ext>
            </a:extLst>
          </p:cNvPr>
          <p:cNvSpPr/>
          <p:nvPr/>
        </p:nvSpPr>
        <p:spPr>
          <a:xfrm rot="5400000">
            <a:off x="7205392" y="-5150824"/>
            <a:ext cx="45719" cy="11411355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4ECFED35-EFB6-4FA3-AE99-DD49A15D2350}"/>
              </a:ext>
            </a:extLst>
          </p:cNvPr>
          <p:cNvSpPr/>
          <p:nvPr/>
        </p:nvSpPr>
        <p:spPr>
          <a:xfrm flipH="1">
            <a:off x="12888212" y="559307"/>
            <a:ext cx="45719" cy="537997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9F714DC4-7387-4504-AB4D-D13672BEA579}"/>
              </a:ext>
            </a:extLst>
          </p:cNvPr>
          <p:cNvSpPr/>
          <p:nvPr/>
        </p:nvSpPr>
        <p:spPr>
          <a:xfrm rot="5400000">
            <a:off x="5583168" y="1892926"/>
            <a:ext cx="49357" cy="8153594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97" name="Retângulo 3096">
            <a:extLst>
              <a:ext uri="{FF2B5EF4-FFF2-40B4-BE49-F238E27FC236}">
                <a16:creationId xmlns:a16="http://schemas.microsoft.com/office/drawing/2014/main" id="{529240DD-BC42-4663-BD1B-4F1B6110110D}"/>
              </a:ext>
            </a:extLst>
          </p:cNvPr>
          <p:cNvSpPr/>
          <p:nvPr/>
        </p:nvSpPr>
        <p:spPr>
          <a:xfrm>
            <a:off x="1522575" y="5994396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9" name="Fluxograma: Atraso 118">
            <a:extLst>
              <a:ext uri="{FF2B5EF4-FFF2-40B4-BE49-F238E27FC236}">
                <a16:creationId xmlns:a16="http://schemas.microsoft.com/office/drawing/2014/main" id="{2C854F24-A989-4998-ACD1-E0E7E0F12269}"/>
              </a:ext>
            </a:extLst>
          </p:cNvPr>
          <p:cNvSpPr/>
          <p:nvPr/>
        </p:nvSpPr>
        <p:spPr>
          <a:xfrm rot="5400000">
            <a:off x="2767739" y="3615564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0" name="Fluxograma: Atraso 119">
            <a:extLst>
              <a:ext uri="{FF2B5EF4-FFF2-40B4-BE49-F238E27FC236}">
                <a16:creationId xmlns:a16="http://schemas.microsoft.com/office/drawing/2014/main" id="{46A4548B-08B8-4996-9E99-78C04FE9D1B1}"/>
              </a:ext>
            </a:extLst>
          </p:cNvPr>
          <p:cNvSpPr/>
          <p:nvPr/>
        </p:nvSpPr>
        <p:spPr>
          <a:xfrm rot="16200000">
            <a:off x="3353511" y="172755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2604881A-4D60-41CA-9B3C-8249E31C61D2}"/>
              </a:ext>
            </a:extLst>
          </p:cNvPr>
          <p:cNvSpPr/>
          <p:nvPr/>
        </p:nvSpPr>
        <p:spPr>
          <a:xfrm>
            <a:off x="3365350" y="2000531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2" name="Fluxograma: Atraso 121">
            <a:extLst>
              <a:ext uri="{FF2B5EF4-FFF2-40B4-BE49-F238E27FC236}">
                <a16:creationId xmlns:a16="http://schemas.microsoft.com/office/drawing/2014/main" id="{B7FA9B79-2747-4338-9CCE-79ABA7DBEF7E}"/>
              </a:ext>
            </a:extLst>
          </p:cNvPr>
          <p:cNvSpPr/>
          <p:nvPr/>
        </p:nvSpPr>
        <p:spPr>
          <a:xfrm rot="5400000">
            <a:off x="3353509" y="361556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098" name="Retângulo: Cantos Arredondados 3097">
            <a:extLst>
              <a:ext uri="{FF2B5EF4-FFF2-40B4-BE49-F238E27FC236}">
                <a16:creationId xmlns:a16="http://schemas.microsoft.com/office/drawing/2014/main" id="{F6519475-2A62-4EE0-B108-99F1E64C821E}"/>
              </a:ext>
            </a:extLst>
          </p:cNvPr>
          <p:cNvSpPr/>
          <p:nvPr/>
        </p:nvSpPr>
        <p:spPr>
          <a:xfrm>
            <a:off x="3954883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3101" name="Conector reto 3100">
            <a:extLst>
              <a:ext uri="{FF2B5EF4-FFF2-40B4-BE49-F238E27FC236}">
                <a16:creationId xmlns:a16="http://schemas.microsoft.com/office/drawing/2014/main" id="{95C9757D-2B2F-45BD-A155-05F9D6F35062}"/>
              </a:ext>
            </a:extLst>
          </p:cNvPr>
          <p:cNvCxnSpPr>
            <a:cxnSpLocks/>
          </p:cNvCxnSpPr>
          <p:nvPr/>
        </p:nvCxnSpPr>
        <p:spPr>
          <a:xfrm>
            <a:off x="9684644" y="5901331"/>
            <a:ext cx="0" cy="140228"/>
          </a:xfrm>
          <a:prstGeom prst="line">
            <a:avLst/>
          </a:prstGeom>
          <a:ln w="38100">
            <a:solidFill>
              <a:srgbClr val="4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etângulo 176">
            <a:extLst>
              <a:ext uri="{FF2B5EF4-FFF2-40B4-BE49-F238E27FC236}">
                <a16:creationId xmlns:a16="http://schemas.microsoft.com/office/drawing/2014/main" id="{A4FE673C-77C6-4F68-B3E1-AB28D454045A}"/>
              </a:ext>
            </a:extLst>
          </p:cNvPr>
          <p:cNvSpPr/>
          <p:nvPr/>
        </p:nvSpPr>
        <p:spPr>
          <a:xfrm rot="5400000">
            <a:off x="12516568" y="5554083"/>
            <a:ext cx="45719" cy="789007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6DDC88D8-7A0A-403B-9487-CC1EEC9D7AF2}"/>
              </a:ext>
            </a:extLst>
          </p:cNvPr>
          <p:cNvCxnSpPr>
            <a:cxnSpLocks/>
          </p:cNvCxnSpPr>
          <p:nvPr/>
        </p:nvCxnSpPr>
        <p:spPr>
          <a:xfrm>
            <a:off x="12144924" y="5872813"/>
            <a:ext cx="0" cy="140228"/>
          </a:xfrm>
          <a:prstGeom prst="line">
            <a:avLst/>
          </a:prstGeom>
          <a:ln w="38100">
            <a:solidFill>
              <a:srgbClr val="453B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6" name="CaixaDeTexto 3105">
            <a:extLst>
              <a:ext uri="{FF2B5EF4-FFF2-40B4-BE49-F238E27FC236}">
                <a16:creationId xmlns:a16="http://schemas.microsoft.com/office/drawing/2014/main" id="{2B6B013D-5EAE-47D5-B4AB-A0369F4F59C8}"/>
              </a:ext>
            </a:extLst>
          </p:cNvPr>
          <p:cNvSpPr txBox="1"/>
          <p:nvPr/>
        </p:nvSpPr>
        <p:spPr>
          <a:xfrm rot="16200000">
            <a:off x="2101176" y="2643413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1</a:t>
            </a:r>
          </a:p>
        </p:txBody>
      </p:sp>
      <p:sp>
        <p:nvSpPr>
          <p:cNvPr id="231" name="CaixaDeTexto 230">
            <a:extLst>
              <a:ext uri="{FF2B5EF4-FFF2-40B4-BE49-F238E27FC236}">
                <a16:creationId xmlns:a16="http://schemas.microsoft.com/office/drawing/2014/main" id="{B0DA8BFF-EB96-4312-99E4-CC254FFD5D39}"/>
              </a:ext>
            </a:extLst>
          </p:cNvPr>
          <p:cNvSpPr txBox="1"/>
          <p:nvPr/>
        </p:nvSpPr>
        <p:spPr>
          <a:xfrm rot="16200000">
            <a:off x="2673371" y="2643413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2</a:t>
            </a:r>
          </a:p>
        </p:txBody>
      </p:sp>
      <p:sp>
        <p:nvSpPr>
          <p:cNvPr id="240" name="Fluxograma: Atraso 239">
            <a:extLst>
              <a:ext uri="{FF2B5EF4-FFF2-40B4-BE49-F238E27FC236}">
                <a16:creationId xmlns:a16="http://schemas.microsoft.com/office/drawing/2014/main" id="{07C01F5A-A8D5-411E-8019-C74F947C3631}"/>
              </a:ext>
            </a:extLst>
          </p:cNvPr>
          <p:cNvSpPr/>
          <p:nvPr/>
        </p:nvSpPr>
        <p:spPr>
          <a:xfrm rot="16200000">
            <a:off x="3934514" y="172755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1" name="Retângulo 240">
            <a:extLst>
              <a:ext uri="{FF2B5EF4-FFF2-40B4-BE49-F238E27FC236}">
                <a16:creationId xmlns:a16="http://schemas.microsoft.com/office/drawing/2014/main" id="{96D46643-9A40-4061-84EE-FEDEE2082803}"/>
              </a:ext>
            </a:extLst>
          </p:cNvPr>
          <p:cNvSpPr/>
          <p:nvPr/>
        </p:nvSpPr>
        <p:spPr>
          <a:xfrm>
            <a:off x="3946353" y="2000532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2" name="Fluxograma: Atraso 241">
            <a:extLst>
              <a:ext uri="{FF2B5EF4-FFF2-40B4-BE49-F238E27FC236}">
                <a16:creationId xmlns:a16="http://schemas.microsoft.com/office/drawing/2014/main" id="{56054DDB-2AE6-4654-AEDD-C2DA9BA2D2E3}"/>
              </a:ext>
            </a:extLst>
          </p:cNvPr>
          <p:cNvSpPr/>
          <p:nvPr/>
        </p:nvSpPr>
        <p:spPr>
          <a:xfrm rot="5400000">
            <a:off x="3934512" y="3615564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3" name="Fluxograma: Atraso 242">
            <a:extLst>
              <a:ext uri="{FF2B5EF4-FFF2-40B4-BE49-F238E27FC236}">
                <a16:creationId xmlns:a16="http://schemas.microsoft.com/office/drawing/2014/main" id="{50CE0EF0-9288-497F-B525-666140C5D770}"/>
              </a:ext>
            </a:extLst>
          </p:cNvPr>
          <p:cNvSpPr/>
          <p:nvPr/>
        </p:nvSpPr>
        <p:spPr>
          <a:xfrm rot="16200000">
            <a:off x="4520284" y="172755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4" name="Retângulo 243">
            <a:extLst>
              <a:ext uri="{FF2B5EF4-FFF2-40B4-BE49-F238E27FC236}">
                <a16:creationId xmlns:a16="http://schemas.microsoft.com/office/drawing/2014/main" id="{19C82069-6B38-44B2-8349-88091FE8EC4F}"/>
              </a:ext>
            </a:extLst>
          </p:cNvPr>
          <p:cNvSpPr/>
          <p:nvPr/>
        </p:nvSpPr>
        <p:spPr>
          <a:xfrm>
            <a:off x="4532123" y="2000531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5" name="Fluxograma: Atraso 244">
            <a:extLst>
              <a:ext uri="{FF2B5EF4-FFF2-40B4-BE49-F238E27FC236}">
                <a16:creationId xmlns:a16="http://schemas.microsoft.com/office/drawing/2014/main" id="{D3AEAA48-CC0B-494C-9269-E94B6EFE1FB3}"/>
              </a:ext>
            </a:extLst>
          </p:cNvPr>
          <p:cNvSpPr/>
          <p:nvPr/>
        </p:nvSpPr>
        <p:spPr>
          <a:xfrm rot="5400000">
            <a:off x="4520282" y="361556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46" name="CaixaDeTexto 245">
            <a:extLst>
              <a:ext uri="{FF2B5EF4-FFF2-40B4-BE49-F238E27FC236}">
                <a16:creationId xmlns:a16="http://schemas.microsoft.com/office/drawing/2014/main" id="{9EA1522C-F0E6-4C46-B937-2229DD7850A3}"/>
              </a:ext>
            </a:extLst>
          </p:cNvPr>
          <p:cNvSpPr txBox="1"/>
          <p:nvPr/>
        </p:nvSpPr>
        <p:spPr>
          <a:xfrm rot="16200000">
            <a:off x="3267949" y="2643413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3</a:t>
            </a:r>
          </a:p>
        </p:txBody>
      </p:sp>
      <p:sp>
        <p:nvSpPr>
          <p:cNvPr id="247" name="CaixaDeTexto 246">
            <a:extLst>
              <a:ext uri="{FF2B5EF4-FFF2-40B4-BE49-F238E27FC236}">
                <a16:creationId xmlns:a16="http://schemas.microsoft.com/office/drawing/2014/main" id="{A284E386-3B44-4064-9FA9-52176DED5E4A}"/>
              </a:ext>
            </a:extLst>
          </p:cNvPr>
          <p:cNvSpPr txBox="1"/>
          <p:nvPr/>
        </p:nvSpPr>
        <p:spPr>
          <a:xfrm rot="16200000">
            <a:off x="3840144" y="2643413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4</a:t>
            </a:r>
          </a:p>
        </p:txBody>
      </p:sp>
      <p:sp>
        <p:nvSpPr>
          <p:cNvPr id="264" name="Fluxograma: Atraso 263">
            <a:extLst>
              <a:ext uri="{FF2B5EF4-FFF2-40B4-BE49-F238E27FC236}">
                <a16:creationId xmlns:a16="http://schemas.microsoft.com/office/drawing/2014/main" id="{50C709A2-BF2E-4583-B271-A2734F65C24F}"/>
              </a:ext>
            </a:extLst>
          </p:cNvPr>
          <p:cNvSpPr/>
          <p:nvPr/>
        </p:nvSpPr>
        <p:spPr>
          <a:xfrm rot="16200000">
            <a:off x="5094759" y="171461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5" name="Retângulo 264">
            <a:extLst>
              <a:ext uri="{FF2B5EF4-FFF2-40B4-BE49-F238E27FC236}">
                <a16:creationId xmlns:a16="http://schemas.microsoft.com/office/drawing/2014/main" id="{B40E7B3B-C465-4459-9ACE-11B238A0EE7A}"/>
              </a:ext>
            </a:extLst>
          </p:cNvPr>
          <p:cNvSpPr/>
          <p:nvPr/>
        </p:nvSpPr>
        <p:spPr>
          <a:xfrm>
            <a:off x="5106598" y="1987591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6" name="Fluxograma: Atraso 265">
            <a:extLst>
              <a:ext uri="{FF2B5EF4-FFF2-40B4-BE49-F238E27FC236}">
                <a16:creationId xmlns:a16="http://schemas.microsoft.com/office/drawing/2014/main" id="{853C2CA2-8777-4BA2-B025-4784FEE83F91}"/>
              </a:ext>
            </a:extLst>
          </p:cNvPr>
          <p:cNvSpPr/>
          <p:nvPr/>
        </p:nvSpPr>
        <p:spPr>
          <a:xfrm rot="5400000">
            <a:off x="5094757" y="360262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7" name="Fluxograma: Atraso 266">
            <a:extLst>
              <a:ext uri="{FF2B5EF4-FFF2-40B4-BE49-F238E27FC236}">
                <a16:creationId xmlns:a16="http://schemas.microsoft.com/office/drawing/2014/main" id="{72FA6048-0609-4C26-8695-457B645C383F}"/>
              </a:ext>
            </a:extLst>
          </p:cNvPr>
          <p:cNvSpPr/>
          <p:nvPr/>
        </p:nvSpPr>
        <p:spPr>
          <a:xfrm rot="16200000">
            <a:off x="5680529" y="1714611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8" name="Retângulo 267">
            <a:extLst>
              <a:ext uri="{FF2B5EF4-FFF2-40B4-BE49-F238E27FC236}">
                <a16:creationId xmlns:a16="http://schemas.microsoft.com/office/drawing/2014/main" id="{1176AE80-1B9A-441F-9523-8D48567FB706}"/>
              </a:ext>
            </a:extLst>
          </p:cNvPr>
          <p:cNvSpPr/>
          <p:nvPr/>
        </p:nvSpPr>
        <p:spPr>
          <a:xfrm>
            <a:off x="5692368" y="1987590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69" name="Fluxograma: Atraso 268">
            <a:extLst>
              <a:ext uri="{FF2B5EF4-FFF2-40B4-BE49-F238E27FC236}">
                <a16:creationId xmlns:a16="http://schemas.microsoft.com/office/drawing/2014/main" id="{63AFC12B-A135-4329-AF25-A9F5E648DB72}"/>
              </a:ext>
            </a:extLst>
          </p:cNvPr>
          <p:cNvSpPr/>
          <p:nvPr/>
        </p:nvSpPr>
        <p:spPr>
          <a:xfrm rot="5400000">
            <a:off x="5680527" y="360262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0" name="CaixaDeTexto 269">
            <a:extLst>
              <a:ext uri="{FF2B5EF4-FFF2-40B4-BE49-F238E27FC236}">
                <a16:creationId xmlns:a16="http://schemas.microsoft.com/office/drawing/2014/main" id="{F6C4614E-BB22-4D79-B9D6-55CFAC9E03F3}"/>
              </a:ext>
            </a:extLst>
          </p:cNvPr>
          <p:cNvSpPr txBox="1"/>
          <p:nvPr/>
        </p:nvSpPr>
        <p:spPr>
          <a:xfrm rot="16200000">
            <a:off x="4428194" y="2630472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5</a:t>
            </a:r>
          </a:p>
        </p:txBody>
      </p:sp>
      <p:sp>
        <p:nvSpPr>
          <p:cNvPr id="271" name="CaixaDeTexto 270">
            <a:extLst>
              <a:ext uri="{FF2B5EF4-FFF2-40B4-BE49-F238E27FC236}">
                <a16:creationId xmlns:a16="http://schemas.microsoft.com/office/drawing/2014/main" id="{0E4A0C2D-76D3-4596-8C29-1F31523E9098}"/>
              </a:ext>
            </a:extLst>
          </p:cNvPr>
          <p:cNvSpPr txBox="1"/>
          <p:nvPr/>
        </p:nvSpPr>
        <p:spPr>
          <a:xfrm rot="16200000">
            <a:off x="5000389" y="2630472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6</a:t>
            </a:r>
          </a:p>
        </p:txBody>
      </p:sp>
      <p:sp>
        <p:nvSpPr>
          <p:cNvPr id="272" name="Fluxograma: Atraso 271">
            <a:extLst>
              <a:ext uri="{FF2B5EF4-FFF2-40B4-BE49-F238E27FC236}">
                <a16:creationId xmlns:a16="http://schemas.microsoft.com/office/drawing/2014/main" id="{29CEE007-3CDC-4F38-A266-34025B919AB3}"/>
              </a:ext>
            </a:extLst>
          </p:cNvPr>
          <p:cNvSpPr/>
          <p:nvPr/>
        </p:nvSpPr>
        <p:spPr>
          <a:xfrm rot="16200000">
            <a:off x="6261532" y="171461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3" name="Retângulo 272">
            <a:extLst>
              <a:ext uri="{FF2B5EF4-FFF2-40B4-BE49-F238E27FC236}">
                <a16:creationId xmlns:a16="http://schemas.microsoft.com/office/drawing/2014/main" id="{77112DEC-B598-4751-A799-21A580B9F500}"/>
              </a:ext>
            </a:extLst>
          </p:cNvPr>
          <p:cNvSpPr/>
          <p:nvPr/>
        </p:nvSpPr>
        <p:spPr>
          <a:xfrm>
            <a:off x="6273371" y="1987591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4" name="Fluxograma: Atraso 273">
            <a:extLst>
              <a:ext uri="{FF2B5EF4-FFF2-40B4-BE49-F238E27FC236}">
                <a16:creationId xmlns:a16="http://schemas.microsoft.com/office/drawing/2014/main" id="{C6877017-0243-4109-851F-95CADD479BA0}"/>
              </a:ext>
            </a:extLst>
          </p:cNvPr>
          <p:cNvSpPr/>
          <p:nvPr/>
        </p:nvSpPr>
        <p:spPr>
          <a:xfrm rot="5400000">
            <a:off x="6261530" y="3602623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5" name="Fluxograma: Atraso 274">
            <a:extLst>
              <a:ext uri="{FF2B5EF4-FFF2-40B4-BE49-F238E27FC236}">
                <a16:creationId xmlns:a16="http://schemas.microsoft.com/office/drawing/2014/main" id="{D418D019-EFAD-49D3-B917-0F06B649B32B}"/>
              </a:ext>
            </a:extLst>
          </p:cNvPr>
          <p:cNvSpPr/>
          <p:nvPr/>
        </p:nvSpPr>
        <p:spPr>
          <a:xfrm rot="16200000">
            <a:off x="6847302" y="1714611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6" name="Retângulo 275">
            <a:extLst>
              <a:ext uri="{FF2B5EF4-FFF2-40B4-BE49-F238E27FC236}">
                <a16:creationId xmlns:a16="http://schemas.microsoft.com/office/drawing/2014/main" id="{D29E662F-685C-4FD7-A52C-8AC2126CFB92}"/>
              </a:ext>
            </a:extLst>
          </p:cNvPr>
          <p:cNvSpPr/>
          <p:nvPr/>
        </p:nvSpPr>
        <p:spPr>
          <a:xfrm>
            <a:off x="6859141" y="1987590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7" name="Fluxograma: Atraso 276">
            <a:extLst>
              <a:ext uri="{FF2B5EF4-FFF2-40B4-BE49-F238E27FC236}">
                <a16:creationId xmlns:a16="http://schemas.microsoft.com/office/drawing/2014/main" id="{5FEEAD87-E7B5-41A6-A856-3792DD0F3708}"/>
              </a:ext>
            </a:extLst>
          </p:cNvPr>
          <p:cNvSpPr/>
          <p:nvPr/>
        </p:nvSpPr>
        <p:spPr>
          <a:xfrm rot="5400000">
            <a:off x="6847300" y="360262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78" name="CaixaDeTexto 277">
            <a:extLst>
              <a:ext uri="{FF2B5EF4-FFF2-40B4-BE49-F238E27FC236}">
                <a16:creationId xmlns:a16="http://schemas.microsoft.com/office/drawing/2014/main" id="{B5D19970-456D-4880-9D1D-D987486AE793}"/>
              </a:ext>
            </a:extLst>
          </p:cNvPr>
          <p:cNvSpPr txBox="1"/>
          <p:nvPr/>
        </p:nvSpPr>
        <p:spPr>
          <a:xfrm rot="16200000">
            <a:off x="5594967" y="2630472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7</a:t>
            </a:r>
          </a:p>
        </p:txBody>
      </p:sp>
      <p:sp>
        <p:nvSpPr>
          <p:cNvPr id="279" name="CaixaDeTexto 278">
            <a:extLst>
              <a:ext uri="{FF2B5EF4-FFF2-40B4-BE49-F238E27FC236}">
                <a16:creationId xmlns:a16="http://schemas.microsoft.com/office/drawing/2014/main" id="{39C5DA16-F170-49CF-BAFA-56D46751C671}"/>
              </a:ext>
            </a:extLst>
          </p:cNvPr>
          <p:cNvSpPr txBox="1"/>
          <p:nvPr/>
        </p:nvSpPr>
        <p:spPr>
          <a:xfrm rot="16200000">
            <a:off x="6167162" y="2630472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8</a:t>
            </a:r>
          </a:p>
        </p:txBody>
      </p:sp>
      <p:sp>
        <p:nvSpPr>
          <p:cNvPr id="280" name="Fluxograma: Atraso 279">
            <a:extLst>
              <a:ext uri="{FF2B5EF4-FFF2-40B4-BE49-F238E27FC236}">
                <a16:creationId xmlns:a16="http://schemas.microsoft.com/office/drawing/2014/main" id="{9F08B86C-7B73-425B-9D53-A64A8E72AEEC}"/>
              </a:ext>
            </a:extLst>
          </p:cNvPr>
          <p:cNvSpPr/>
          <p:nvPr/>
        </p:nvSpPr>
        <p:spPr>
          <a:xfrm rot="16200000">
            <a:off x="7326769" y="1711918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1" name="Retângulo 280">
            <a:extLst>
              <a:ext uri="{FF2B5EF4-FFF2-40B4-BE49-F238E27FC236}">
                <a16:creationId xmlns:a16="http://schemas.microsoft.com/office/drawing/2014/main" id="{4DFFA2F6-64D2-4067-AB9F-BD8C3B55408E}"/>
              </a:ext>
            </a:extLst>
          </p:cNvPr>
          <p:cNvSpPr/>
          <p:nvPr/>
        </p:nvSpPr>
        <p:spPr>
          <a:xfrm>
            <a:off x="7338608" y="1984897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2" name="Fluxograma: Atraso 281">
            <a:extLst>
              <a:ext uri="{FF2B5EF4-FFF2-40B4-BE49-F238E27FC236}">
                <a16:creationId xmlns:a16="http://schemas.microsoft.com/office/drawing/2014/main" id="{7743FA51-8D8C-4C21-97D9-42BD16A92501}"/>
              </a:ext>
            </a:extLst>
          </p:cNvPr>
          <p:cNvSpPr/>
          <p:nvPr/>
        </p:nvSpPr>
        <p:spPr>
          <a:xfrm rot="5400000">
            <a:off x="7326767" y="3599929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3" name="Fluxograma: Atraso 282">
            <a:extLst>
              <a:ext uri="{FF2B5EF4-FFF2-40B4-BE49-F238E27FC236}">
                <a16:creationId xmlns:a16="http://schemas.microsoft.com/office/drawing/2014/main" id="{A273DB02-39DF-4285-A1BD-7158AF9AA972}"/>
              </a:ext>
            </a:extLst>
          </p:cNvPr>
          <p:cNvSpPr/>
          <p:nvPr/>
        </p:nvSpPr>
        <p:spPr>
          <a:xfrm rot="16200000">
            <a:off x="7912539" y="1711917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4" name="Retângulo 283">
            <a:extLst>
              <a:ext uri="{FF2B5EF4-FFF2-40B4-BE49-F238E27FC236}">
                <a16:creationId xmlns:a16="http://schemas.microsoft.com/office/drawing/2014/main" id="{1C7609C3-2C1D-4384-9AED-EA704486FBFB}"/>
              </a:ext>
            </a:extLst>
          </p:cNvPr>
          <p:cNvSpPr/>
          <p:nvPr/>
        </p:nvSpPr>
        <p:spPr>
          <a:xfrm>
            <a:off x="7924378" y="1984896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5" name="Fluxograma: Atraso 284">
            <a:extLst>
              <a:ext uri="{FF2B5EF4-FFF2-40B4-BE49-F238E27FC236}">
                <a16:creationId xmlns:a16="http://schemas.microsoft.com/office/drawing/2014/main" id="{6CE27C41-65B1-4FE1-B488-ED5B6AF48626}"/>
              </a:ext>
            </a:extLst>
          </p:cNvPr>
          <p:cNvSpPr/>
          <p:nvPr/>
        </p:nvSpPr>
        <p:spPr>
          <a:xfrm rot="5400000">
            <a:off x="7912537" y="3599928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6" name="CaixaDeTexto 285">
            <a:extLst>
              <a:ext uri="{FF2B5EF4-FFF2-40B4-BE49-F238E27FC236}">
                <a16:creationId xmlns:a16="http://schemas.microsoft.com/office/drawing/2014/main" id="{330F63AD-514D-4011-A800-9EB379635E02}"/>
              </a:ext>
            </a:extLst>
          </p:cNvPr>
          <p:cNvSpPr txBox="1"/>
          <p:nvPr/>
        </p:nvSpPr>
        <p:spPr>
          <a:xfrm rot="16200000">
            <a:off x="6660204" y="2627778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9</a:t>
            </a:r>
          </a:p>
        </p:txBody>
      </p:sp>
      <p:sp>
        <p:nvSpPr>
          <p:cNvPr id="287" name="CaixaDeTexto 286">
            <a:extLst>
              <a:ext uri="{FF2B5EF4-FFF2-40B4-BE49-F238E27FC236}">
                <a16:creationId xmlns:a16="http://schemas.microsoft.com/office/drawing/2014/main" id="{B589B8E9-7D4C-4BAC-A5E7-018F0B15C6D2}"/>
              </a:ext>
            </a:extLst>
          </p:cNvPr>
          <p:cNvSpPr txBox="1"/>
          <p:nvPr/>
        </p:nvSpPr>
        <p:spPr>
          <a:xfrm rot="16200000">
            <a:off x="7232399" y="2627778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10</a:t>
            </a:r>
          </a:p>
        </p:txBody>
      </p:sp>
      <p:sp>
        <p:nvSpPr>
          <p:cNvPr id="288" name="Fluxograma: Atraso 287">
            <a:extLst>
              <a:ext uri="{FF2B5EF4-FFF2-40B4-BE49-F238E27FC236}">
                <a16:creationId xmlns:a16="http://schemas.microsoft.com/office/drawing/2014/main" id="{B4FEF355-F6E6-4208-B7F4-CE96A1ED442D}"/>
              </a:ext>
            </a:extLst>
          </p:cNvPr>
          <p:cNvSpPr/>
          <p:nvPr/>
        </p:nvSpPr>
        <p:spPr>
          <a:xfrm rot="16200000">
            <a:off x="8493542" y="1711918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89" name="Retângulo 288">
            <a:extLst>
              <a:ext uri="{FF2B5EF4-FFF2-40B4-BE49-F238E27FC236}">
                <a16:creationId xmlns:a16="http://schemas.microsoft.com/office/drawing/2014/main" id="{BE886E15-8793-4BBA-867C-6E4B8E9C25B8}"/>
              </a:ext>
            </a:extLst>
          </p:cNvPr>
          <p:cNvSpPr/>
          <p:nvPr/>
        </p:nvSpPr>
        <p:spPr>
          <a:xfrm>
            <a:off x="8505381" y="1984897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0" name="Fluxograma: Atraso 289">
            <a:extLst>
              <a:ext uri="{FF2B5EF4-FFF2-40B4-BE49-F238E27FC236}">
                <a16:creationId xmlns:a16="http://schemas.microsoft.com/office/drawing/2014/main" id="{B48982D3-3E47-430E-A83B-C3CE3A5214C4}"/>
              </a:ext>
            </a:extLst>
          </p:cNvPr>
          <p:cNvSpPr/>
          <p:nvPr/>
        </p:nvSpPr>
        <p:spPr>
          <a:xfrm rot="5400000">
            <a:off x="8493540" y="3599929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1" name="Fluxograma: Atraso 290">
            <a:extLst>
              <a:ext uri="{FF2B5EF4-FFF2-40B4-BE49-F238E27FC236}">
                <a16:creationId xmlns:a16="http://schemas.microsoft.com/office/drawing/2014/main" id="{F6FA7193-0992-4B3B-8498-CE9F6D674BAB}"/>
              </a:ext>
            </a:extLst>
          </p:cNvPr>
          <p:cNvSpPr/>
          <p:nvPr/>
        </p:nvSpPr>
        <p:spPr>
          <a:xfrm rot="16200000">
            <a:off x="9079312" y="1711917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2" name="Retângulo 291">
            <a:extLst>
              <a:ext uri="{FF2B5EF4-FFF2-40B4-BE49-F238E27FC236}">
                <a16:creationId xmlns:a16="http://schemas.microsoft.com/office/drawing/2014/main" id="{7C1DFC8F-1C72-4439-866C-BF5ABA1CE822}"/>
              </a:ext>
            </a:extLst>
          </p:cNvPr>
          <p:cNvSpPr/>
          <p:nvPr/>
        </p:nvSpPr>
        <p:spPr>
          <a:xfrm>
            <a:off x="9091151" y="1984896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3" name="Fluxograma: Atraso 292">
            <a:extLst>
              <a:ext uri="{FF2B5EF4-FFF2-40B4-BE49-F238E27FC236}">
                <a16:creationId xmlns:a16="http://schemas.microsoft.com/office/drawing/2014/main" id="{31379286-B864-4520-A953-B6EB8CCACFD8}"/>
              </a:ext>
            </a:extLst>
          </p:cNvPr>
          <p:cNvSpPr/>
          <p:nvPr/>
        </p:nvSpPr>
        <p:spPr>
          <a:xfrm rot="5400000">
            <a:off x="9079310" y="3599928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94" name="CaixaDeTexto 293">
            <a:extLst>
              <a:ext uri="{FF2B5EF4-FFF2-40B4-BE49-F238E27FC236}">
                <a16:creationId xmlns:a16="http://schemas.microsoft.com/office/drawing/2014/main" id="{D157D0CF-EB3C-4CCC-A8F0-7E15AB8C4304}"/>
              </a:ext>
            </a:extLst>
          </p:cNvPr>
          <p:cNvSpPr txBox="1"/>
          <p:nvPr/>
        </p:nvSpPr>
        <p:spPr>
          <a:xfrm rot="16200000">
            <a:off x="7826977" y="2627778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11</a:t>
            </a:r>
          </a:p>
        </p:txBody>
      </p:sp>
      <p:sp>
        <p:nvSpPr>
          <p:cNvPr id="295" name="CaixaDeTexto 294">
            <a:extLst>
              <a:ext uri="{FF2B5EF4-FFF2-40B4-BE49-F238E27FC236}">
                <a16:creationId xmlns:a16="http://schemas.microsoft.com/office/drawing/2014/main" id="{B64664B8-ADF3-482D-9397-22B63A853F89}"/>
              </a:ext>
            </a:extLst>
          </p:cNvPr>
          <p:cNvSpPr txBox="1"/>
          <p:nvPr/>
        </p:nvSpPr>
        <p:spPr>
          <a:xfrm rot="16200000">
            <a:off x="8399172" y="2627778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12</a:t>
            </a:r>
          </a:p>
        </p:txBody>
      </p:sp>
      <p:sp>
        <p:nvSpPr>
          <p:cNvPr id="312" name="CaixaDeTexto 311">
            <a:extLst>
              <a:ext uri="{FF2B5EF4-FFF2-40B4-BE49-F238E27FC236}">
                <a16:creationId xmlns:a16="http://schemas.microsoft.com/office/drawing/2014/main" id="{ED01A6FD-1832-4E15-9850-BB98D4697973}"/>
              </a:ext>
            </a:extLst>
          </p:cNvPr>
          <p:cNvSpPr txBox="1"/>
          <p:nvPr/>
        </p:nvSpPr>
        <p:spPr>
          <a:xfrm rot="16200000">
            <a:off x="3773333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</a:t>
            </a:r>
          </a:p>
        </p:txBody>
      </p:sp>
      <p:sp>
        <p:nvSpPr>
          <p:cNvPr id="315" name="Retângulo: Cantos Arredondados 314">
            <a:extLst>
              <a:ext uri="{FF2B5EF4-FFF2-40B4-BE49-F238E27FC236}">
                <a16:creationId xmlns:a16="http://schemas.microsoft.com/office/drawing/2014/main" id="{92D5C961-EB3D-42B5-8FF7-8AA6355E26BF}"/>
              </a:ext>
            </a:extLst>
          </p:cNvPr>
          <p:cNvSpPr/>
          <p:nvPr/>
        </p:nvSpPr>
        <p:spPr>
          <a:xfrm>
            <a:off x="4295888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6" name="CaixaDeTexto 315">
            <a:extLst>
              <a:ext uri="{FF2B5EF4-FFF2-40B4-BE49-F238E27FC236}">
                <a16:creationId xmlns:a16="http://schemas.microsoft.com/office/drawing/2014/main" id="{54E4DB5C-D215-44AE-8D98-63CFB0134C7B}"/>
              </a:ext>
            </a:extLst>
          </p:cNvPr>
          <p:cNvSpPr txBox="1"/>
          <p:nvPr/>
        </p:nvSpPr>
        <p:spPr>
          <a:xfrm rot="16200000">
            <a:off x="4114338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Cx.2</a:t>
            </a:r>
          </a:p>
        </p:txBody>
      </p:sp>
      <p:sp>
        <p:nvSpPr>
          <p:cNvPr id="317" name="Retângulo: Cantos Arredondados 316">
            <a:extLst>
              <a:ext uri="{FF2B5EF4-FFF2-40B4-BE49-F238E27FC236}">
                <a16:creationId xmlns:a16="http://schemas.microsoft.com/office/drawing/2014/main" id="{40493DDF-8B02-4E58-B293-35C7E58578E6}"/>
              </a:ext>
            </a:extLst>
          </p:cNvPr>
          <p:cNvSpPr/>
          <p:nvPr/>
        </p:nvSpPr>
        <p:spPr>
          <a:xfrm>
            <a:off x="4611430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18" name="CaixaDeTexto 317">
            <a:extLst>
              <a:ext uri="{FF2B5EF4-FFF2-40B4-BE49-F238E27FC236}">
                <a16:creationId xmlns:a16="http://schemas.microsoft.com/office/drawing/2014/main" id="{B390BC95-AE03-4DFE-BFF6-9EC4301B6D21}"/>
              </a:ext>
            </a:extLst>
          </p:cNvPr>
          <p:cNvSpPr txBox="1"/>
          <p:nvPr/>
        </p:nvSpPr>
        <p:spPr>
          <a:xfrm rot="16200000">
            <a:off x="4429880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Cx.3</a:t>
            </a:r>
          </a:p>
        </p:txBody>
      </p:sp>
      <p:sp>
        <p:nvSpPr>
          <p:cNvPr id="319" name="Retângulo: Cantos Arredondados 318">
            <a:extLst>
              <a:ext uri="{FF2B5EF4-FFF2-40B4-BE49-F238E27FC236}">
                <a16:creationId xmlns:a16="http://schemas.microsoft.com/office/drawing/2014/main" id="{15F78B65-A0A5-4A64-841E-E7A25DED409F}"/>
              </a:ext>
            </a:extLst>
          </p:cNvPr>
          <p:cNvSpPr/>
          <p:nvPr/>
        </p:nvSpPr>
        <p:spPr>
          <a:xfrm>
            <a:off x="4952435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0" name="CaixaDeTexto 319">
            <a:extLst>
              <a:ext uri="{FF2B5EF4-FFF2-40B4-BE49-F238E27FC236}">
                <a16:creationId xmlns:a16="http://schemas.microsoft.com/office/drawing/2014/main" id="{76EFBAAC-6DC1-4EEA-83BD-C89D32CB5919}"/>
              </a:ext>
            </a:extLst>
          </p:cNvPr>
          <p:cNvSpPr txBox="1"/>
          <p:nvPr/>
        </p:nvSpPr>
        <p:spPr>
          <a:xfrm rot="16200000">
            <a:off x="4770885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Cx.4</a:t>
            </a:r>
          </a:p>
        </p:txBody>
      </p:sp>
      <p:sp>
        <p:nvSpPr>
          <p:cNvPr id="321" name="Retângulo: Cantos Arredondados 320">
            <a:extLst>
              <a:ext uri="{FF2B5EF4-FFF2-40B4-BE49-F238E27FC236}">
                <a16:creationId xmlns:a16="http://schemas.microsoft.com/office/drawing/2014/main" id="{99AAD2F0-D84C-4023-91DA-BEFE5E8AD03C}"/>
              </a:ext>
            </a:extLst>
          </p:cNvPr>
          <p:cNvSpPr/>
          <p:nvPr/>
        </p:nvSpPr>
        <p:spPr>
          <a:xfrm>
            <a:off x="5293640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2" name="CaixaDeTexto 321">
            <a:extLst>
              <a:ext uri="{FF2B5EF4-FFF2-40B4-BE49-F238E27FC236}">
                <a16:creationId xmlns:a16="http://schemas.microsoft.com/office/drawing/2014/main" id="{88C1CAE8-3085-4B94-8279-E3CEF2AD7B4D}"/>
              </a:ext>
            </a:extLst>
          </p:cNvPr>
          <p:cNvSpPr txBox="1"/>
          <p:nvPr/>
        </p:nvSpPr>
        <p:spPr>
          <a:xfrm rot="16200000">
            <a:off x="5112090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Cx.5</a:t>
            </a:r>
          </a:p>
        </p:txBody>
      </p:sp>
      <p:sp>
        <p:nvSpPr>
          <p:cNvPr id="323" name="Retângulo: Cantos Arredondados 322">
            <a:extLst>
              <a:ext uri="{FF2B5EF4-FFF2-40B4-BE49-F238E27FC236}">
                <a16:creationId xmlns:a16="http://schemas.microsoft.com/office/drawing/2014/main" id="{3451957A-B5A2-457C-A8CC-0D5CA7A9DC17}"/>
              </a:ext>
            </a:extLst>
          </p:cNvPr>
          <p:cNvSpPr/>
          <p:nvPr/>
        </p:nvSpPr>
        <p:spPr>
          <a:xfrm>
            <a:off x="5634645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4" name="CaixaDeTexto 323">
            <a:extLst>
              <a:ext uri="{FF2B5EF4-FFF2-40B4-BE49-F238E27FC236}">
                <a16:creationId xmlns:a16="http://schemas.microsoft.com/office/drawing/2014/main" id="{F82C3382-DD53-4DDA-92D4-C9818DF51E71}"/>
              </a:ext>
            </a:extLst>
          </p:cNvPr>
          <p:cNvSpPr txBox="1"/>
          <p:nvPr/>
        </p:nvSpPr>
        <p:spPr>
          <a:xfrm rot="16200000">
            <a:off x="5453095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Cx.6</a:t>
            </a:r>
          </a:p>
        </p:txBody>
      </p:sp>
      <p:sp>
        <p:nvSpPr>
          <p:cNvPr id="325" name="Retângulo: Cantos Arredondados 324">
            <a:extLst>
              <a:ext uri="{FF2B5EF4-FFF2-40B4-BE49-F238E27FC236}">
                <a16:creationId xmlns:a16="http://schemas.microsoft.com/office/drawing/2014/main" id="{44CD30C4-A86B-44E2-B373-5ECC13D86D6C}"/>
              </a:ext>
            </a:extLst>
          </p:cNvPr>
          <p:cNvSpPr/>
          <p:nvPr/>
        </p:nvSpPr>
        <p:spPr>
          <a:xfrm>
            <a:off x="5950187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6" name="CaixaDeTexto 325">
            <a:extLst>
              <a:ext uri="{FF2B5EF4-FFF2-40B4-BE49-F238E27FC236}">
                <a16:creationId xmlns:a16="http://schemas.microsoft.com/office/drawing/2014/main" id="{8EAC5BD7-53E1-4C4D-8D37-6A9141C25D83}"/>
              </a:ext>
            </a:extLst>
          </p:cNvPr>
          <p:cNvSpPr txBox="1"/>
          <p:nvPr/>
        </p:nvSpPr>
        <p:spPr>
          <a:xfrm rot="16200000">
            <a:off x="5768637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Cx.7</a:t>
            </a:r>
          </a:p>
        </p:txBody>
      </p:sp>
      <p:sp>
        <p:nvSpPr>
          <p:cNvPr id="327" name="Retângulo: Cantos Arredondados 326">
            <a:extLst>
              <a:ext uri="{FF2B5EF4-FFF2-40B4-BE49-F238E27FC236}">
                <a16:creationId xmlns:a16="http://schemas.microsoft.com/office/drawing/2014/main" id="{56D981C5-430A-495F-9974-326CFDEB47A8}"/>
              </a:ext>
            </a:extLst>
          </p:cNvPr>
          <p:cNvSpPr/>
          <p:nvPr/>
        </p:nvSpPr>
        <p:spPr>
          <a:xfrm>
            <a:off x="6291192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28" name="CaixaDeTexto 327">
            <a:extLst>
              <a:ext uri="{FF2B5EF4-FFF2-40B4-BE49-F238E27FC236}">
                <a16:creationId xmlns:a16="http://schemas.microsoft.com/office/drawing/2014/main" id="{30281DDD-2C0F-4D06-9E0F-752C0386005B}"/>
              </a:ext>
            </a:extLst>
          </p:cNvPr>
          <p:cNvSpPr txBox="1"/>
          <p:nvPr/>
        </p:nvSpPr>
        <p:spPr>
          <a:xfrm rot="16200000">
            <a:off x="6109642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Cx.8</a:t>
            </a:r>
          </a:p>
        </p:txBody>
      </p:sp>
      <p:sp>
        <p:nvSpPr>
          <p:cNvPr id="329" name="Retângulo: Cantos Arredondados 328">
            <a:extLst>
              <a:ext uri="{FF2B5EF4-FFF2-40B4-BE49-F238E27FC236}">
                <a16:creationId xmlns:a16="http://schemas.microsoft.com/office/drawing/2014/main" id="{516AA66C-D2C3-4153-AF1F-863813D44642}"/>
              </a:ext>
            </a:extLst>
          </p:cNvPr>
          <p:cNvSpPr/>
          <p:nvPr/>
        </p:nvSpPr>
        <p:spPr>
          <a:xfrm>
            <a:off x="6644643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0" name="CaixaDeTexto 329">
            <a:extLst>
              <a:ext uri="{FF2B5EF4-FFF2-40B4-BE49-F238E27FC236}">
                <a16:creationId xmlns:a16="http://schemas.microsoft.com/office/drawing/2014/main" id="{D85181C7-F1E1-47ED-829D-56A0D338D81A}"/>
              </a:ext>
            </a:extLst>
          </p:cNvPr>
          <p:cNvSpPr txBox="1"/>
          <p:nvPr/>
        </p:nvSpPr>
        <p:spPr>
          <a:xfrm rot="16200000">
            <a:off x="6463093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Cx.9</a:t>
            </a:r>
          </a:p>
        </p:txBody>
      </p:sp>
      <p:sp>
        <p:nvSpPr>
          <p:cNvPr id="331" name="Retângulo: Cantos Arredondados 330">
            <a:extLst>
              <a:ext uri="{FF2B5EF4-FFF2-40B4-BE49-F238E27FC236}">
                <a16:creationId xmlns:a16="http://schemas.microsoft.com/office/drawing/2014/main" id="{42EE90BC-AF9B-4145-A63B-224AA9902F93}"/>
              </a:ext>
            </a:extLst>
          </p:cNvPr>
          <p:cNvSpPr/>
          <p:nvPr/>
        </p:nvSpPr>
        <p:spPr>
          <a:xfrm>
            <a:off x="6985648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2" name="CaixaDeTexto 331">
            <a:extLst>
              <a:ext uri="{FF2B5EF4-FFF2-40B4-BE49-F238E27FC236}">
                <a16:creationId xmlns:a16="http://schemas.microsoft.com/office/drawing/2014/main" id="{F09A0323-873A-4F48-9558-1446C37D3820}"/>
              </a:ext>
            </a:extLst>
          </p:cNvPr>
          <p:cNvSpPr txBox="1"/>
          <p:nvPr/>
        </p:nvSpPr>
        <p:spPr>
          <a:xfrm rot="16200000">
            <a:off x="6804098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Cx.10</a:t>
            </a:r>
          </a:p>
        </p:txBody>
      </p:sp>
      <p:sp>
        <p:nvSpPr>
          <p:cNvPr id="333" name="Retângulo: Cantos Arredondados 332">
            <a:extLst>
              <a:ext uri="{FF2B5EF4-FFF2-40B4-BE49-F238E27FC236}">
                <a16:creationId xmlns:a16="http://schemas.microsoft.com/office/drawing/2014/main" id="{8FA38A12-2045-4605-B05E-6D97B78316A0}"/>
              </a:ext>
            </a:extLst>
          </p:cNvPr>
          <p:cNvSpPr/>
          <p:nvPr/>
        </p:nvSpPr>
        <p:spPr>
          <a:xfrm>
            <a:off x="7301190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4" name="CaixaDeTexto 333">
            <a:extLst>
              <a:ext uri="{FF2B5EF4-FFF2-40B4-BE49-F238E27FC236}">
                <a16:creationId xmlns:a16="http://schemas.microsoft.com/office/drawing/2014/main" id="{6004A568-51AE-4579-9590-86A5523C2676}"/>
              </a:ext>
            </a:extLst>
          </p:cNvPr>
          <p:cNvSpPr txBox="1"/>
          <p:nvPr/>
        </p:nvSpPr>
        <p:spPr>
          <a:xfrm rot="16200000">
            <a:off x="7119640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Cx.11</a:t>
            </a:r>
          </a:p>
        </p:txBody>
      </p:sp>
      <p:sp>
        <p:nvSpPr>
          <p:cNvPr id="335" name="Retângulo: Cantos Arredondados 334">
            <a:extLst>
              <a:ext uri="{FF2B5EF4-FFF2-40B4-BE49-F238E27FC236}">
                <a16:creationId xmlns:a16="http://schemas.microsoft.com/office/drawing/2014/main" id="{16C11550-2889-4149-BED8-6A13F98E4275}"/>
              </a:ext>
            </a:extLst>
          </p:cNvPr>
          <p:cNvSpPr/>
          <p:nvPr/>
        </p:nvSpPr>
        <p:spPr>
          <a:xfrm>
            <a:off x="7642195" y="441000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6" name="CaixaDeTexto 335">
            <a:extLst>
              <a:ext uri="{FF2B5EF4-FFF2-40B4-BE49-F238E27FC236}">
                <a16:creationId xmlns:a16="http://schemas.microsoft.com/office/drawing/2014/main" id="{F8C7BBF5-9F08-4804-9BC2-69DAF27332FD}"/>
              </a:ext>
            </a:extLst>
          </p:cNvPr>
          <p:cNvSpPr txBox="1"/>
          <p:nvPr/>
        </p:nvSpPr>
        <p:spPr>
          <a:xfrm rot="16200000">
            <a:off x="7460645" y="458825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Cx.12</a:t>
            </a:r>
          </a:p>
        </p:txBody>
      </p:sp>
      <p:sp>
        <p:nvSpPr>
          <p:cNvPr id="337" name="Retângulo: Cantos Arredondados 336">
            <a:extLst>
              <a:ext uri="{FF2B5EF4-FFF2-40B4-BE49-F238E27FC236}">
                <a16:creationId xmlns:a16="http://schemas.microsoft.com/office/drawing/2014/main" id="{A736D439-9635-4BAD-AE3C-447FA1FE9BB3}"/>
              </a:ext>
            </a:extLst>
          </p:cNvPr>
          <p:cNvSpPr/>
          <p:nvPr/>
        </p:nvSpPr>
        <p:spPr>
          <a:xfrm>
            <a:off x="7983400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8" name="CaixaDeTexto 337">
            <a:extLst>
              <a:ext uri="{FF2B5EF4-FFF2-40B4-BE49-F238E27FC236}">
                <a16:creationId xmlns:a16="http://schemas.microsoft.com/office/drawing/2014/main" id="{75F80542-1257-41CE-813E-6EE592338D72}"/>
              </a:ext>
            </a:extLst>
          </p:cNvPr>
          <p:cNvSpPr txBox="1"/>
          <p:nvPr/>
        </p:nvSpPr>
        <p:spPr>
          <a:xfrm rot="16200000">
            <a:off x="7801850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Cx.13</a:t>
            </a:r>
          </a:p>
        </p:txBody>
      </p:sp>
      <p:sp>
        <p:nvSpPr>
          <p:cNvPr id="339" name="Retângulo: Cantos Arredondados 338">
            <a:extLst>
              <a:ext uri="{FF2B5EF4-FFF2-40B4-BE49-F238E27FC236}">
                <a16:creationId xmlns:a16="http://schemas.microsoft.com/office/drawing/2014/main" id="{3529D8BF-CDE8-42CB-8FDA-ED3657C7646C}"/>
              </a:ext>
            </a:extLst>
          </p:cNvPr>
          <p:cNvSpPr/>
          <p:nvPr/>
        </p:nvSpPr>
        <p:spPr>
          <a:xfrm>
            <a:off x="8324405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0" name="CaixaDeTexto 339">
            <a:extLst>
              <a:ext uri="{FF2B5EF4-FFF2-40B4-BE49-F238E27FC236}">
                <a16:creationId xmlns:a16="http://schemas.microsoft.com/office/drawing/2014/main" id="{F6B7871C-8388-475B-BA6A-7770536A12A6}"/>
              </a:ext>
            </a:extLst>
          </p:cNvPr>
          <p:cNvSpPr txBox="1"/>
          <p:nvPr/>
        </p:nvSpPr>
        <p:spPr>
          <a:xfrm rot="16200000">
            <a:off x="8142855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Cx.14</a:t>
            </a:r>
          </a:p>
        </p:txBody>
      </p:sp>
      <p:sp>
        <p:nvSpPr>
          <p:cNvPr id="341" name="Retângulo: Cantos Arredondados 340">
            <a:extLst>
              <a:ext uri="{FF2B5EF4-FFF2-40B4-BE49-F238E27FC236}">
                <a16:creationId xmlns:a16="http://schemas.microsoft.com/office/drawing/2014/main" id="{9BDEF7E2-58E4-4CE9-8F6A-754C64524D72}"/>
              </a:ext>
            </a:extLst>
          </p:cNvPr>
          <p:cNvSpPr/>
          <p:nvPr/>
        </p:nvSpPr>
        <p:spPr>
          <a:xfrm>
            <a:off x="8639947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2" name="CaixaDeTexto 341">
            <a:extLst>
              <a:ext uri="{FF2B5EF4-FFF2-40B4-BE49-F238E27FC236}">
                <a16:creationId xmlns:a16="http://schemas.microsoft.com/office/drawing/2014/main" id="{82A27340-40C1-4900-AC3B-30AB2AEAD0D1}"/>
              </a:ext>
            </a:extLst>
          </p:cNvPr>
          <p:cNvSpPr txBox="1"/>
          <p:nvPr/>
        </p:nvSpPr>
        <p:spPr>
          <a:xfrm rot="16200000">
            <a:off x="8458397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Cx.15</a:t>
            </a:r>
          </a:p>
        </p:txBody>
      </p:sp>
      <p:sp>
        <p:nvSpPr>
          <p:cNvPr id="343" name="Retângulo: Cantos Arredondados 342">
            <a:extLst>
              <a:ext uri="{FF2B5EF4-FFF2-40B4-BE49-F238E27FC236}">
                <a16:creationId xmlns:a16="http://schemas.microsoft.com/office/drawing/2014/main" id="{835F8D1E-87A5-4B71-A2C4-708A9CBD0541}"/>
              </a:ext>
            </a:extLst>
          </p:cNvPr>
          <p:cNvSpPr/>
          <p:nvPr/>
        </p:nvSpPr>
        <p:spPr>
          <a:xfrm>
            <a:off x="8980952" y="4397672"/>
            <a:ext cx="187467" cy="618123"/>
          </a:xfrm>
          <a:prstGeom prst="round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4" name="CaixaDeTexto 343">
            <a:extLst>
              <a:ext uri="{FF2B5EF4-FFF2-40B4-BE49-F238E27FC236}">
                <a16:creationId xmlns:a16="http://schemas.microsoft.com/office/drawing/2014/main" id="{F6B54EC4-44BD-41DD-8FEC-092207EEFC50}"/>
              </a:ext>
            </a:extLst>
          </p:cNvPr>
          <p:cNvSpPr txBox="1"/>
          <p:nvPr/>
        </p:nvSpPr>
        <p:spPr>
          <a:xfrm rot="16200000">
            <a:off x="8799402" y="4575927"/>
            <a:ext cx="550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>
                <a:latin typeface="Arial Nova Light" panose="020B0604020202020204" pitchFamily="34" charset="0"/>
              </a:rPr>
              <a:t>Cx.16</a:t>
            </a:r>
          </a:p>
        </p:txBody>
      </p:sp>
      <p:sp>
        <p:nvSpPr>
          <p:cNvPr id="3107" name="CaixaDeTexto 3106">
            <a:extLst>
              <a:ext uri="{FF2B5EF4-FFF2-40B4-BE49-F238E27FC236}">
                <a16:creationId xmlns:a16="http://schemas.microsoft.com/office/drawing/2014/main" id="{7D039E26-C9F5-4611-835C-7CADC7F7FC57}"/>
              </a:ext>
            </a:extLst>
          </p:cNvPr>
          <p:cNvSpPr txBox="1"/>
          <p:nvPr/>
        </p:nvSpPr>
        <p:spPr>
          <a:xfrm>
            <a:off x="1531049" y="6096244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1</a:t>
            </a:r>
          </a:p>
        </p:txBody>
      </p:sp>
      <p:sp>
        <p:nvSpPr>
          <p:cNvPr id="346" name="Retângulo 345">
            <a:extLst>
              <a:ext uri="{FF2B5EF4-FFF2-40B4-BE49-F238E27FC236}">
                <a16:creationId xmlns:a16="http://schemas.microsoft.com/office/drawing/2014/main" id="{384D5128-EAD7-4616-AC15-1941CEBC93E7}"/>
              </a:ext>
            </a:extLst>
          </p:cNvPr>
          <p:cNvSpPr/>
          <p:nvPr/>
        </p:nvSpPr>
        <p:spPr>
          <a:xfrm>
            <a:off x="2362188" y="5991924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7" name="CaixaDeTexto 346">
            <a:extLst>
              <a:ext uri="{FF2B5EF4-FFF2-40B4-BE49-F238E27FC236}">
                <a16:creationId xmlns:a16="http://schemas.microsoft.com/office/drawing/2014/main" id="{7CD55F33-B7B0-48ED-B180-AF422B33CADB}"/>
              </a:ext>
            </a:extLst>
          </p:cNvPr>
          <p:cNvSpPr txBox="1"/>
          <p:nvPr/>
        </p:nvSpPr>
        <p:spPr>
          <a:xfrm>
            <a:off x="2370662" y="6093772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2</a:t>
            </a:r>
          </a:p>
        </p:txBody>
      </p:sp>
      <p:sp>
        <p:nvSpPr>
          <p:cNvPr id="348" name="Retângulo 347">
            <a:extLst>
              <a:ext uri="{FF2B5EF4-FFF2-40B4-BE49-F238E27FC236}">
                <a16:creationId xmlns:a16="http://schemas.microsoft.com/office/drawing/2014/main" id="{4159FB0E-9A9F-452D-A5DC-14049FE9AD05}"/>
              </a:ext>
            </a:extLst>
          </p:cNvPr>
          <p:cNvSpPr/>
          <p:nvPr/>
        </p:nvSpPr>
        <p:spPr>
          <a:xfrm>
            <a:off x="3197339" y="5994396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49" name="CaixaDeTexto 348">
            <a:extLst>
              <a:ext uri="{FF2B5EF4-FFF2-40B4-BE49-F238E27FC236}">
                <a16:creationId xmlns:a16="http://schemas.microsoft.com/office/drawing/2014/main" id="{CF047FD9-4948-4C2D-BBE5-BE14879A9D4B}"/>
              </a:ext>
            </a:extLst>
          </p:cNvPr>
          <p:cNvSpPr txBox="1"/>
          <p:nvPr/>
        </p:nvSpPr>
        <p:spPr>
          <a:xfrm>
            <a:off x="3205813" y="6096244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3</a:t>
            </a:r>
          </a:p>
        </p:txBody>
      </p:sp>
      <p:sp>
        <p:nvSpPr>
          <p:cNvPr id="350" name="Retângulo 349">
            <a:extLst>
              <a:ext uri="{FF2B5EF4-FFF2-40B4-BE49-F238E27FC236}">
                <a16:creationId xmlns:a16="http://schemas.microsoft.com/office/drawing/2014/main" id="{4E9DFEF1-911A-4175-9C9B-7F16960EC79E}"/>
              </a:ext>
            </a:extLst>
          </p:cNvPr>
          <p:cNvSpPr/>
          <p:nvPr/>
        </p:nvSpPr>
        <p:spPr>
          <a:xfrm>
            <a:off x="4036952" y="5991924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1" name="CaixaDeTexto 350">
            <a:extLst>
              <a:ext uri="{FF2B5EF4-FFF2-40B4-BE49-F238E27FC236}">
                <a16:creationId xmlns:a16="http://schemas.microsoft.com/office/drawing/2014/main" id="{CE77A685-40DE-451B-AB4B-AD33022D7390}"/>
              </a:ext>
            </a:extLst>
          </p:cNvPr>
          <p:cNvSpPr txBox="1"/>
          <p:nvPr/>
        </p:nvSpPr>
        <p:spPr>
          <a:xfrm>
            <a:off x="4045426" y="6093772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4</a:t>
            </a:r>
          </a:p>
        </p:txBody>
      </p:sp>
      <p:sp>
        <p:nvSpPr>
          <p:cNvPr id="352" name="Retângulo 351">
            <a:extLst>
              <a:ext uri="{FF2B5EF4-FFF2-40B4-BE49-F238E27FC236}">
                <a16:creationId xmlns:a16="http://schemas.microsoft.com/office/drawing/2014/main" id="{A50963B3-795D-4DD6-942D-13456CEC6771}"/>
              </a:ext>
            </a:extLst>
          </p:cNvPr>
          <p:cNvSpPr/>
          <p:nvPr/>
        </p:nvSpPr>
        <p:spPr>
          <a:xfrm>
            <a:off x="4886070" y="5982935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3" name="CaixaDeTexto 352">
            <a:extLst>
              <a:ext uri="{FF2B5EF4-FFF2-40B4-BE49-F238E27FC236}">
                <a16:creationId xmlns:a16="http://schemas.microsoft.com/office/drawing/2014/main" id="{543E2374-FAAF-4F62-954E-72C7170826CA}"/>
              </a:ext>
            </a:extLst>
          </p:cNvPr>
          <p:cNvSpPr txBox="1"/>
          <p:nvPr/>
        </p:nvSpPr>
        <p:spPr>
          <a:xfrm>
            <a:off x="4894544" y="6084783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5</a:t>
            </a:r>
          </a:p>
        </p:txBody>
      </p:sp>
      <p:sp>
        <p:nvSpPr>
          <p:cNvPr id="354" name="Retângulo 353">
            <a:extLst>
              <a:ext uri="{FF2B5EF4-FFF2-40B4-BE49-F238E27FC236}">
                <a16:creationId xmlns:a16="http://schemas.microsoft.com/office/drawing/2014/main" id="{6F79DBFE-2115-40CB-978E-3D27C0E304E9}"/>
              </a:ext>
            </a:extLst>
          </p:cNvPr>
          <p:cNvSpPr/>
          <p:nvPr/>
        </p:nvSpPr>
        <p:spPr>
          <a:xfrm>
            <a:off x="5725683" y="5980463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5" name="CaixaDeTexto 354">
            <a:extLst>
              <a:ext uri="{FF2B5EF4-FFF2-40B4-BE49-F238E27FC236}">
                <a16:creationId xmlns:a16="http://schemas.microsoft.com/office/drawing/2014/main" id="{4C195DB0-A986-440A-8C24-E64C3FF848AC}"/>
              </a:ext>
            </a:extLst>
          </p:cNvPr>
          <p:cNvSpPr txBox="1"/>
          <p:nvPr/>
        </p:nvSpPr>
        <p:spPr>
          <a:xfrm>
            <a:off x="5734157" y="6082311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6</a:t>
            </a:r>
          </a:p>
        </p:txBody>
      </p:sp>
      <p:sp>
        <p:nvSpPr>
          <p:cNvPr id="356" name="Retângulo 355">
            <a:extLst>
              <a:ext uri="{FF2B5EF4-FFF2-40B4-BE49-F238E27FC236}">
                <a16:creationId xmlns:a16="http://schemas.microsoft.com/office/drawing/2014/main" id="{9085484F-1D85-4FEB-AF4C-076A7CD73DFB}"/>
              </a:ext>
            </a:extLst>
          </p:cNvPr>
          <p:cNvSpPr/>
          <p:nvPr/>
        </p:nvSpPr>
        <p:spPr>
          <a:xfrm>
            <a:off x="6560834" y="5982935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7" name="CaixaDeTexto 356">
            <a:extLst>
              <a:ext uri="{FF2B5EF4-FFF2-40B4-BE49-F238E27FC236}">
                <a16:creationId xmlns:a16="http://schemas.microsoft.com/office/drawing/2014/main" id="{B3437508-32AF-4A55-B47A-29E29FD5F1ED}"/>
              </a:ext>
            </a:extLst>
          </p:cNvPr>
          <p:cNvSpPr txBox="1"/>
          <p:nvPr/>
        </p:nvSpPr>
        <p:spPr>
          <a:xfrm>
            <a:off x="6569308" y="6084783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7</a:t>
            </a:r>
          </a:p>
        </p:txBody>
      </p:sp>
      <p:sp>
        <p:nvSpPr>
          <p:cNvPr id="358" name="Retângulo 357">
            <a:extLst>
              <a:ext uri="{FF2B5EF4-FFF2-40B4-BE49-F238E27FC236}">
                <a16:creationId xmlns:a16="http://schemas.microsoft.com/office/drawing/2014/main" id="{135E045F-0CF4-4B05-A77F-BC2EA25BAB82}"/>
              </a:ext>
            </a:extLst>
          </p:cNvPr>
          <p:cNvSpPr/>
          <p:nvPr/>
        </p:nvSpPr>
        <p:spPr>
          <a:xfrm>
            <a:off x="7400447" y="5980463"/>
            <a:ext cx="776650" cy="598717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9" name="CaixaDeTexto 358">
            <a:extLst>
              <a:ext uri="{FF2B5EF4-FFF2-40B4-BE49-F238E27FC236}">
                <a16:creationId xmlns:a16="http://schemas.microsoft.com/office/drawing/2014/main" id="{AD316E7C-179A-4BDE-BA31-10926F540D72}"/>
              </a:ext>
            </a:extLst>
          </p:cNvPr>
          <p:cNvSpPr txBox="1"/>
          <p:nvPr/>
        </p:nvSpPr>
        <p:spPr>
          <a:xfrm>
            <a:off x="7408921" y="6082311"/>
            <a:ext cx="768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Loja 8</a:t>
            </a:r>
          </a:p>
        </p:txBody>
      </p:sp>
      <p:sp>
        <p:nvSpPr>
          <p:cNvPr id="3108" name="CaixaDeTexto 3107">
            <a:extLst>
              <a:ext uri="{FF2B5EF4-FFF2-40B4-BE49-F238E27FC236}">
                <a16:creationId xmlns:a16="http://schemas.microsoft.com/office/drawing/2014/main" id="{86031167-69FC-45C7-B13A-3416F0C738B1}"/>
              </a:ext>
            </a:extLst>
          </p:cNvPr>
          <p:cNvSpPr txBox="1"/>
          <p:nvPr/>
        </p:nvSpPr>
        <p:spPr>
          <a:xfrm>
            <a:off x="1522575" y="6825635"/>
            <a:ext cx="66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Nova Light" panose="020B0304020202020204" pitchFamily="34" charset="0"/>
              </a:rPr>
              <a:t>Área externa </a:t>
            </a:r>
          </a:p>
        </p:txBody>
      </p:sp>
      <p:sp>
        <p:nvSpPr>
          <p:cNvPr id="361" name="CaixaDeTexto 360">
            <a:extLst>
              <a:ext uri="{FF2B5EF4-FFF2-40B4-BE49-F238E27FC236}">
                <a16:creationId xmlns:a16="http://schemas.microsoft.com/office/drawing/2014/main" id="{A5AAE316-D489-464B-B448-D029FD413EAF}"/>
              </a:ext>
            </a:extLst>
          </p:cNvPr>
          <p:cNvSpPr txBox="1"/>
          <p:nvPr/>
        </p:nvSpPr>
        <p:spPr>
          <a:xfrm>
            <a:off x="10184770" y="5985379"/>
            <a:ext cx="146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Nova Light" panose="020B0304020202020204" pitchFamily="34" charset="0"/>
              </a:rPr>
              <a:t>Saída</a:t>
            </a:r>
          </a:p>
        </p:txBody>
      </p:sp>
      <p:sp>
        <p:nvSpPr>
          <p:cNvPr id="3113" name="Retângulo: Cantos Arredondados 3112">
            <a:extLst>
              <a:ext uri="{FF2B5EF4-FFF2-40B4-BE49-F238E27FC236}">
                <a16:creationId xmlns:a16="http://schemas.microsoft.com/office/drawing/2014/main" id="{AABAF8E4-6737-4BA3-A355-3A183D09179D}"/>
              </a:ext>
            </a:extLst>
          </p:cNvPr>
          <p:cNvSpPr/>
          <p:nvPr/>
        </p:nvSpPr>
        <p:spPr>
          <a:xfrm>
            <a:off x="1769428" y="655549"/>
            <a:ext cx="2106404" cy="402298"/>
          </a:xfrm>
          <a:prstGeom prst="round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1" name="Retângulo: Cantos Arredondados 370">
            <a:extLst>
              <a:ext uri="{FF2B5EF4-FFF2-40B4-BE49-F238E27FC236}">
                <a16:creationId xmlns:a16="http://schemas.microsoft.com/office/drawing/2014/main" id="{E147E625-C38A-46B6-B330-C2CED9152014}"/>
              </a:ext>
            </a:extLst>
          </p:cNvPr>
          <p:cNvSpPr/>
          <p:nvPr/>
        </p:nvSpPr>
        <p:spPr>
          <a:xfrm>
            <a:off x="3966868" y="641231"/>
            <a:ext cx="2106404" cy="402298"/>
          </a:xfrm>
          <a:prstGeom prst="round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2" name="Retângulo: Cantos Arredondados 371">
            <a:extLst>
              <a:ext uri="{FF2B5EF4-FFF2-40B4-BE49-F238E27FC236}">
                <a16:creationId xmlns:a16="http://schemas.microsoft.com/office/drawing/2014/main" id="{71154C18-EB9E-40B3-84DF-999CCF5748E0}"/>
              </a:ext>
            </a:extLst>
          </p:cNvPr>
          <p:cNvSpPr/>
          <p:nvPr/>
        </p:nvSpPr>
        <p:spPr>
          <a:xfrm>
            <a:off x="6162102" y="654160"/>
            <a:ext cx="2106404" cy="402298"/>
          </a:xfrm>
          <a:prstGeom prst="round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3" name="Retângulo: Cantos Arredondados 372">
            <a:extLst>
              <a:ext uri="{FF2B5EF4-FFF2-40B4-BE49-F238E27FC236}">
                <a16:creationId xmlns:a16="http://schemas.microsoft.com/office/drawing/2014/main" id="{C5B12728-7EFC-4E0C-8B62-3FF0A6503A02}"/>
              </a:ext>
            </a:extLst>
          </p:cNvPr>
          <p:cNvSpPr/>
          <p:nvPr/>
        </p:nvSpPr>
        <p:spPr>
          <a:xfrm>
            <a:off x="8364822" y="651412"/>
            <a:ext cx="2106404" cy="402298"/>
          </a:xfrm>
          <a:prstGeom prst="round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4" name="Retângulo: Cantos Arredondados 373">
            <a:extLst>
              <a:ext uri="{FF2B5EF4-FFF2-40B4-BE49-F238E27FC236}">
                <a16:creationId xmlns:a16="http://schemas.microsoft.com/office/drawing/2014/main" id="{178C25AE-07FC-4991-94F1-500DE612DCB9}"/>
              </a:ext>
            </a:extLst>
          </p:cNvPr>
          <p:cNvSpPr/>
          <p:nvPr/>
        </p:nvSpPr>
        <p:spPr>
          <a:xfrm rot="16200000">
            <a:off x="1547560" y="1618715"/>
            <a:ext cx="825702" cy="417059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5" name="Retângulo: Cantos Arredondados 374">
            <a:extLst>
              <a:ext uri="{FF2B5EF4-FFF2-40B4-BE49-F238E27FC236}">
                <a16:creationId xmlns:a16="http://schemas.microsoft.com/office/drawing/2014/main" id="{347A1AD9-732B-40C9-9F3C-616BE85E3C90}"/>
              </a:ext>
            </a:extLst>
          </p:cNvPr>
          <p:cNvSpPr/>
          <p:nvPr/>
        </p:nvSpPr>
        <p:spPr>
          <a:xfrm rot="16200000">
            <a:off x="1531238" y="2589235"/>
            <a:ext cx="825702" cy="417059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6" name="Retângulo: Cantos Arredondados 375">
            <a:extLst>
              <a:ext uri="{FF2B5EF4-FFF2-40B4-BE49-F238E27FC236}">
                <a16:creationId xmlns:a16="http://schemas.microsoft.com/office/drawing/2014/main" id="{46C83B35-369A-4A90-BE1F-9C54E191DFC4}"/>
              </a:ext>
            </a:extLst>
          </p:cNvPr>
          <p:cNvSpPr/>
          <p:nvPr/>
        </p:nvSpPr>
        <p:spPr>
          <a:xfrm rot="16200000">
            <a:off x="1529553" y="3566579"/>
            <a:ext cx="825702" cy="417059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8" name="CaixaDeTexto 377">
            <a:extLst>
              <a:ext uri="{FF2B5EF4-FFF2-40B4-BE49-F238E27FC236}">
                <a16:creationId xmlns:a16="http://schemas.microsoft.com/office/drawing/2014/main" id="{ABA374BA-E0ED-4829-B0C8-7351ECE1751C}"/>
              </a:ext>
            </a:extLst>
          </p:cNvPr>
          <p:cNvSpPr txBox="1"/>
          <p:nvPr/>
        </p:nvSpPr>
        <p:spPr>
          <a:xfrm>
            <a:off x="1777902" y="675345"/>
            <a:ext cx="2053537" cy="3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Carnes</a:t>
            </a:r>
          </a:p>
        </p:txBody>
      </p:sp>
      <p:sp>
        <p:nvSpPr>
          <p:cNvPr id="379" name="CaixaDeTexto 378">
            <a:extLst>
              <a:ext uri="{FF2B5EF4-FFF2-40B4-BE49-F238E27FC236}">
                <a16:creationId xmlns:a16="http://schemas.microsoft.com/office/drawing/2014/main" id="{835E7F65-5E97-46AC-8D85-7628DBC46C10}"/>
              </a:ext>
            </a:extLst>
          </p:cNvPr>
          <p:cNvSpPr txBox="1"/>
          <p:nvPr/>
        </p:nvSpPr>
        <p:spPr>
          <a:xfrm>
            <a:off x="4007125" y="662477"/>
            <a:ext cx="2053537" cy="3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Peixaria</a:t>
            </a:r>
          </a:p>
        </p:txBody>
      </p:sp>
      <p:sp>
        <p:nvSpPr>
          <p:cNvPr id="380" name="CaixaDeTexto 379">
            <a:extLst>
              <a:ext uri="{FF2B5EF4-FFF2-40B4-BE49-F238E27FC236}">
                <a16:creationId xmlns:a16="http://schemas.microsoft.com/office/drawing/2014/main" id="{D3D97E45-C6FF-40DD-9F64-F462E5A6FE30}"/>
              </a:ext>
            </a:extLst>
          </p:cNvPr>
          <p:cNvSpPr txBox="1"/>
          <p:nvPr/>
        </p:nvSpPr>
        <p:spPr>
          <a:xfrm>
            <a:off x="6148610" y="689293"/>
            <a:ext cx="2053537" cy="3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Aves</a:t>
            </a:r>
          </a:p>
        </p:txBody>
      </p:sp>
      <p:sp>
        <p:nvSpPr>
          <p:cNvPr id="381" name="CaixaDeTexto 380">
            <a:extLst>
              <a:ext uri="{FF2B5EF4-FFF2-40B4-BE49-F238E27FC236}">
                <a16:creationId xmlns:a16="http://schemas.microsoft.com/office/drawing/2014/main" id="{1A6B128C-D15F-4EC7-A5C4-A9AB206A8550}"/>
              </a:ext>
            </a:extLst>
          </p:cNvPr>
          <p:cNvSpPr txBox="1"/>
          <p:nvPr/>
        </p:nvSpPr>
        <p:spPr>
          <a:xfrm>
            <a:off x="8391255" y="700639"/>
            <a:ext cx="2053537" cy="3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Frios</a:t>
            </a:r>
          </a:p>
        </p:txBody>
      </p:sp>
      <p:sp>
        <p:nvSpPr>
          <p:cNvPr id="382" name="CaixaDeTexto 381">
            <a:extLst>
              <a:ext uri="{FF2B5EF4-FFF2-40B4-BE49-F238E27FC236}">
                <a16:creationId xmlns:a16="http://schemas.microsoft.com/office/drawing/2014/main" id="{C13E4491-FDFD-431F-8251-14C7EE4CB66F}"/>
              </a:ext>
            </a:extLst>
          </p:cNvPr>
          <p:cNvSpPr txBox="1"/>
          <p:nvPr/>
        </p:nvSpPr>
        <p:spPr>
          <a:xfrm rot="16200000">
            <a:off x="1638105" y="1593320"/>
            <a:ext cx="825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Geladeira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rial Nova Light" panose="020B0604020202020204" pitchFamily="34" charset="0"/>
            </a:endParaRPr>
          </a:p>
        </p:txBody>
      </p:sp>
      <p:sp>
        <p:nvSpPr>
          <p:cNvPr id="383" name="CaixaDeTexto 382">
            <a:extLst>
              <a:ext uri="{FF2B5EF4-FFF2-40B4-BE49-F238E27FC236}">
                <a16:creationId xmlns:a16="http://schemas.microsoft.com/office/drawing/2014/main" id="{82BFBE43-F7BC-42EB-A83B-23BB0B2B50B1}"/>
              </a:ext>
            </a:extLst>
          </p:cNvPr>
          <p:cNvSpPr txBox="1"/>
          <p:nvPr/>
        </p:nvSpPr>
        <p:spPr>
          <a:xfrm rot="16200000">
            <a:off x="1526013" y="2645822"/>
            <a:ext cx="8257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Geladeira</a:t>
            </a:r>
          </a:p>
        </p:txBody>
      </p:sp>
      <p:sp>
        <p:nvSpPr>
          <p:cNvPr id="384" name="CaixaDeTexto 383">
            <a:extLst>
              <a:ext uri="{FF2B5EF4-FFF2-40B4-BE49-F238E27FC236}">
                <a16:creationId xmlns:a16="http://schemas.microsoft.com/office/drawing/2014/main" id="{983C8BDD-E34C-47E8-AA05-D8244FF4696A}"/>
              </a:ext>
            </a:extLst>
          </p:cNvPr>
          <p:cNvSpPr txBox="1"/>
          <p:nvPr/>
        </p:nvSpPr>
        <p:spPr>
          <a:xfrm rot="16200000">
            <a:off x="1630385" y="3532390"/>
            <a:ext cx="8257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Geladeira</a:t>
            </a:r>
          </a:p>
          <a:p>
            <a:pPr algn="ctr"/>
            <a:endParaRPr lang="pt-BR" sz="1400" dirty="0">
              <a:solidFill>
                <a:schemeClr val="bg1"/>
              </a:solidFill>
              <a:latin typeface="Arial Nova Light" panose="020B0604020202020204" pitchFamily="34" charset="0"/>
            </a:endParaRPr>
          </a:p>
        </p:txBody>
      </p:sp>
      <p:sp>
        <p:nvSpPr>
          <p:cNvPr id="3114" name="Retângulo: Cantos Arredondados 3113">
            <a:extLst>
              <a:ext uri="{FF2B5EF4-FFF2-40B4-BE49-F238E27FC236}">
                <a16:creationId xmlns:a16="http://schemas.microsoft.com/office/drawing/2014/main" id="{3EFB52D8-C6A4-4214-969F-4221CB3E6982}"/>
              </a:ext>
            </a:extLst>
          </p:cNvPr>
          <p:cNvSpPr/>
          <p:nvPr/>
        </p:nvSpPr>
        <p:spPr>
          <a:xfrm>
            <a:off x="10614467" y="1611023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4" name="Retângulo: Cantos Arredondados 393">
            <a:extLst>
              <a:ext uri="{FF2B5EF4-FFF2-40B4-BE49-F238E27FC236}">
                <a16:creationId xmlns:a16="http://schemas.microsoft.com/office/drawing/2014/main" id="{D0084FDC-5B06-4DCA-AD51-6294FCC526B2}"/>
              </a:ext>
            </a:extLst>
          </p:cNvPr>
          <p:cNvSpPr/>
          <p:nvPr/>
        </p:nvSpPr>
        <p:spPr>
          <a:xfrm>
            <a:off x="11291326" y="1623589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9" name="CaixaDeTexto 398">
            <a:extLst>
              <a:ext uri="{FF2B5EF4-FFF2-40B4-BE49-F238E27FC236}">
                <a16:creationId xmlns:a16="http://schemas.microsoft.com/office/drawing/2014/main" id="{2DAC8A9D-33A2-4E85-811C-201C04BB8CD3}"/>
              </a:ext>
            </a:extLst>
          </p:cNvPr>
          <p:cNvSpPr txBox="1"/>
          <p:nvPr/>
        </p:nvSpPr>
        <p:spPr>
          <a:xfrm rot="16200000">
            <a:off x="10523747" y="1738011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400" name="CaixaDeTexto 399">
            <a:extLst>
              <a:ext uri="{FF2B5EF4-FFF2-40B4-BE49-F238E27FC236}">
                <a16:creationId xmlns:a16="http://schemas.microsoft.com/office/drawing/2014/main" id="{49871B12-63F4-4AB3-974B-0C199B8F424B}"/>
              </a:ext>
            </a:extLst>
          </p:cNvPr>
          <p:cNvSpPr txBox="1"/>
          <p:nvPr/>
        </p:nvSpPr>
        <p:spPr>
          <a:xfrm rot="16200000">
            <a:off x="11198647" y="1741147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401" name="Retângulo: Cantos Arredondados 400">
            <a:extLst>
              <a:ext uri="{FF2B5EF4-FFF2-40B4-BE49-F238E27FC236}">
                <a16:creationId xmlns:a16="http://schemas.microsoft.com/office/drawing/2014/main" id="{D087FC21-2C09-440D-A8C9-B6E0EFA4768A}"/>
              </a:ext>
            </a:extLst>
          </p:cNvPr>
          <p:cNvSpPr/>
          <p:nvPr/>
        </p:nvSpPr>
        <p:spPr>
          <a:xfrm>
            <a:off x="10627160" y="2406436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2" name="Retângulo: Cantos Arredondados 401">
            <a:extLst>
              <a:ext uri="{FF2B5EF4-FFF2-40B4-BE49-F238E27FC236}">
                <a16:creationId xmlns:a16="http://schemas.microsoft.com/office/drawing/2014/main" id="{1F97C40A-BC23-4828-94C0-118828C8E85B}"/>
              </a:ext>
            </a:extLst>
          </p:cNvPr>
          <p:cNvSpPr/>
          <p:nvPr/>
        </p:nvSpPr>
        <p:spPr>
          <a:xfrm>
            <a:off x="11304019" y="2419002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3" name="CaixaDeTexto 402">
            <a:extLst>
              <a:ext uri="{FF2B5EF4-FFF2-40B4-BE49-F238E27FC236}">
                <a16:creationId xmlns:a16="http://schemas.microsoft.com/office/drawing/2014/main" id="{33B2327B-8FBA-4769-969B-C4A7B122A049}"/>
              </a:ext>
            </a:extLst>
          </p:cNvPr>
          <p:cNvSpPr txBox="1"/>
          <p:nvPr/>
        </p:nvSpPr>
        <p:spPr>
          <a:xfrm rot="16200000">
            <a:off x="10536440" y="2533424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404" name="CaixaDeTexto 403">
            <a:extLst>
              <a:ext uri="{FF2B5EF4-FFF2-40B4-BE49-F238E27FC236}">
                <a16:creationId xmlns:a16="http://schemas.microsoft.com/office/drawing/2014/main" id="{0856F884-F90B-47EC-8F33-32BD1C18C99F}"/>
              </a:ext>
            </a:extLst>
          </p:cNvPr>
          <p:cNvSpPr txBox="1"/>
          <p:nvPr/>
        </p:nvSpPr>
        <p:spPr>
          <a:xfrm rot="16200000">
            <a:off x="11211340" y="2536560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405" name="Retângulo: Cantos Arredondados 404">
            <a:extLst>
              <a:ext uri="{FF2B5EF4-FFF2-40B4-BE49-F238E27FC236}">
                <a16:creationId xmlns:a16="http://schemas.microsoft.com/office/drawing/2014/main" id="{6038B5DB-0FD7-471E-B0BE-35ABFBAB3E38}"/>
              </a:ext>
            </a:extLst>
          </p:cNvPr>
          <p:cNvSpPr/>
          <p:nvPr/>
        </p:nvSpPr>
        <p:spPr>
          <a:xfrm>
            <a:off x="10627160" y="3196129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6" name="Retângulo: Cantos Arredondados 405">
            <a:extLst>
              <a:ext uri="{FF2B5EF4-FFF2-40B4-BE49-F238E27FC236}">
                <a16:creationId xmlns:a16="http://schemas.microsoft.com/office/drawing/2014/main" id="{E79746C7-448C-4124-9060-22B19233AB1C}"/>
              </a:ext>
            </a:extLst>
          </p:cNvPr>
          <p:cNvSpPr/>
          <p:nvPr/>
        </p:nvSpPr>
        <p:spPr>
          <a:xfrm>
            <a:off x="11304019" y="3208695"/>
            <a:ext cx="501807" cy="678124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7" name="CaixaDeTexto 406">
            <a:extLst>
              <a:ext uri="{FF2B5EF4-FFF2-40B4-BE49-F238E27FC236}">
                <a16:creationId xmlns:a16="http://schemas.microsoft.com/office/drawing/2014/main" id="{2DBA640B-F199-48A7-88F6-10C50AE95A27}"/>
              </a:ext>
            </a:extLst>
          </p:cNvPr>
          <p:cNvSpPr txBox="1"/>
          <p:nvPr/>
        </p:nvSpPr>
        <p:spPr>
          <a:xfrm rot="16200000">
            <a:off x="10536440" y="3323117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408" name="CaixaDeTexto 407">
            <a:extLst>
              <a:ext uri="{FF2B5EF4-FFF2-40B4-BE49-F238E27FC236}">
                <a16:creationId xmlns:a16="http://schemas.microsoft.com/office/drawing/2014/main" id="{318BCABD-15D4-47F5-9DC7-F2F93ACE5F5D}"/>
              </a:ext>
            </a:extLst>
          </p:cNvPr>
          <p:cNvSpPr txBox="1"/>
          <p:nvPr/>
        </p:nvSpPr>
        <p:spPr>
          <a:xfrm rot="16200000">
            <a:off x="11211340" y="3326253"/>
            <a:ext cx="678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Arial Nova Light" panose="020B0604020202020204" pitchFamily="34" charset="0"/>
              </a:rPr>
              <a:t>Hort</a:t>
            </a:r>
          </a:p>
        </p:txBody>
      </p:sp>
      <p:sp>
        <p:nvSpPr>
          <p:cNvPr id="3116" name="Retângulo: Cantos Arredondados 3115">
            <a:extLst>
              <a:ext uri="{FF2B5EF4-FFF2-40B4-BE49-F238E27FC236}">
                <a16:creationId xmlns:a16="http://schemas.microsoft.com/office/drawing/2014/main" id="{9D5C1354-DDB4-42A8-829C-4358F6511F94}"/>
              </a:ext>
            </a:extLst>
          </p:cNvPr>
          <p:cNvSpPr/>
          <p:nvPr/>
        </p:nvSpPr>
        <p:spPr>
          <a:xfrm>
            <a:off x="2515551" y="5555051"/>
            <a:ext cx="1190579" cy="228058"/>
          </a:xfrm>
          <a:prstGeom prst="round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1" name="Retângulo 410">
            <a:extLst>
              <a:ext uri="{FF2B5EF4-FFF2-40B4-BE49-F238E27FC236}">
                <a16:creationId xmlns:a16="http://schemas.microsoft.com/office/drawing/2014/main" id="{9F55EF66-1998-4569-9896-11D8FA023FD7}"/>
              </a:ext>
            </a:extLst>
          </p:cNvPr>
          <p:cNvSpPr/>
          <p:nvPr/>
        </p:nvSpPr>
        <p:spPr>
          <a:xfrm flipH="1">
            <a:off x="12888204" y="2532135"/>
            <a:ext cx="45719" cy="3395076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12" name="CaixaDeTexto 411">
            <a:extLst>
              <a:ext uri="{FF2B5EF4-FFF2-40B4-BE49-F238E27FC236}">
                <a16:creationId xmlns:a16="http://schemas.microsoft.com/office/drawing/2014/main" id="{2A54DB3D-631E-4982-B427-4394010854C3}"/>
              </a:ext>
            </a:extLst>
          </p:cNvPr>
          <p:cNvSpPr txBox="1"/>
          <p:nvPr/>
        </p:nvSpPr>
        <p:spPr>
          <a:xfrm rot="16200000">
            <a:off x="12261471" y="1591257"/>
            <a:ext cx="146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Nova Light" panose="020B0304020202020204" pitchFamily="34" charset="0"/>
              </a:rPr>
              <a:t>Entrada </a:t>
            </a:r>
          </a:p>
        </p:txBody>
      </p:sp>
      <p:cxnSp>
        <p:nvCxnSpPr>
          <p:cNvPr id="3118" name="Conector reto 3117">
            <a:extLst>
              <a:ext uri="{FF2B5EF4-FFF2-40B4-BE49-F238E27FC236}">
                <a16:creationId xmlns:a16="http://schemas.microsoft.com/office/drawing/2014/main" id="{4217A439-BFAB-4762-A9B5-74AF0C7DA25D}"/>
              </a:ext>
            </a:extLst>
          </p:cNvPr>
          <p:cNvCxnSpPr>
            <a:cxnSpLocks/>
          </p:cNvCxnSpPr>
          <p:nvPr/>
        </p:nvCxnSpPr>
        <p:spPr>
          <a:xfrm>
            <a:off x="12826431" y="1097304"/>
            <a:ext cx="169277" cy="0"/>
          </a:xfrm>
          <a:prstGeom prst="line">
            <a:avLst/>
          </a:prstGeom>
          <a:ln w="28575">
            <a:solidFill>
              <a:srgbClr val="453B5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7" name="Conector reto 416">
            <a:extLst>
              <a:ext uri="{FF2B5EF4-FFF2-40B4-BE49-F238E27FC236}">
                <a16:creationId xmlns:a16="http://schemas.microsoft.com/office/drawing/2014/main" id="{513A1229-19C5-4DE6-94F7-03491322C9EB}"/>
              </a:ext>
            </a:extLst>
          </p:cNvPr>
          <p:cNvCxnSpPr>
            <a:cxnSpLocks/>
          </p:cNvCxnSpPr>
          <p:nvPr/>
        </p:nvCxnSpPr>
        <p:spPr>
          <a:xfrm>
            <a:off x="12822207" y="2532135"/>
            <a:ext cx="169277" cy="0"/>
          </a:xfrm>
          <a:prstGeom prst="line">
            <a:avLst/>
          </a:prstGeom>
          <a:ln w="28575">
            <a:solidFill>
              <a:srgbClr val="453B5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8" name="Retângulo: Cantos Arredondados 417">
            <a:extLst>
              <a:ext uri="{FF2B5EF4-FFF2-40B4-BE49-F238E27FC236}">
                <a16:creationId xmlns:a16="http://schemas.microsoft.com/office/drawing/2014/main" id="{9ED48B29-8B74-45C8-B391-F2ACAF656FE6}"/>
              </a:ext>
            </a:extLst>
          </p:cNvPr>
          <p:cNvSpPr/>
          <p:nvPr/>
        </p:nvSpPr>
        <p:spPr>
          <a:xfrm>
            <a:off x="4210558" y="5554846"/>
            <a:ext cx="1190579" cy="228058"/>
          </a:xfrm>
          <a:prstGeom prst="round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9" name="Retângulo: Cantos Arredondados 418">
            <a:extLst>
              <a:ext uri="{FF2B5EF4-FFF2-40B4-BE49-F238E27FC236}">
                <a16:creationId xmlns:a16="http://schemas.microsoft.com/office/drawing/2014/main" id="{401D9EF5-EF8B-4E2A-B28F-032832D47ADE}"/>
              </a:ext>
            </a:extLst>
          </p:cNvPr>
          <p:cNvSpPr/>
          <p:nvPr/>
        </p:nvSpPr>
        <p:spPr>
          <a:xfrm>
            <a:off x="6196086" y="5556340"/>
            <a:ext cx="1190579" cy="228058"/>
          </a:xfrm>
          <a:prstGeom prst="round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0" name="Retângulo: Cantos Arredondados 419">
            <a:extLst>
              <a:ext uri="{FF2B5EF4-FFF2-40B4-BE49-F238E27FC236}">
                <a16:creationId xmlns:a16="http://schemas.microsoft.com/office/drawing/2014/main" id="{655B9B66-40A5-4E5C-840A-7B64746B195C}"/>
              </a:ext>
            </a:extLst>
          </p:cNvPr>
          <p:cNvSpPr/>
          <p:nvPr/>
        </p:nvSpPr>
        <p:spPr>
          <a:xfrm>
            <a:off x="8177097" y="5555526"/>
            <a:ext cx="1190579" cy="228058"/>
          </a:xfrm>
          <a:prstGeom prst="round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1" name="Retângulo 420">
            <a:extLst>
              <a:ext uri="{FF2B5EF4-FFF2-40B4-BE49-F238E27FC236}">
                <a16:creationId xmlns:a16="http://schemas.microsoft.com/office/drawing/2014/main" id="{A141DC97-B055-4DBC-92B2-066E748AA42B}"/>
              </a:ext>
            </a:extLst>
          </p:cNvPr>
          <p:cNvSpPr/>
          <p:nvPr/>
        </p:nvSpPr>
        <p:spPr>
          <a:xfrm flipH="1">
            <a:off x="1526820" y="5462148"/>
            <a:ext cx="45719" cy="525057"/>
          </a:xfrm>
          <a:prstGeom prst="rect">
            <a:avLst/>
          </a:prstGeom>
          <a:solidFill>
            <a:srgbClr val="453B5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22" name="CaixaDeTexto 421">
            <a:extLst>
              <a:ext uri="{FF2B5EF4-FFF2-40B4-BE49-F238E27FC236}">
                <a16:creationId xmlns:a16="http://schemas.microsoft.com/office/drawing/2014/main" id="{11027E5A-B318-4101-BD1D-D81CEFBD6579}"/>
              </a:ext>
            </a:extLst>
          </p:cNvPr>
          <p:cNvSpPr txBox="1"/>
          <p:nvPr/>
        </p:nvSpPr>
        <p:spPr>
          <a:xfrm>
            <a:off x="2282489" y="5516316"/>
            <a:ext cx="159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Quiosque 1</a:t>
            </a:r>
          </a:p>
        </p:txBody>
      </p:sp>
      <p:sp>
        <p:nvSpPr>
          <p:cNvPr id="423" name="CaixaDeTexto 422">
            <a:extLst>
              <a:ext uri="{FF2B5EF4-FFF2-40B4-BE49-F238E27FC236}">
                <a16:creationId xmlns:a16="http://schemas.microsoft.com/office/drawing/2014/main" id="{6DB28FA7-36BC-4702-B98A-BAFBDA5DE3A7}"/>
              </a:ext>
            </a:extLst>
          </p:cNvPr>
          <p:cNvSpPr txBox="1"/>
          <p:nvPr/>
        </p:nvSpPr>
        <p:spPr>
          <a:xfrm>
            <a:off x="4004910" y="5530375"/>
            <a:ext cx="159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Quiosque 2</a:t>
            </a:r>
          </a:p>
        </p:txBody>
      </p:sp>
      <p:sp>
        <p:nvSpPr>
          <p:cNvPr id="424" name="CaixaDeTexto 423">
            <a:extLst>
              <a:ext uri="{FF2B5EF4-FFF2-40B4-BE49-F238E27FC236}">
                <a16:creationId xmlns:a16="http://schemas.microsoft.com/office/drawing/2014/main" id="{74F80D9B-72B4-4E1F-AC43-657AE6BFED6C}"/>
              </a:ext>
            </a:extLst>
          </p:cNvPr>
          <p:cNvSpPr txBox="1"/>
          <p:nvPr/>
        </p:nvSpPr>
        <p:spPr>
          <a:xfrm>
            <a:off x="6022659" y="5529677"/>
            <a:ext cx="159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Quiosque 3</a:t>
            </a:r>
          </a:p>
        </p:txBody>
      </p:sp>
      <p:sp>
        <p:nvSpPr>
          <p:cNvPr id="425" name="CaixaDeTexto 424">
            <a:extLst>
              <a:ext uri="{FF2B5EF4-FFF2-40B4-BE49-F238E27FC236}">
                <a16:creationId xmlns:a16="http://schemas.microsoft.com/office/drawing/2014/main" id="{02BF26F7-211F-4008-803B-B14DE5DDCEEC}"/>
              </a:ext>
            </a:extLst>
          </p:cNvPr>
          <p:cNvSpPr txBox="1"/>
          <p:nvPr/>
        </p:nvSpPr>
        <p:spPr>
          <a:xfrm>
            <a:off x="8006028" y="5529676"/>
            <a:ext cx="15951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Arial Nova Light" panose="020B0604020202020204" pitchFamily="34" charset="0"/>
              </a:rPr>
              <a:t>Quiosque 4</a:t>
            </a:r>
          </a:p>
        </p:txBody>
      </p:sp>
      <p:sp>
        <p:nvSpPr>
          <p:cNvPr id="426" name="Retângulo: Cantos Arredondados 425">
            <a:extLst>
              <a:ext uri="{FF2B5EF4-FFF2-40B4-BE49-F238E27FC236}">
                <a16:creationId xmlns:a16="http://schemas.microsoft.com/office/drawing/2014/main" id="{6E94A0EC-D6A5-438F-B172-301E5C72CDD7}"/>
              </a:ext>
            </a:extLst>
          </p:cNvPr>
          <p:cNvSpPr/>
          <p:nvPr/>
        </p:nvSpPr>
        <p:spPr>
          <a:xfrm>
            <a:off x="10567542" y="651412"/>
            <a:ext cx="2106404" cy="402298"/>
          </a:xfrm>
          <a:prstGeom prst="round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7" name="CaixaDeTexto 426">
            <a:extLst>
              <a:ext uri="{FF2B5EF4-FFF2-40B4-BE49-F238E27FC236}">
                <a16:creationId xmlns:a16="http://schemas.microsoft.com/office/drawing/2014/main" id="{1591CC49-B0AF-41DE-8C37-6F5C1F631974}"/>
              </a:ext>
            </a:extLst>
          </p:cNvPr>
          <p:cNvSpPr txBox="1"/>
          <p:nvPr/>
        </p:nvSpPr>
        <p:spPr>
          <a:xfrm>
            <a:off x="10593975" y="700639"/>
            <a:ext cx="2053537" cy="345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304020202020204" pitchFamily="34" charset="0"/>
              </a:rPr>
              <a:t>Padaria</a:t>
            </a:r>
          </a:p>
        </p:txBody>
      </p:sp>
      <p:cxnSp>
        <p:nvCxnSpPr>
          <p:cNvPr id="428" name="Conector reto 427">
            <a:extLst>
              <a:ext uri="{FF2B5EF4-FFF2-40B4-BE49-F238E27FC236}">
                <a16:creationId xmlns:a16="http://schemas.microsoft.com/office/drawing/2014/main" id="{A8A479EE-9B49-4486-A1D1-5E03BB4484CA}"/>
              </a:ext>
            </a:extLst>
          </p:cNvPr>
          <p:cNvCxnSpPr>
            <a:cxnSpLocks/>
          </p:cNvCxnSpPr>
          <p:nvPr/>
        </p:nvCxnSpPr>
        <p:spPr>
          <a:xfrm>
            <a:off x="1460796" y="4229492"/>
            <a:ext cx="169277" cy="0"/>
          </a:xfrm>
          <a:prstGeom prst="line">
            <a:avLst/>
          </a:prstGeom>
          <a:ln w="38100">
            <a:solidFill>
              <a:srgbClr val="453B5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9" name="Conector reto 428">
            <a:extLst>
              <a:ext uri="{FF2B5EF4-FFF2-40B4-BE49-F238E27FC236}">
                <a16:creationId xmlns:a16="http://schemas.microsoft.com/office/drawing/2014/main" id="{18DFB303-B613-46FC-81CE-6E7E6E90F8C0}"/>
              </a:ext>
            </a:extLst>
          </p:cNvPr>
          <p:cNvCxnSpPr>
            <a:cxnSpLocks/>
          </p:cNvCxnSpPr>
          <p:nvPr/>
        </p:nvCxnSpPr>
        <p:spPr>
          <a:xfrm>
            <a:off x="1460796" y="5462148"/>
            <a:ext cx="169926" cy="0"/>
          </a:xfrm>
          <a:prstGeom prst="line">
            <a:avLst/>
          </a:prstGeom>
          <a:ln w="38100">
            <a:solidFill>
              <a:srgbClr val="453B5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26" name="Retângulo: Cantos Arredondados 3125">
            <a:extLst>
              <a:ext uri="{FF2B5EF4-FFF2-40B4-BE49-F238E27FC236}">
                <a16:creationId xmlns:a16="http://schemas.microsoft.com/office/drawing/2014/main" id="{D9F0F47F-B46C-41CD-90AB-D2CCB339C35B}"/>
              </a:ext>
            </a:extLst>
          </p:cNvPr>
          <p:cNvSpPr/>
          <p:nvPr/>
        </p:nvSpPr>
        <p:spPr>
          <a:xfrm>
            <a:off x="12114487" y="4443778"/>
            <a:ext cx="681536" cy="1296509"/>
          </a:xfrm>
          <a:prstGeom prst="roundRect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7" name="CaixaDeTexto 436">
            <a:extLst>
              <a:ext uri="{FF2B5EF4-FFF2-40B4-BE49-F238E27FC236}">
                <a16:creationId xmlns:a16="http://schemas.microsoft.com/office/drawing/2014/main" id="{2BDF01D4-8043-4712-A5D2-8194FD8B93C2}"/>
              </a:ext>
            </a:extLst>
          </p:cNvPr>
          <p:cNvSpPr txBox="1"/>
          <p:nvPr/>
        </p:nvSpPr>
        <p:spPr>
          <a:xfrm rot="16200000">
            <a:off x="11828853" y="4964518"/>
            <a:ext cx="1276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rial Nova Light" panose="020B0604020202020204" pitchFamily="34" charset="0"/>
              </a:rPr>
              <a:t>Lanchonete</a:t>
            </a:r>
          </a:p>
        </p:txBody>
      </p:sp>
      <p:sp>
        <p:nvSpPr>
          <p:cNvPr id="438" name="Fluxograma: Atraso 437">
            <a:extLst>
              <a:ext uri="{FF2B5EF4-FFF2-40B4-BE49-F238E27FC236}">
                <a16:creationId xmlns:a16="http://schemas.microsoft.com/office/drawing/2014/main" id="{A7A3C1BA-260C-430D-9AB7-5B2394116BE2}"/>
              </a:ext>
            </a:extLst>
          </p:cNvPr>
          <p:cNvSpPr/>
          <p:nvPr/>
        </p:nvSpPr>
        <p:spPr>
          <a:xfrm rot="16200000">
            <a:off x="9668514" y="1731431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39" name="Retângulo 438">
            <a:extLst>
              <a:ext uri="{FF2B5EF4-FFF2-40B4-BE49-F238E27FC236}">
                <a16:creationId xmlns:a16="http://schemas.microsoft.com/office/drawing/2014/main" id="{83162BC3-15AF-4ADB-9FB4-10752B5B1956}"/>
              </a:ext>
            </a:extLst>
          </p:cNvPr>
          <p:cNvSpPr/>
          <p:nvPr/>
        </p:nvSpPr>
        <p:spPr>
          <a:xfrm>
            <a:off x="9680353" y="2004410"/>
            <a:ext cx="261143" cy="1601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0" name="Fluxograma: Atraso 439">
            <a:extLst>
              <a:ext uri="{FF2B5EF4-FFF2-40B4-BE49-F238E27FC236}">
                <a16:creationId xmlns:a16="http://schemas.microsoft.com/office/drawing/2014/main" id="{44EF5FBE-D40F-472F-A6EC-674F0F996EE8}"/>
              </a:ext>
            </a:extLst>
          </p:cNvPr>
          <p:cNvSpPr/>
          <p:nvPr/>
        </p:nvSpPr>
        <p:spPr>
          <a:xfrm rot="5400000">
            <a:off x="9668512" y="3619442"/>
            <a:ext cx="286502" cy="259461"/>
          </a:xfrm>
          <a:prstGeom prst="flowChartDelay">
            <a:avLst/>
          </a:prstGeom>
          <a:solidFill>
            <a:srgbClr val="453B5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441" name="CaixaDeTexto 440">
            <a:extLst>
              <a:ext uri="{FF2B5EF4-FFF2-40B4-BE49-F238E27FC236}">
                <a16:creationId xmlns:a16="http://schemas.microsoft.com/office/drawing/2014/main" id="{CB05C80D-3C5B-49EF-B02E-BD0DA222A19A}"/>
              </a:ext>
            </a:extLst>
          </p:cNvPr>
          <p:cNvSpPr txBox="1"/>
          <p:nvPr/>
        </p:nvSpPr>
        <p:spPr>
          <a:xfrm rot="16200000">
            <a:off x="9001037" y="2648070"/>
            <a:ext cx="1595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 Nova Light" panose="020B0604020202020204" pitchFamily="34" charset="0"/>
              </a:rPr>
              <a:t>Corredor 13</a:t>
            </a:r>
          </a:p>
        </p:txBody>
      </p:sp>
      <p:sp>
        <p:nvSpPr>
          <p:cNvPr id="442" name="CaixaDeTexto 441">
            <a:extLst>
              <a:ext uri="{FF2B5EF4-FFF2-40B4-BE49-F238E27FC236}">
                <a16:creationId xmlns:a16="http://schemas.microsoft.com/office/drawing/2014/main" id="{909858F7-3A63-47B8-8A25-2F3EA92DA165}"/>
              </a:ext>
            </a:extLst>
          </p:cNvPr>
          <p:cNvSpPr txBox="1"/>
          <p:nvPr/>
        </p:nvSpPr>
        <p:spPr>
          <a:xfrm rot="5400000">
            <a:off x="709910" y="4743069"/>
            <a:ext cx="1460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 Nova Light" panose="020B0304020202020204" pitchFamily="34" charset="0"/>
              </a:rPr>
              <a:t>Entrada </a:t>
            </a:r>
          </a:p>
        </p:txBody>
      </p:sp>
    </p:spTree>
    <p:extLst>
      <p:ext uri="{BB962C8B-B14F-4D97-AF65-F5344CB8AC3E}">
        <p14:creationId xmlns:p14="http://schemas.microsoft.com/office/powerpoint/2010/main" val="197278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24">
            <a:extLst>
              <a:ext uri="{FF2B5EF4-FFF2-40B4-BE49-F238E27FC236}">
                <a16:creationId xmlns:a16="http://schemas.microsoft.com/office/drawing/2014/main" id="{6CDB15EB-F669-4951-9F3D-E44350612C8B}"/>
              </a:ext>
            </a:extLst>
          </p:cNvPr>
          <p:cNvSpPr/>
          <p:nvPr/>
        </p:nvSpPr>
        <p:spPr>
          <a:xfrm>
            <a:off x="11185300" y="3113166"/>
            <a:ext cx="3806889" cy="34555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#f3f3f3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5FEA5D-8F16-43F4-8798-923E84AF7F80}"/>
              </a:ext>
            </a:extLst>
          </p:cNvPr>
          <p:cNvSpPr/>
          <p:nvPr/>
        </p:nvSpPr>
        <p:spPr>
          <a:xfrm>
            <a:off x="11185300" y="2368691"/>
            <a:ext cx="3806889" cy="345556"/>
          </a:xfrm>
          <a:prstGeom prst="rect">
            <a:avLst/>
          </a:prstGeom>
          <a:solidFill>
            <a:srgbClr val="FFA9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#ffa9a8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D133506-A815-466B-8E25-28C83483F196}"/>
              </a:ext>
            </a:extLst>
          </p:cNvPr>
          <p:cNvSpPr/>
          <p:nvPr/>
        </p:nvSpPr>
        <p:spPr>
          <a:xfrm>
            <a:off x="7289519" y="1198252"/>
            <a:ext cx="3806889" cy="345556"/>
          </a:xfrm>
          <a:prstGeom prst="rect">
            <a:avLst/>
          </a:prstGeom>
          <a:solidFill>
            <a:srgbClr val="453B51"/>
          </a:solidFill>
          <a:ln>
            <a:solidFill>
              <a:srgbClr val="453B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#443b50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82AF31F8-CBE8-41BF-977F-4D20F1D586F6}"/>
              </a:ext>
            </a:extLst>
          </p:cNvPr>
          <p:cNvSpPr/>
          <p:nvPr/>
        </p:nvSpPr>
        <p:spPr>
          <a:xfrm>
            <a:off x="7289520" y="2776218"/>
            <a:ext cx="3806889" cy="345556"/>
          </a:xfrm>
          <a:prstGeom prst="rect">
            <a:avLst/>
          </a:prstGeom>
          <a:solidFill>
            <a:srgbClr val="934C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#934cf2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99F31322-A870-45D0-873B-C7FCC839C78E}"/>
              </a:ext>
            </a:extLst>
          </p:cNvPr>
          <p:cNvSpPr/>
          <p:nvPr/>
        </p:nvSpPr>
        <p:spPr>
          <a:xfrm>
            <a:off x="11185300" y="2749097"/>
            <a:ext cx="3806889" cy="345556"/>
          </a:xfrm>
          <a:prstGeom prst="rect">
            <a:avLst/>
          </a:prstGeom>
          <a:solidFill>
            <a:srgbClr val="FDB5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#fdb52f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7D2A788-55AD-471A-ABBA-66978FACD656}"/>
              </a:ext>
            </a:extLst>
          </p:cNvPr>
          <p:cNvSpPr/>
          <p:nvPr/>
        </p:nvSpPr>
        <p:spPr>
          <a:xfrm>
            <a:off x="11185300" y="1224741"/>
            <a:ext cx="3806889" cy="376874"/>
          </a:xfrm>
          <a:prstGeom prst="rect">
            <a:avLst/>
          </a:prstGeom>
          <a:solidFill>
            <a:srgbClr val="C616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#c6150b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B6A1C513-B23F-4A8D-A6BC-0951FDC09170}"/>
              </a:ext>
            </a:extLst>
          </p:cNvPr>
          <p:cNvSpPr/>
          <p:nvPr/>
        </p:nvSpPr>
        <p:spPr>
          <a:xfrm>
            <a:off x="7289520" y="1935260"/>
            <a:ext cx="3806889" cy="376874"/>
          </a:xfrm>
          <a:prstGeom prst="rect">
            <a:avLst/>
          </a:prstGeom>
          <a:solidFill>
            <a:srgbClr val="D972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#d872b4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95BC646-76EA-437E-9581-B5117F67AE38}"/>
              </a:ext>
            </a:extLst>
          </p:cNvPr>
          <p:cNvSpPr/>
          <p:nvPr/>
        </p:nvSpPr>
        <p:spPr>
          <a:xfrm>
            <a:off x="7289520" y="3158013"/>
            <a:ext cx="3806889" cy="390390"/>
          </a:xfrm>
          <a:prstGeom prst="rect">
            <a:avLst/>
          </a:prstGeom>
          <a:solidFill>
            <a:srgbClr val="634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#6240cb</a:t>
            </a:r>
            <a:endParaRPr lang="pt-BR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66C0D69-71F8-4654-B6A8-949EBCFCF6D7}"/>
              </a:ext>
            </a:extLst>
          </p:cNvPr>
          <p:cNvSpPr/>
          <p:nvPr/>
        </p:nvSpPr>
        <p:spPr>
          <a:xfrm>
            <a:off x="7289520" y="2354150"/>
            <a:ext cx="3806889" cy="396038"/>
          </a:xfrm>
          <a:prstGeom prst="rect">
            <a:avLst/>
          </a:prstGeom>
          <a:solidFill>
            <a:srgbClr val="9B8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#9b86e1</a:t>
            </a:r>
            <a:endParaRPr lang="pt-BR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EF2E3513-139D-4161-AB98-583F73E7A4B8}"/>
              </a:ext>
            </a:extLst>
          </p:cNvPr>
          <p:cNvSpPr/>
          <p:nvPr/>
        </p:nvSpPr>
        <p:spPr>
          <a:xfrm>
            <a:off x="7289520" y="4753054"/>
            <a:ext cx="3806889" cy="384259"/>
          </a:xfrm>
          <a:prstGeom prst="rect">
            <a:avLst/>
          </a:prstGeom>
          <a:solidFill>
            <a:srgbClr val="D6E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#c6150b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DA9678EE-1DF6-4627-86D3-4BE5F6AF1A36}"/>
              </a:ext>
            </a:extLst>
          </p:cNvPr>
          <p:cNvSpPr/>
          <p:nvPr/>
        </p:nvSpPr>
        <p:spPr>
          <a:xfrm>
            <a:off x="7289520" y="1572834"/>
            <a:ext cx="3806889" cy="345556"/>
          </a:xfrm>
          <a:prstGeom prst="rect">
            <a:avLst/>
          </a:prstGeom>
          <a:solidFill>
            <a:srgbClr val="B629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#d872b4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8919C2A-8A93-45D0-A68C-7A2225938F49}"/>
              </a:ext>
            </a:extLst>
          </p:cNvPr>
          <p:cNvSpPr/>
          <p:nvPr/>
        </p:nvSpPr>
        <p:spPr>
          <a:xfrm>
            <a:off x="7289520" y="3989461"/>
            <a:ext cx="3806889" cy="345556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#2c60c5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8AEF989-D5B8-4A62-8D1E-52243C7CA49A}"/>
              </a:ext>
            </a:extLst>
          </p:cNvPr>
          <p:cNvSpPr/>
          <p:nvPr/>
        </p:nvSpPr>
        <p:spPr>
          <a:xfrm>
            <a:off x="11185300" y="1988285"/>
            <a:ext cx="3806889" cy="345556"/>
          </a:xfrm>
          <a:prstGeom prst="rect">
            <a:avLst/>
          </a:prstGeom>
          <a:solidFill>
            <a:srgbClr val="FF5D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#ff5d5b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CD57B3C2-7C50-418D-8926-BE63143C82E1}"/>
              </a:ext>
            </a:extLst>
          </p:cNvPr>
          <p:cNvSpPr/>
          <p:nvPr/>
        </p:nvSpPr>
        <p:spPr>
          <a:xfrm>
            <a:off x="7289520" y="3580496"/>
            <a:ext cx="3806889" cy="376874"/>
          </a:xfrm>
          <a:prstGeom prst="rect">
            <a:avLst/>
          </a:prstGeom>
          <a:solidFill>
            <a:srgbClr val="5D3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#5d3bc5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18457CF1-58C1-4FBA-A8CE-95F0F3C8AE72}"/>
              </a:ext>
            </a:extLst>
          </p:cNvPr>
          <p:cNvSpPr/>
          <p:nvPr/>
        </p:nvSpPr>
        <p:spPr>
          <a:xfrm>
            <a:off x="7289520" y="4371256"/>
            <a:ext cx="3806889" cy="345556"/>
          </a:xfrm>
          <a:prstGeom prst="rect">
            <a:avLst/>
          </a:prstGeom>
          <a:solidFill>
            <a:srgbClr val="5987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#5887cf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CE339B1-CD4B-451B-A043-C30B60256BD7}"/>
              </a:ext>
            </a:extLst>
          </p:cNvPr>
          <p:cNvSpPr/>
          <p:nvPr/>
        </p:nvSpPr>
        <p:spPr>
          <a:xfrm>
            <a:off x="11185300" y="1618485"/>
            <a:ext cx="3806889" cy="345556"/>
          </a:xfrm>
          <a:prstGeom prst="rect">
            <a:avLst/>
          </a:prstGeom>
          <a:solidFill>
            <a:srgbClr val="EB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#ec3434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19A41ADC-AEA7-4764-A792-937C8F9524CE}"/>
              </a:ext>
            </a:extLst>
          </p:cNvPr>
          <p:cNvSpPr/>
          <p:nvPr/>
        </p:nvSpPr>
        <p:spPr>
          <a:xfrm>
            <a:off x="3319496" y="3205508"/>
            <a:ext cx="3806889" cy="376874"/>
          </a:xfrm>
          <a:prstGeom prst="rect">
            <a:avLst/>
          </a:prstGeom>
          <a:solidFill>
            <a:srgbClr val="1F9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#1f9980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AAB2C3D8-E15B-4301-A1C9-B04B05D10646}"/>
              </a:ext>
            </a:extLst>
          </p:cNvPr>
          <p:cNvSpPr/>
          <p:nvPr/>
        </p:nvSpPr>
        <p:spPr>
          <a:xfrm>
            <a:off x="3319497" y="3604307"/>
            <a:ext cx="3806889" cy="376874"/>
          </a:xfrm>
          <a:prstGeom prst="rect">
            <a:avLst/>
          </a:prstGeom>
          <a:solidFill>
            <a:srgbClr val="038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#048767</a:t>
            </a: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E458018D-C499-4F8B-8DD5-CABB2DAEFE6D}"/>
              </a:ext>
            </a:extLst>
          </p:cNvPr>
          <p:cNvSpPr/>
          <p:nvPr/>
        </p:nvSpPr>
        <p:spPr>
          <a:xfrm>
            <a:off x="3319496" y="1998768"/>
            <a:ext cx="3806889" cy="390390"/>
          </a:xfrm>
          <a:prstGeom prst="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#01705f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C8E709F9-73E8-4E54-9A71-EC19203E36EA}"/>
              </a:ext>
            </a:extLst>
          </p:cNvPr>
          <p:cNvSpPr/>
          <p:nvPr/>
        </p:nvSpPr>
        <p:spPr>
          <a:xfrm>
            <a:off x="3319497" y="3998071"/>
            <a:ext cx="3806889" cy="376874"/>
          </a:xfrm>
          <a:prstGeom prst="rect">
            <a:avLst/>
          </a:prstGeom>
          <a:solidFill>
            <a:srgbClr val="3FD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#3fd898</a:t>
            </a:r>
            <a:endParaRPr lang="pt-BR" dirty="0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6C92D36F-D37F-4749-B924-6508DCC51469}"/>
              </a:ext>
            </a:extLst>
          </p:cNvPr>
          <p:cNvSpPr/>
          <p:nvPr/>
        </p:nvSpPr>
        <p:spPr>
          <a:xfrm>
            <a:off x="3319495" y="4393682"/>
            <a:ext cx="3806889" cy="376874"/>
          </a:xfrm>
          <a:prstGeom prst="rect">
            <a:avLst/>
          </a:prstGeom>
          <a:solidFill>
            <a:srgbClr val="00D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#01e0bd</a:t>
            </a:r>
            <a:endParaRPr lang="pt-BR" dirty="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DD0E28F6-994F-43EA-9C76-E7ADFFC33FFC}"/>
              </a:ext>
            </a:extLst>
          </p:cNvPr>
          <p:cNvSpPr/>
          <p:nvPr/>
        </p:nvSpPr>
        <p:spPr>
          <a:xfrm>
            <a:off x="3319496" y="2797861"/>
            <a:ext cx="3806889" cy="390390"/>
          </a:xfrm>
          <a:prstGeom prst="rect">
            <a:avLst/>
          </a:prstGeom>
          <a:solidFill>
            <a:srgbClr val="0098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#009883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E9FD8B0A-1382-4A27-98CD-B5417B7E81FB}"/>
              </a:ext>
            </a:extLst>
          </p:cNvPr>
          <p:cNvSpPr/>
          <p:nvPr/>
        </p:nvSpPr>
        <p:spPr>
          <a:xfrm>
            <a:off x="3319495" y="4798587"/>
            <a:ext cx="3806889" cy="396038"/>
          </a:xfrm>
          <a:prstGeom prst="rect">
            <a:avLst/>
          </a:prstGeom>
          <a:solidFill>
            <a:srgbClr val="4AEE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#49eede</a:t>
            </a:r>
            <a:endParaRPr lang="pt-BR" dirty="0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EC7A19EC-63A0-4C42-B001-E60F78DBF812}"/>
              </a:ext>
            </a:extLst>
          </p:cNvPr>
          <p:cNvSpPr/>
          <p:nvPr/>
        </p:nvSpPr>
        <p:spPr>
          <a:xfrm>
            <a:off x="3319496" y="2396348"/>
            <a:ext cx="3806889" cy="384259"/>
          </a:xfrm>
          <a:prstGeom prst="rect">
            <a:avLst/>
          </a:prstGeom>
          <a:solidFill>
            <a:srgbClr val="008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#008572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A3B89BD-571B-4225-B055-6A1E2E8BDC59}"/>
              </a:ext>
            </a:extLst>
          </p:cNvPr>
          <p:cNvSpPr/>
          <p:nvPr/>
        </p:nvSpPr>
        <p:spPr>
          <a:xfrm>
            <a:off x="3319495" y="1598510"/>
            <a:ext cx="3806889" cy="376874"/>
          </a:xfrm>
          <a:prstGeom prst="rect">
            <a:avLst/>
          </a:prstGeom>
          <a:solidFill>
            <a:srgbClr val="375A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pt-BR" dirty="0"/>
            </a:br>
            <a:r>
              <a:rPr lang="pt-BR" dirty="0"/>
              <a:t>#385b62</a:t>
            </a:r>
          </a:p>
          <a:p>
            <a:pPr algn="ctr"/>
            <a:endParaRPr lang="pt-BR" dirty="0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7C0FAD1D-F261-412A-AA89-EA2A5E5F4BBC}"/>
              </a:ext>
            </a:extLst>
          </p:cNvPr>
          <p:cNvSpPr/>
          <p:nvPr/>
        </p:nvSpPr>
        <p:spPr>
          <a:xfrm>
            <a:off x="3321302" y="1198252"/>
            <a:ext cx="3806889" cy="376874"/>
          </a:xfrm>
          <a:prstGeom prst="rect">
            <a:avLst/>
          </a:prstGeom>
          <a:solidFill>
            <a:srgbClr val="2A44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#29444d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61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171</Words>
  <Application>Microsoft Office PowerPoint</Application>
  <PresentationFormat>Personalizar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Nova Light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FRANÇA DE ARAUJO .</dc:creator>
  <cp:lastModifiedBy>MARIANA FRANÇA DE ARAUJO .</cp:lastModifiedBy>
  <cp:revision>16</cp:revision>
  <dcterms:created xsi:type="dcterms:W3CDTF">2020-06-19T15:20:10Z</dcterms:created>
  <dcterms:modified xsi:type="dcterms:W3CDTF">2020-06-19T20:00:03Z</dcterms:modified>
</cp:coreProperties>
</file>