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74" r:id="rId5"/>
    <p:sldId id="269" r:id="rId6"/>
    <p:sldId id="258" r:id="rId7"/>
    <p:sldId id="259" r:id="rId8"/>
    <p:sldId id="260" r:id="rId9"/>
    <p:sldId id="261" r:id="rId10"/>
    <p:sldId id="270" r:id="rId11"/>
    <p:sldId id="271" r:id="rId12"/>
    <p:sldId id="272" r:id="rId13"/>
    <p:sldId id="275" r:id="rId14"/>
    <p:sldId id="263" r:id="rId15"/>
    <p:sldId id="264" r:id="rId16"/>
    <p:sldId id="265" r:id="rId17"/>
    <p:sldId id="267" r:id="rId18"/>
    <p:sldId id="276" r:id="rId19"/>
    <p:sldId id="277" r:id="rId20"/>
    <p:sldId id="278" r:id="rId21"/>
    <p:sldId id="279" r:id="rId22"/>
    <p:sldId id="280" r:id="rId23"/>
    <p:sldId id="273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DD7F"/>
    <a:srgbClr val="BEE397"/>
    <a:srgbClr val="B4DF87"/>
    <a:srgbClr val="275F3E"/>
    <a:srgbClr val="353841"/>
    <a:srgbClr val="FCD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BF2D-E762-4A5A-A736-8B50F45704D5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E0E7-2A2C-4AFF-8222-E71170C1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BF2D-E762-4A5A-A736-8B50F45704D5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E0E7-2A2C-4AFF-8222-E71170C1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27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BF2D-E762-4A5A-A736-8B50F45704D5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E0E7-2A2C-4AFF-8222-E71170C1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52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BF2D-E762-4A5A-A736-8B50F45704D5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E0E7-2A2C-4AFF-8222-E71170C1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98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BF2D-E762-4A5A-A736-8B50F45704D5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E0E7-2A2C-4AFF-8222-E71170C1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1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BF2D-E762-4A5A-A736-8B50F45704D5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E0E7-2A2C-4AFF-8222-E71170C1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99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BF2D-E762-4A5A-A736-8B50F45704D5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E0E7-2A2C-4AFF-8222-E71170C1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67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BF2D-E762-4A5A-A736-8B50F45704D5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E0E7-2A2C-4AFF-8222-E71170C1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66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BF2D-E762-4A5A-A736-8B50F45704D5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E0E7-2A2C-4AFF-8222-E71170C1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67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BF2D-E762-4A5A-A736-8B50F45704D5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E0E7-2A2C-4AFF-8222-E71170C1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53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BF2D-E762-4A5A-A736-8B50F45704D5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E0E7-2A2C-4AFF-8222-E71170C1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15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EBF2D-E762-4A5A-A736-8B50F45704D5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EE0E7-2A2C-4AFF-8222-E71170C1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93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s://www.arduino.cc/en/main/softwar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14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8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8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4.xml"/><Relationship Id="rId7" Type="http://schemas.openxmlformats.org/officeDocument/2006/relationships/slide" Target="slide2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4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23.png"/><Relationship Id="rId4" Type="http://schemas.openxmlformats.org/officeDocument/2006/relationships/image" Target="../media/image31.png"/><Relationship Id="rId9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2.jpg"/><Relationship Id="rId7" Type="http://schemas.openxmlformats.org/officeDocument/2006/relationships/image" Target="../media/image3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8.png"/><Relationship Id="rId4" Type="http://schemas.openxmlformats.org/officeDocument/2006/relationships/image" Target="../media/image18.png"/><Relationship Id="rId9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slide" Target="slide18.xml"/><Relationship Id="rId4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nodejs.org/en/download/" TargetMode="Externa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6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47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42" y="-17236"/>
            <a:ext cx="12222642" cy="6875236"/>
          </a:xfrm>
        </p:spPr>
      </p:pic>
      <p:sp>
        <p:nvSpPr>
          <p:cNvPr id="7" name="CaixaDeTexto 6"/>
          <p:cNvSpPr txBox="1"/>
          <p:nvPr/>
        </p:nvSpPr>
        <p:spPr>
          <a:xfrm>
            <a:off x="2514600" y="1900310"/>
            <a:ext cx="80361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chemeClr val="bg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1.2 </a:t>
            </a:r>
            <a:r>
              <a:rPr lang="pt-BR" sz="6600" dirty="0">
                <a:solidFill>
                  <a:schemeClr val="bg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ARDUINO IDE</a:t>
            </a:r>
          </a:p>
        </p:txBody>
      </p:sp>
      <p:pic>
        <p:nvPicPr>
          <p:cNvPr id="8" name="Picture 2" descr="Arduino Logo - PNG e Vetor - Download d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82" y="3249830"/>
            <a:ext cx="3020891" cy="204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310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7" name="Retângulo de cantos arredondados 16"/>
          <p:cNvSpPr/>
          <p:nvPr/>
        </p:nvSpPr>
        <p:spPr>
          <a:xfrm>
            <a:off x="1012371" y="4816455"/>
            <a:ext cx="2939143" cy="1676418"/>
          </a:xfrm>
          <a:prstGeom prst="roundRect">
            <a:avLst/>
          </a:prstGeom>
          <a:ln>
            <a:solidFill>
              <a:srgbClr val="353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261257" y="2452300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Instalação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644416" y="5177610"/>
            <a:ext cx="2307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Atenção! Caso não seja</a:t>
            </a:r>
          </a:p>
          <a:p>
            <a:pPr algn="r"/>
            <a:r>
              <a:rPr lang="pt-BR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a versão 1.8.0, o </a:t>
            </a:r>
          </a:p>
          <a:p>
            <a:pPr algn="r"/>
            <a:r>
              <a:rPr lang="pt-BR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melhor é desinstalar</a:t>
            </a:r>
          </a:p>
          <a:p>
            <a:pPr algn="r"/>
            <a:r>
              <a:rPr lang="pt-BR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e reinstalar novamente.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763485" y="326767"/>
            <a:ext cx="10116177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solidFill>
                  <a:srgbClr val="92D05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1.0</a:t>
            </a:r>
            <a:r>
              <a:rPr lang="pt-BR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 Para começar, vamos verificar se já possui o Arduino IDE. Para isso, vá ao </a:t>
            </a:r>
            <a:r>
              <a:rPr lang="pt-BR" b="1" dirty="0">
                <a:solidFill>
                  <a:srgbClr val="275F3E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painel de controle &gt;&gt; desinstalar um programa</a:t>
            </a:r>
            <a:r>
              <a:rPr lang="pt-BR" dirty="0">
                <a:solidFill>
                  <a:srgbClr val="275F3E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 </a:t>
            </a:r>
            <a:r>
              <a:rPr lang="pt-BR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e procure pelo Arduino. Se aparecer na sua lista, verifique se a versão instalada é a partir da 1.8.0.</a:t>
            </a:r>
          </a:p>
        </p:txBody>
      </p:sp>
      <p:pic>
        <p:nvPicPr>
          <p:cNvPr id="13" name="Picture 2" descr="Arduino Logo - PNG e Vetor - Download d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78" y="2827701"/>
            <a:ext cx="1018431" cy="69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/>
          <p:cNvSpPr/>
          <p:nvPr/>
        </p:nvSpPr>
        <p:spPr>
          <a:xfrm>
            <a:off x="4057859" y="4880563"/>
            <a:ext cx="74793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Caso não tenha, vamos instalar! Para isso, acesse o site: </a:t>
            </a:r>
            <a:r>
              <a:rPr lang="pt-BR" sz="1400" b="1" dirty="0">
                <a:latin typeface="DengXian Light" panose="02010600030101010101" pitchFamily="2" charset="-122"/>
                <a:ea typeface="DengXian Light" panose="02010600030101010101" pitchFamily="2" charset="-122"/>
                <a:hlinkClick r:id="rId4"/>
              </a:rPr>
              <a:t>https://www.arduino.cc/en/main/software</a:t>
            </a:r>
            <a:endParaRPr lang="pt-BR" sz="1400" b="1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5223" y="1931798"/>
            <a:ext cx="10024440" cy="2032775"/>
          </a:xfrm>
          <a:prstGeom prst="rect">
            <a:avLst/>
          </a:prstGeom>
        </p:spPr>
      </p:pic>
      <p:sp>
        <p:nvSpPr>
          <p:cNvPr id="27" name="Retângulo 26"/>
          <p:cNvSpPr/>
          <p:nvPr/>
        </p:nvSpPr>
        <p:spPr>
          <a:xfrm>
            <a:off x="8245929" y="3155565"/>
            <a:ext cx="912198" cy="797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BD76FEE7-F399-40EF-95C8-1B4FB560FE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7291" y="4029184"/>
            <a:ext cx="7479323" cy="420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53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7" name="Retângulo de cantos arredondados 16"/>
          <p:cNvSpPr/>
          <p:nvPr/>
        </p:nvSpPr>
        <p:spPr>
          <a:xfrm>
            <a:off x="1012371" y="4816455"/>
            <a:ext cx="2939143" cy="1676418"/>
          </a:xfrm>
          <a:prstGeom prst="roundRect">
            <a:avLst/>
          </a:prstGeom>
          <a:ln>
            <a:solidFill>
              <a:srgbClr val="353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261257" y="2452300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Instalação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645189" y="5069888"/>
            <a:ext cx="23070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#DICA</a:t>
            </a:r>
            <a:r>
              <a:rPr lang="pt-BR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: Caso seja o</a:t>
            </a:r>
          </a:p>
          <a:p>
            <a:pPr algn="r"/>
            <a:r>
              <a:rPr lang="pt-BR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Administrador,</a:t>
            </a:r>
          </a:p>
          <a:p>
            <a:pPr algn="r"/>
            <a:r>
              <a:rPr lang="pt-BR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Consegue instalar direto,</a:t>
            </a:r>
          </a:p>
          <a:p>
            <a:pPr algn="r"/>
            <a:r>
              <a:rPr lang="pt-BR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sem necessidade</a:t>
            </a:r>
          </a:p>
          <a:p>
            <a:pPr algn="r"/>
            <a:r>
              <a:rPr lang="pt-BR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 de instalar o arquivo zip!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762245" y="271282"/>
            <a:ext cx="9934456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rgbClr val="92D05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2.0</a:t>
            </a:r>
            <a:r>
              <a:rPr lang="pt-BR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 Após acesso ao site, selecione a melhor opção para seu computador. </a:t>
            </a:r>
            <a:r>
              <a:rPr lang="pt-BR" b="1" dirty="0">
                <a:solidFill>
                  <a:srgbClr val="275F3E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Ao clicar, será direcionado a outra página.</a:t>
            </a:r>
            <a:r>
              <a:rPr lang="pt-BR" dirty="0">
                <a:solidFill>
                  <a:srgbClr val="353841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 Selecione a opção ‘</a:t>
            </a:r>
            <a:r>
              <a:rPr lang="pt-BR" dirty="0" err="1">
                <a:solidFill>
                  <a:srgbClr val="353841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just</a:t>
            </a:r>
            <a:r>
              <a:rPr lang="pt-BR" dirty="0">
                <a:solidFill>
                  <a:srgbClr val="353841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 download’.</a:t>
            </a:r>
          </a:p>
        </p:txBody>
      </p:sp>
      <p:pic>
        <p:nvPicPr>
          <p:cNvPr id="13" name="Picture 2" descr="Arduino Logo - PNG e Vetor - Download d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78" y="2827701"/>
            <a:ext cx="1018431" cy="69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486" y="1538766"/>
            <a:ext cx="5024272" cy="234365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12" t="12097" r="13636" b="34486"/>
          <a:stretch/>
        </p:blipFill>
        <p:spPr>
          <a:xfrm>
            <a:off x="490432" y="4538463"/>
            <a:ext cx="1676261" cy="218386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4135" y="1630005"/>
            <a:ext cx="4641309" cy="2591070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9495692" y="3882420"/>
            <a:ext cx="808893" cy="3386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7"/>
          <a:srcRect l="1219"/>
          <a:stretch/>
        </p:blipFill>
        <p:spPr>
          <a:xfrm>
            <a:off x="4622799" y="4311124"/>
            <a:ext cx="3178745" cy="2239596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8039100" y="4741692"/>
            <a:ext cx="3829049" cy="1532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dirty="0">
                <a:solidFill>
                  <a:srgbClr val="B0DD7F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3.0</a:t>
            </a:r>
            <a:r>
              <a:rPr lang="pt-BR" sz="16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 Logo após, </a:t>
            </a:r>
            <a:r>
              <a:rPr lang="pt-BR" sz="1600" b="1" dirty="0">
                <a:solidFill>
                  <a:srgbClr val="275F3E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abra o instalador. </a:t>
            </a:r>
            <a:r>
              <a:rPr lang="pt-BR" sz="16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Essa janela irá aparecer, dê</a:t>
            </a:r>
          </a:p>
          <a:p>
            <a:pPr algn="ctr">
              <a:lnSpc>
                <a:spcPct val="150000"/>
              </a:lnSpc>
            </a:pPr>
            <a:r>
              <a:rPr lang="pt-BR" sz="16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 ‘I </a:t>
            </a:r>
            <a:r>
              <a:rPr lang="pt-BR" sz="1600" dirty="0" err="1">
                <a:latin typeface="DengXian Light" panose="02010600030101010101" pitchFamily="2" charset="-122"/>
                <a:ea typeface="DengXian Light" panose="02010600030101010101" pitchFamily="2" charset="-122"/>
              </a:rPr>
              <a:t>agree</a:t>
            </a:r>
            <a:r>
              <a:rPr lang="pt-BR" sz="16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’ e ‘</a:t>
            </a:r>
            <a:r>
              <a:rPr lang="pt-BR" sz="1600" dirty="0" err="1">
                <a:latin typeface="DengXian Light" panose="02010600030101010101" pitchFamily="2" charset="-122"/>
                <a:ea typeface="DengXian Light" panose="02010600030101010101" pitchFamily="2" charset="-122"/>
              </a:rPr>
              <a:t>next</a:t>
            </a:r>
            <a:r>
              <a:rPr lang="pt-BR" sz="16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’ até o final do processo. Logo após, ‘close’.</a:t>
            </a:r>
          </a:p>
        </p:txBody>
      </p:sp>
    </p:spTree>
    <p:extLst>
      <p:ext uri="{BB962C8B-B14F-4D97-AF65-F5344CB8AC3E}">
        <p14:creationId xmlns:p14="http://schemas.microsoft.com/office/powerpoint/2010/main" val="4266838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5" name="CaixaDeTexto 14"/>
          <p:cNvSpPr txBox="1"/>
          <p:nvPr/>
        </p:nvSpPr>
        <p:spPr>
          <a:xfrm>
            <a:off x="261257" y="2452300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Instalação</a:t>
            </a:r>
          </a:p>
        </p:txBody>
      </p:sp>
      <p:pic>
        <p:nvPicPr>
          <p:cNvPr id="13" name="Picture 2" descr="Arduino Logo - PNG e Vetor - Download d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78" y="2827701"/>
            <a:ext cx="1018431" cy="69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utoShape 2" descr="data:image/png;base64,iVBORw0KGgoAAAANSUhEUgAAAUQAAAEaCAYAAABpbi5BAAAAAXNSR0IArs4c6QAAAARnQU1BAACxjwv8YQUAAAAJcEhZcwAADsMAAA7DAcdvqGQAAKJcSURBVHhe7f0FlB1Htq6L+t377hn3nvPOeO/s07t3d7vbIMYiYUlVYiZbaFsGWWwxMzMzMzMzM1mymJlZstAyu+ebX6yKUtZSllSikmSFhn/nyj9nQGZl/DkjZmTkOz88+FEcHBwc3na8wz+/Aw4ODg5vG5wgOjg4OMTACaKDg4NDDJwgOjg4OMTACaKDg4NDDJwgOjg4OMTACaKDg4NDDJwgOjg4OMTACaKDg4NDDJwgOjg4OMTACaKDg4NDDJwgOjg4OMTACaKDg4NDDJwgOjg4OMTACaKDg4NDDJwgOjg4OMTACaKDg4NDDJwgOjg4OMTACaKDg4NDDJwgOrx0/PjTT/Lzzz87vIV44HM/vM5wgujw0nBf8duvv5hGcf3WXblx+57DW4Lrt+7J93fum7//jz/+5Ht/vI5wgujw0kBj2Hb4nHzWc7aU6DRNSnae8ZIx3WxLdJolxTpR5qw4vEPi4WO95sU7TpPxq3bLv3//TX7SXoLfPfK6wQmiw0uDyB/Scdp6+fuXfSTVN0MSAUPlwypDJG2VzpKpWksJqdJB9wdJSuVT1xgmqWqNklS1Y8BvL/z415EDNUfouQ4255uq1si4x/zSvCIuec2Rkqb2SBmzYpfeCr+9EZ6iE0SHlwYEsdPU9ZK0ykAJrzsiFhGKdLWGSfJqg58KpCGtNy8vUtcYLp+06irLVkyTI/tXy4YNc+Sbrt0lTc1hElZjgIR/0kAiPqmvaCDh5eob2P0nceEJ4MLK1ksYV65e7L6X87NjG4crW1ciKnaU8PqjJbz2EAkv31QiYmx889HfvnlTL2/e2AXX1aZNqJ2HM7zWNd1nLSRtjaEyae1e7TH86nufvE5wgujw0oAgdp6+IY4ghtUZYcStSLtJ0mHCcukwcbm01+3jgA0o1GaiJNO0YR4RtEijnkmJpl3lyIF1Wq6W/G+zkSvn9kilzr0kTTkVjpB0kjpFckmRLKmkS5NKsmTKIBFhIZI6ZQrDpU2dUjJntFxySZk8qaRJZbnQWLs0qVIoFxEnLfllzZwxjl3a1LaMUJPmYRkRkiE8zOT9sAy4UHM8UIZyGYLtUkimsHQSkb+khDeeKOFVe0pExoySNlWgrtQ5U0R4bD5wqVIkk0wZwiWj8pYjnyyZMpq8qSPlkZY6BOxSPczPpA0z52c5bEC6NKljyvDjkknG0HSSMTqfpKjcV/K3mSIXrt+WX3/5xfdeeV3gBNHhpSFYEEPrDJfMDUfJFz1nyqKNu+T7Kxfk8oWzCcKtqxdkxqpvTdoM9UaqsA6PFcOwuiMltXYhuw7tJX/8cl9+/Mk2up+0Dv+WCbPHSEi5uhIWGipJPvxA/vrX/5TMmTNLnjx5JDQ0RJIkSSJ//c//lKxZsyiXO4b7UO3+KhkzZJB8efOatEmTJpH/VDvSwmGXlLSaX4aICMmfP7+EqfgZu7/8Re0yScECBZQLk2RJkxo78qGMcBWjZMmSaX5/kYjwcMmfL5+Eq13y5Mnkv7TckPTpJa+WEa7HUiRPbuzg8ufOIWH5SqkgTpKI6r0lIlNWSa6CRl3Tp09nyiOfFCpS//Vff5XUKm4FCuSXCK0f+VAH7IoULhzIO0UKU17qVKmkYMGCkkHPN6Vy5Eda8iNtKhXlv//tb+ZYvnx5jR3c3/7rv0weBQsWMBz5/P3vf9NzS6p1zSkZchSUNNUGSL42k+XUpRvymxNEh7cVwYJIlzd/qwkyf/13svvgEblw7oycPn1KTp9S6PbM+fNy/uo1OX/lmpzV395jF86ekXU79svqb/dKdNOxkl7z8gpi2m8GSP8xA+WPX3+SBz/+7KmDyOzFU7U7V1tCQ0IkTerU2pBTaaPOZwQnRLnUytGoCxUqZLj0Kjxw2LGPrdcO4QNwadOmNXa5cuUyXKgKXpo0aVTYkpu05IkdHHY5cuQwQoxIwpFfzpw5VbQKmLQ2v6ioqBiBDdiRX3R0tBTKp2k9ghieMYuKkHqVMfkUKVIktg4pU6aUbNmySeEY8bPlkXexYsVM3pSHXdasWU1axM/aRUZGGo606dKlM/XKkiWLEU6vHQ8I8oOz9c+UKZMULpBPInIUMIJYoO0UOX35phNEh7cXRhCnPRxDtIKId7hz/2E5ryJ3SgUPnL14WY7u3SU7Zk+R7+ZMlaN7dhrOHsd29bf7ZOPO/ZKjWVxBBKlrjJDKHbrKrWsn1ScU+enn3+T3P0R+fXBTWg8eIKnLNJLwtCmlWMF8Uvmrz+XLz8pJVNZMEpI6hRQtkFcqfVlevir/ieSIzGy4wvnzGLsKyuXMlsVwhfLlNnakNXZpNL9C+Y3dV3BqF6pcUS3D5KdcruxZTdoiMflRhslP7Wx+lJErKtLYFcyTUyp9pdznn0pu5cgPr7Ci2n2tXN5smSQsdwkVxMkSXq2XEb88UVnk6y8+VZvPpICmJx/SVvziM5MmX86oQD65ogOc2hbQPKkDx+CA5fLkyKY2Hi4mPzjqa8pQu5x6btSTuhXWc4HjGsBhVzhPtIRF5nKC6OAAggWRLnPWhqOl3tCFsvG7/XLx3NkYMbwkuxbOkRmf5pexOVIazPisgOxeusAcw+aC2i7dvFs6TlwhmRqMNHl5BTG0jnI1B0rX4QPk/Kndcvf7C3L1wiEZMXm4ZKw7QEKq9JIMhT6RLEXLS5Zin0tm3UYULKdcObNvOWwC3EM79h+xI63iiZymo5y4nJZhuLhlBOwCHPXEDo7jsVyB0urtNpTwBuMkvNYgiSj2lWQu8mlsPhkLB9LY84w3nxgu1k7Ljd+u7ENO7QJlwH32eK5gGQkv+Y2kqTFUBXGyE0SHtxvBXWaCIRnqj5RSnabKGu36Xjp/VrvJF+TQt1tkysfRMjpbEhmXN53B6MgkMq10Tjmya4exuXzhnBlDTFl9iITUjiuGFiF1RqkoDpJSzTtKo55dpHyrDhJRq5+kVz68nqLheAlTIQlVsGU/Pi6k/lgJqTdWQnVrOWzS1hljjnnt0tUdYxAWxKWvN8akgSNvwDHDNQrkx/SU1LVHx6aFS11ntKTV9LaM0PrjJI1y8KENlGug5dflGoyMLQ+YMhoGyiOf9Fp/8rHnRT5wpq4xHFvOMZ2tK/WKKQ/ARcTU1Z5niB7HzqRVcJ3gsINLWWuUQZipq+aFILaZ5ATR4e2G3xhivpaBMcTvYrrM565clY2jBsjo7MlkfN70Mj5fSAD6e4xy2yaPkrOXrxhBnLl6u4lSB3uHXuAppmFuXo1hkqZmYN/P7nFAuDM1GGVg921ku1DbSYYPjRHljCrwOZqNkxxNVYy0bsByWRuNlswxeSDiaWsONceyqJfMOUTUGyllus6QYh2mBNKqXUS9EVJYvamcmj597cCwAOXlbzVR+UkmPbbwgDSUA0/+5pjmQeCJh0/uFipKMbbYUB/ytnlQL/4u5IE9POUVVAEr2m5yTACLeo2UXM3Hm/HbyEYqqDFpETvvORHsKtdthnzSfaZJB5wgOjgo/ASxgDbshRt2qiAeihHEa7JmaG9fQRwblVw2jBooZy9dTrAgvgik+WaIVOk/T+oPXyx5VcBDVJgYs/yi12xpOmaZ4RGKFNUHS41BC2X00m9lwNxNUkQFJFnVwVJt4AIZunCLDFu4VT7qONXYsW0wYql0mbbW5JOk8kCp1G+e9JuzUUYu2SalOk+TpFUHSeku02Xm+t0mT8pmitLnPWfJjLW7Zd7GvVJa7RA+W1cmpDcdvdyU32jUUjMkkUaPl+8xS/rM3qB12GIENpnmXbHvXOkwabWMXbZdCqlAmXqptz5s0RZTJkL2IfXqO08Gz98so7ReZbQ+SaoMkgp95srwRdtk6pqdUmXAPPlQ/6Yc6zZ9nTnXL3rONhznNnzRVnPu5bXeiKETRAcHRbAgImR4EnWGLJANjCFql/mcit3GuTNkrArguJypYwWR32N1u3354lhBpMvM2xkhL1kQKaPawPlGrOqq+GWqP8qIefOxy6XqgPnSXkUlW+MxklobOh4e4oJHhAeHQJVVDoFrrAJVtP1kwxVtP0U+7jTNCB4CBYeAdpy82uSXq7l2n5Urrt5iz5nrjXhxPKWKVjHNo4PaIT6U5Q0oITa1hiw0QvSxii7eG4KIh4cwkQZvFWGl7n31nGqqPd5faj3P7E3GSuvxKzX/Ver9Bbq3xbSueKTUFe+VYQp+c44NRyyRT3vMNGJK/UopXy7mGqTW+iN87SauMudUoM1EU1cniA4OikfGEFXI8Kw+6TZd1m7fFxhDPHtWDh45KlPbNpKxedLJhOjkMl4xLm+ITGvfTA4fOy5nzpw14rloo3on/eaYt1W88xBfNGjYCGLjUctM486j3U7EqrJ6jcMXb5VOU9YYcafLiADhyX3Ve47pTqetOUy50UZQ8Ozyt55oxJQHAXafqqggJHh5dF8RSsSvQOtJgS6o8ghbCRWi1DWGmC403XOEha2fd2y784EuM11xou5DpYTmU1zzR5Ds8c9UzAKiqnbKUWb6mHz5TdoUKoB4mNSTtNYOkIetA9ekgQokImm9Vs6fc/yk20xJp7/hnCA6OCjiG0Ocu25HbJfZRJnPnZMdu3bL1P69ZHy9KjK+QVWZPqivfLdnrzn2cNrNXt95iC8aCCLiN3DeZmk7YaUpj0ZdRD27kYu3mS4z5eM5VVOvq+2EVdJr5gbjQdHt/VoFrt3E1abLWqYrXc6Bys2RNmrXeepa+ZIus3ZD8epajF0hPWasU6GaZcSEcr7uM8ccQxBtnQLjcf4PAXMsiEOMqBvdYCuIKdRLbDRyqfFqEV5ra8f67D7nVXPwAuP52bSxtp7f5Idn2WrcCvO3RSgR2l6zNki3aesCaTVftk4QHd56+Aki8xAXb9wluw4ciRVEK4pHTpySbSqM3+7eK0dOBjh7HNu12/fLpp0HfOchvkhYQRyl4ldvWGC8EG+I39PX7pK6urVjmQQUaPB4bwQj4AlAcK54VCYIEpMv3ezsTcYYL8xyNvgCxz6il13t8DKDBZDyyBcesM+Wa2H2tTwCMdjg9ZF3lIo5+6SnPnipjDPi0bFvvU6DmPTwvFEUOJ9AHQKi+bA+2PKgYGiAB0EezRdB51zomldR5FLPmrycIDo4KPzGEGkwjUcsUmHbL3dvXJXrVy7F4ua1K3LrxjUDfnuP3bt5VZZol7nNuKWmq0letnG+aNgxRDy8+todtF3Gr3rPljpDF0mr8Stj6/BQMLy/FbFcIE/jdQ1ZaLrW/IZDeMmP8Tnb5QRWoOw+IB/KZJwSoUKkM9YfZQSX8UI4RBQPHBvEF+Gj3vCINPkgnpli0mDDMfYB3X8eNpwvXXwj5jHnwG/KtOeIyJVUMZy2Zpcs2XrAdJPxegu2mSiLt+yXuRv3SFn1jvFEnSA6OCiCBdE27KRVB0v5tkNlwuzFMn7OUhk3e8ljgc2EOUukXKsh8kHlgSYPm9/LAKJRsPVE7eKulK7T1qoQBTwqBK35mOUm0pxFPainEWXyJCrLuJz12NgSgGG8EeEKTuNFShVPPC8ixHTjEWq6v/zurV3Ur7SbTde15bjlKlI7Tbd78qrvzHhhC+VzNh8Xm0czrf/Y5dtlzNJvpbt21+nGd9UuLsGV8ct3SMMRS2XSyu+0uz3T1BFvkDHBOsMWqbgFxDydXo8SHaZqXsvl856zYwNFjLc20vS1Veg5NzsM4ATR4a2HnyCCiHqjJHmF7vLux03knyWbJgjYpvi6h0SoV+TN62XAdJn7zZMpq3eaqKztXuLdMv5Ht/NJAuYHpu8gLl4OoUyIsKaoNsSIYM3BC6XtxFVmqsvgBZulmwp2r5nrZcKKHdJt+lojTC1VAImI7zx8ykSxiVozHxFxIyDUZNRS9eD2ShcVQsRx2bcHzT4eMZH1lTsOy/rdR9XrmyUVVFgbq/Ayhaa3HsfTpL7WQxy6cKu0m7TK/GZMkWj56CXfmgg3Xijn5wTRwUERnyAiCmlqKmoNl5A6I43IGaGLDyqg5nhMty8xgODR9UQY6arSVUQI8IJo5DbSTfACL4jtk4BdsK0f5wfmETJtB3Gjm01ghOkvjGciZMxppDvONBq69vWGLzYeJFFgtogaQwF4uLWHaHr1Vt+rOEByNx9vRBGPjrmEBIHIs/7wJSZCzvQapuyU1LKZ+kN3n24w8y2JhDM3sePkNSai/T75qfDO37TXeKmF8Ya17k4QHRwUwYKIiOCl0OVlbt3H2qBMUEIbTbAgvQ7AM6Qx+x1DDPEYmbPH3EG2LxOUQXebLULNFB9gOcbu8A6Z9wiHDW+W0GVm/+NOU9V+shF4utfYky/H+I2dza+ACqF9UwUb8mVqUNUB82LTcYyxTzxI7EkHj3AS2eYYnrR5+DlB/PPgwY8/yS+//ia//vb7Y/HjT4Elp7AF/P7p51/iHtPfwcfYBqfD3pv3k2Dzf90QLIiIIZHJKSu2mcjxuTOnZfGmXVJEG+LrKorxAS8RD6rV+BVmrJFtYoDucEK4ODBjiyvMGCFjfnSnCQz52vqAdKQhLb8tR55NRy/zlB/gWsTkX7TdFNdl/jMBMfz1tz/k2vUbcvHSJbl06bIvzl+4aOx//+Pfcon3bq9cNb/v3r+vxy7I/R8eBI5hr8dZzfne/R/k/PkLZstyVVevXY89hj15BpcTjIsxuHP3nqlrcP1fBiiH9QYTAv61n7pe/vFVPzOgTzdr7JLNcvvqRTl75oycUUH8Xn+zig1vnzAGxYTixyF4DC4x4J17F6reLd1pxJ2GThfadHl1H/5xMGnwOhUJsSdfbPFUERY/m/jA9BkDTfc08MvrWWGDX04Q/yTg3/LlK8yCntmzZzeLe/qBlYJ79+kjS5ctMwuFstjn8hUrpH2HDmZV5R49e5p9bMlr9Zq10qlzZ7NgaZcuXWXN2rVSvHhxyZ07t6xctUq6detm8gwuJxgsGMrCnqtXr1Eh/bfvObwoIIQI9fff30owfvzhvhlcL9F+opTrMk0q9pkl+w4ekbOnT8mJEycMTp86KceOH5f6wxZImc5T5bNu0/3Rfbp82m2amSryNNHdFwFvVJsufpYGIyVfy/FSXLunfNYgK3P26j+0jQPlGEdjHA4xZzqLnQ4DhzAGpug8BALCMfLDljJ5GDCex7kH28dCeUTNTuEhAMJUGbbB8OPttBor1r5lPAXsNXOC+AaDhv/zL78aMdx/4KBER0WZFYVZiJOVj+MDqwVnzJjR/MaW36w0/CzH4Nh/EljZOZXWbdHiJcbL9DufFwW65XjKx1W8Tp48mWAcV9FD8AC/4awYWljuaIydH0h79vRJaT5qkfE2bWN72UCAmH7CtJXk1YdI0yGzZPmq1bJ9116t70k5eOSYrFq7XsbNWSpRjUebCdHe9HiQjDW2n7RKVuw4JMfPXpATiqXbDkgL7YKytiM2gSANr80NNpOce89aLxv3HJWT5y7KriOnZPKqnSZogrggVt4yLBBDxu3Kdplh3nQhIs4YH2CfLQEXfvM2jbHR/Yp9A8fJnyk0BG/Mgyeecp4WThDfUFgxvPn997J//wEpW7acWQ4dkcJjexwQOJZkt/v8hnueY08Cwpk+XTpZsnRZogjilatXVRCPxb49khCcOX3adI/PavcY+NkAus/Wxg/nzp6RqxfOSvtxixNVEBEZVpFBOJKq19Zx9DzZt32TnDl+RG5cuSjXLp2Xg7u2yaLlqyRHk7iCiNARaNh24ITIz/fl9x/vyaUrV+XGjetm/w/dX7vriAlIIIREcGsMXijHzlxgqW/56f4duXj5ity99b3Zv3v7e/OKIB5gsJeMSBLwQNjyqvearckYI2qASdfMm0R0LccbM3iebGOPNVJbFWgixTUGLZCoJg/fcnkeIIgEdM5d/d4J4psCxJCgBl1furxR2aPMdyT8hOhJSIiAvghYQVy6bLnxaAnQvGgwFsj1eVZBfFE4rcJ68dwZaTsmcT1EBI4JxtVVIBg/LKnd/0aDZ6owL5G2E5ZLx4nLpdmwOVK11zQjPNiYdCokCM+OgyqGv/4gW/YdN9NdCMQU7zDVeIyHT54zQrf32Bnzih2Tpu/cuim//HBXZq/fY8SNN0eIELOM12099vMPd8z7zyzAEFvHWsNjVqdRz05FrEzMhGorzhX6zpMSHafJN0MCizBYD/PLPvOMWEVqPRnr7Tlnq3SesVHyal58OpQFHvK3nmDyt2U9CxgyyNFsvJy4oA+CP36X+0Ft73WCE8QY2Eht0aJFzVfY6L76idCTgEjh4b0skL+3LLrO8+bNN17thQsXXygI7Hx/67Z5WLytgggQN4AXhciYj95/M9TUA7Bvvv3sSZO86iDpOGWNyC/3Zev+40Yc3680wMwnZAEI5gDSvd2k3eJ//3RfNu49KkfPnDdeIUt2YcM4Il4f3uN7FfubSO6P927LwZNnzXvKCA2eInMPq/Sfr/tD5ePOM6T/wu2xwseY5fSNB6XBqBVy6Px1Kdd9lqSoNsh048eu3GNe+Ru3ao+0mLBGCqmnWn3wYpmynvfFxxvvkW62FfnnAW+41By6WO7c+0F+/+3X11YU/3SCyMA/U1H8/hHBtXb89vtXpkwZSZs2dRyRSyjwDO0X2/gi2YsG+dpxRsqz4jtlyhTZvn27bNy48YVi7dq1cuzYceMpvs2C+LRg7A2hWv7tQflNu8XNRi8zi6ciMHm0O8vrbQga35hmDt+BE2eNEIKxS7crP8gI8DfqlTLmyHvVNtiBp/nbg7tmIjZCSSSZeYLM/UNAEcRec7fGEcSJa/dJvZHLpfe8rdJn3jYjhgRQ+i/4VuqMWGa271fqb7zF977uL43GrJQO0zYY8f4sZuGG+MYtEwoeFky/qjlksdy9/+C1FcU3UhCtx+IHxHDf/gMyadJkmTptukyLAfsrV64yaclj1eo1huPYjBmzZNSo0dK9ew8T6X1W7xAgiIgXn2N80SBfP0GcOnWq7Ny5U7Zs2fJCsWHDBhXAE04QnxKIGeNyiBfjfyyjlbTqQBkwd6McUu/uoArgnA17jEj8UwWo89Q1ppvMdC3GE/EemeB8+vwluXv7lgmsVOo3Vz6oNFAmrtxhxh9bjFtuxhwpi7dOmFjNmCWC2NNHEBuryNVT8as8YIF0m7nZpOu/YLvpKtcatkTFdJCpO11lutxDl3xnOBZooE4vYiwRUUcU6wxfKvfUcfnt19dPFN84QbSe3W+///EIGAPkH1NaPvjgAzMGaJE0aVL5+OOP5Q89jl3RYsXMh8I5hoilTJlC3n333RjByfSI0CUUjxNEWxe/YwnB2y6ILCj7JggiQoQHxvvAeH3fDFxg1kREuGoNWWRWuCZIw3qH2K3ecVg17o7cv3PLrDT9gXatWQ6MSc/Xrl2XxqOXGoFF8JZ9e8B0sXnVjnmbeIgsssCbIxwv3XWmeoLbzG+8VAInE9bslSZjV5pucZLKA2Twoh1SeeBC6Tpzk7SauNaIJTx1Z4XuL/mEgNrQ7S+n+bHQBQIafJ7PAiOK+nBoMGq5ac+//PJ6vVTwxgginh3/9uzdJ926d5dmzZpJi5YtY9FSUa9ePalTp46UK1fORGsRDASIcTbm/PEh706dOku79u3Nx7oRFwQMICx8dJvt8wRF/ASROtDd5WPjwHJPK47xCeLkyZPl22+/NQL2IrFmzRo5euyYCuKvr1wQwfkzp14bQYydCxjE22N0Z0cs3qpP7gcyV71BhAZRtGOIeIaMR05Z/Z38ql3g0+cvyvXr1+XqtWumi/xuhf6m6817y+T396/6mlfuvr95Q85fumI8QjsFh273p+rVUWZB7T7P3HzIzCt8t0JfM91l3Kq9Ulu9sraT18kHFftL/taTZOp67UWt2yclOmrvae1+M5b4vh5DSIcv2ym1hi4xdWbVb8Y/g6Pa8Z17fDCfiVWE1Q3MdcRTbDtpjd5X9PYS56WChOCNEETEUB1A073NkiWL8fYQLy+YK4hX+Je//MVMosYOwcALRIwyZcpkRPKf//yngRU+mxaBYYoNNi9DEBHCf/zjH8YLpf7Ui/KeRhTjE8RJkybJ1q1bZd26dS8Uq1atkiNH1ct5xYJ45swZOXz4sOzZuV06jNOG+rSCWG+0hDUYK2F8qjM+mONj4iwggVcEEB0EgaBKWt1PXp2ASuAtFepi972TkZlIzfL9Zy9cNt3hMcu2S75WE2O9NuYDrvrusPyh3t41FULmALJytvz8gxFFlh3L3WKCGU/M0mC0WaX76OnzJmKN0FI2q1FTFsLJeoSM9REwaT5+tYxfvVfaTVlntpUHLDTBlIajV0gq7WbTFW4wcrks+PaoivQAqatdaew6Td8gI5ftMsJpF5PgkwN0l/FYCRx5zx2kiNnnGrFPV51gD9fNPDRUAPn6YfrqvSSsendJ881A81lYAkCsxchUnF9fo6k4b4Qg/qH95O07vjMCkFZFIViEACKBOCA0vMWROXNmI26IJKLntfMKCuIE+I1wvixBpA7/+te/5L333jPiyP6HH374RFH0HnubBfHQoUOyc/vWpxdEFcOMVbpKlrI1JEu5WvFDj2f+pI5E1KTrOMp4WExlYZoMDRcvCY/u4/YTpG7/GdJh/FLpN2ud9Jy+WhoMmiWVek6VzOYD+g/LxmOrrt3lC5evGCFjjHDHoZMmiEL3GO8RkeMrdgiQGdebu0nu3f5eVEXlgnqC2B89fcGIKmOHi7bsN0ER75geYkT9mLZjP1ZVuN0UKdNtluRWkSRvbBBsu2Argk13nd8cZ6oN9kXaTzUcizsw7QfxRsQ59zIdJ0rdATOknf4N+s3Wc5/Guc+WSj2mSK5mY02gh1VveDeduYwZVcipS6WO3WT+ovGyfMVkGTC2v2Sv20tS1BghUU3GOEF8WgS8w39L69ZtjJA8TqwQCGysICIeCKIVPK8t+SB+iBLTbBCWFy2IiBl52n22AB7wO1gU7THqjIAi8E4QA4K4a8e2pxZEvL9Mpb+R6OxZJDo6Kn5EZZPs0TklolInkwbB4NsgdFmZA8hnOD+sMki6jp0nR3ZtlgunjsndG5fl1tWLcmzvdlm+ao3kaBp3YrbtOn+knta0NbtMxPiaen+X9TruOnLafOqTqTf2NT3SEijh8wUIH97lD3dvm640k7tZy9CImIoa3qotx6RVgUQoGaesoN4mq90QDCnZaapZeQa+dGeFbolIl9LfzG+0K9PwmVTSsAoRi8sibDwUEFLyxzMcMGWRnNi9Vc6dOCL3bl6Rm5fPy5E9eu4rV0mL0Uuk9YRV0nf2RrO2IsKOIFbr1E2uXdhvhrv49+9f7smcBWP1wdNLIpuMc4L4tKAh8vbI559/bsQlWIC8CBZEhOVpBBHBeVGCSNnUhe45ZSBsFtYr5TfH8BrZwlEX6kzX2sIKZnyCOH78eDNNBgGLD0yhWb9+vRkX9Dvuh2XLlmlX9Yi5/m+yIGYsXUOickRLVK488SNnLsmWK5+EV+os4dp9JmDRcOQS831mFk2tot5PsmpDpPHgWbJ4xSrZvGOX7Nh3WHbuPyzL16yTkTOXSPbGo+IIIt1MhIpvHRNAwYvDc2JuIcL2jwr9jGBiA/D6WNDhXxX7S1IVX7rAdtkvxJV5jCzTz0KzwYIIbNeeMpiKQ1pEj3ULETxguJitPc6WwAxv1eAZ4mVSH+8QAB/+bzV8jixduVo2buO72kdkx96Dsmz1ej33xeZ989YTVpp1GJkuVF+75HiCy1dMMUL4w4PAOCFxz/s3T0uF1q0lY8PxThCfFniILJv1zTc1jDAEC5AXwYJIMOVVeojUl7ypE7+9oCzvPl3o999/34gkY5p4h4w5ssX2cYI4ceJE2bx5sxG7YCCEiNvKlSvN/vLly2X16tWP2PlhxYoVcvjIkTfeQ3wWQWTgnykrLFdGt5HX2BClyIajtHs4Rgq0CswnLNBqguRpPta8x+zntRH8oCuJiLFtMnqpmY/IkvwsuIroWTGynhzLbAE4PDgEzgiY7rPsVs7mgY83ecvygmNekU0obBq/vBFHFrHg3PO3HG9eD8zPNdBzj24y2oxjEvEmH8YRU3wzXHLU6Szbty+TP/54OP/3R72Xfrp3Xep27ajXdYycdYL49GCmzfgJE4xYBAubBSKBOGAT3GWGi88ewQLk+6IF0dsF9oLjiCRb7LGjDoiitUEkqTdbm1d8gpiQLjMiiDAidH7H/YD9n6HL/CyCSFrGv/icAGNqwAYWklUbKh+op8b3Xd5XJFXPMUVQUAUQvOg7e4McPHnOLNa6eudh2bD7qIxYtE3GLd8ui7YeMN81Gbxgi1lDkE+c1hi8wARg6GLz6tyZC5dk5rrdZtUgPhPA/MXhakfdvGUlBliiLV2twLJkFkZIfQTURJRr9JYZ88cbD/Gnn3/Te+gX05avXzwopZq1l0zOQ3w2/KJdtlt37kjVqlWNR4eIIFxeIAy814sAWkGEwx6PCxFBQAIilTZWwGzXlWOIz4sWxGAgdojf3//+91iPkDpaMfTaWVjueQQR0GX24+PD6ySIBw8elO++3ZIogki0Ga+QVaIRJSZJE3ElYFKi7QSp2Xe6Car0nL5GekxbJfUGzpIK3afEBFUC4oBHyKc81+0+IqfOX5TGo5bKqh2H5JCKIwvKIn4spjp19U6ZuPI76T5jrfnE6SfdZ5jFVfmuMd3XXYdPmeDKDBVFVrzhw/mLVUjpgj/NtJdXgbS1RkjJlr1k13fL5dcfbyvuyu1rx6XzsP6SqvoAyd7UjSE+E3gd7zf1u1lEtV27dmbNQabRIAqIA2AfwUAQmW+IIHIckUNU+I1NtmzZJDIyMlZU8ApJx2+EE4F5mYIIKAcxtF1p2yX2s/XieQXxafG6CCKTso8dOyZHD+2X9mOfbrWbZxHEkHqjzWILBAcGzd8ko5ZsMyKGV2hXuzl74qhZ3PbG5fNywK524wmqMK3ko05TTVoWcug+fZ0MmrdZ+s/ZaL5hwvvKK1Ug6Rp/2XuOzFq/2wRv6DZPXbPTCCATukk7fPFWGThvU4wY7jcr4qTW/IPP9XVEmlojpXCTHtJ+UG/pN7q/fN2uo4TVGqj8CDMc4QTxGWHfUSbifO78BRWAbbJOPZ71GzbGYIMsW75C1qxdIzVq1DBeGAKSKlVKIzrsFypUUC5cvCSnTp8xC7XiHVpBYouYvmwP0YuEiKAX8Qki7zLv2LFDNm3a9EKBKL5O7zI/y5sqzyKIoeohMs7XcMQSqTtskfngEtNnWMSh/sAZMmfxStny3R6zHuKBw8dk4Yq1MnTaIsneOLDwqy0bL5OxSLrb/CaQgufIWyfsExW2426MV9qP1cODwIfiA+N32JO3SaP2tow3AWlVFFncIe03A1XIA91pzsEJ4gsAQRaEkVf4GI/wwv6bOWuWfPLpp1Lh66/l64oV5WvdfvrZZ9JWvUvGMVi2n7dbPitf3hyvXLmylC5dWnJ6PM9nxdMI4tMiPkF07zLHj+cZQyRQgIixZR/BQphYMZs5dLmajTPLcwVWzH70i4AIGV1ouw38DmwBAmfHHfltjsf8DhyLa89vw3vKeFNg3lBR2H0niIkIRJPvjNy5ezdme09u37lrvEwaNuA3HMfu3rtvlrnimya874z4BAtdQoEg2m74iwb5JraHePQor+694YJY6huJzhEl0blyx4+cOSV7rrwqiJ1iBTHgnSFEgd9wjCMiSjRoG501AqZ23nIdHg8niIkIBJG5c8GgYVsbfnt5uzgE3zZJlSqFEZtgsUsIECy6wgjjy4C3S08d2Z8+fbocOHDQeIkvEogsH8KyD5E3UxDHSIYytSUyOloic+aJHzlySZZc+SWsclcVxDG+eTm8ODhBfM1hRbRuvXpGePDIvN7Y04A0LwvechBEIuuLlyxVQf/deLovFPd/MNeF6/OmCmJEvVESWq2vpPu0maT7rHn84PjnrSSstuat3WS/vBxeHJwgvgHAU7xy9Zrs3btPZs+eYxaJQBy9IvQ6wQrikqWBTwggXi8a9tq8qYJooKIYrp5iguAZ53J4eXCC+IbArqnIP4IzeIp0S/0EyQLPDeFkjI99hIrfvCkTfAykTpXKcL7H9Lc9Zrn48FAQE+8jUydPnpCzZ88qzjwRzB+8eOG8XL10weCK4ty5c3qM9A8Bd/niQxs/XL18UW5fuyQdxy8R7/dEHN5MOEF8w4AAMMWnY8dOsROomTztB46XLVtWGjRsaOYYEpRp1LixGY/kXWYi2OyniJl32KRpU/noo4/NsZIlS5p0iCTi21jtSpYsZfL0K8sL5jG+/957snDhIiPgfufxosBwAtOdeBWQ96Y3bdz0RGzdskWmzV8i/cbOlAHjZ8mwyXNl1erVsnbNGvPmTOAVwsBrhGOmz5f+ajNwwmxfDJ44RwaOnyklWgyXdLUfbWAObxacIL6BwFu8dfuOjBg50iws27VbN1+0adNWdnz3nYlc9+jRU/r3H2B+MzeyRYuW8u327bHH+KofYrtp8xZzbMvWrWa8Dt4e27J1m8kzuJxgdOna1XzonkgwdfU7hxcF6nXj5vd6njv1fHaY5diehMP790nN7mPkryWaygdlW0myT1vL2KmzZf3qlbJkyRKD1SuXy9z5CyVDxY7yXpmWkuST1vGjXCtJU7WfGRf0a2QObw6cIL6BQMTwjPjHvMf4oP8ZQWIM0nL8hrPHEBR+c4zf3mPxpbPc46D/mTre/8H/HF4kqLeNyicE/Osyc5NZoYU5aExsZjmt8+fOyu3rl+XWtctyXbvCXaasljQ1h0soc9XqPQ4qhLr1a2DALJ/1zVCzVNXzwC546leGw4uBE8Q3GH7BhmAE2wb/ju9Y8H7wsYTA5v+6QSVbOk/fYJaLpxEwoZjFEb7oOVNGLtwkY5dskZqD5hshC32ObjBzBFNrvqy6UqXnVKk3YIZZyPRZQNqKPaZItkajjIC/iZOg3wQ4QXR46xAsiACB4ZvGBEaIFrMgKpOfvY3laUB+LOtfWYVw8co1snfnDjl2YK8cfWbskd3fbZe5S1dJ+S6TjYD7levwfHCC6PDWwU8QLRAy+/bH8wAv7vOuk2Xr5s1y/MghOXXqpJmi4zd1x+JxxwPHTsrxwwdl/fqNUqrDRCeKLwFOEB3eOjxOEF8EGOfjHeLJ85ergB0IiJmCLVN+ggFvxdDvmNcGHDu0T4bPWGJe1+NdYr86ODwbnCA6vHV42YKI51a87XjZvGmTnDh+PFbs2J4/f97g4sWLZuud/4iNPW7BceDN48Txo7J63QbJ13yseWfZrw4OzwYniA5vHV62INJdLq1d2p3bt5lurhUzgLhZoWNrJ4Dz2yuYFvYYXqIVxFMnT5pPMxRuNc6sDu1XB4dngxNEh7cOL1sQ8drytRgry1atlWNHD8d6f4Df3q6wBTwcW2sTfMymP3b4kMxbuspEr/2WyXd4djhBdHjr8LIFkcAM3/joNX6e7Nm+RcUsIGSI2vOAPE6qd7hz2yZpP3KOmdLjV77Ds8MJosNbh5ctiABB5CPpU+Yslh1bNsjhg/vl6NEjz4VDB/bJ9k3rZNT0hZLNrFDtvMMXDSeIDm8dEkMQAcEVRLHz6NkyZdZ8WbRokSxarGD7NNA0vBc+YcY8aTt8pnaVx5g5jn5lOjwfAoLoPjLl8BYhsQQR4Cmmqz1ccjQdI4VajZdCrRVsnwaapqBu+TYKIus8w5cHJ4gObx0SUxABE70RMe93g58a2lAJoLhX9l4unCA6vHVIbEF0eHPgBNHhrcPrJIh8WyWs4XgJazDuIXQ/vP5oX3uHlwsniA5vHV4XQQxT0ctcvpFEfvSVZC1Z6SE+riAZvm5njvuleyLMpwk0rUP8iGftSieIDm8dnlYQrdcWFxOUH+trn1CQPluxTyVHZCaJjs7+ENmymC/yPVP+rMtYZ5iE1xwooTUGSrpq/RR9JX31/hJea5AvF+bHafoncjUTxoXFyw3ycP2emuP309hxLMDp3732UN81LJ0gOrx1SLAgxogLXlyWsjUlS7naD1G2hmSs0NrYmG8ix3wn2TefeIDgRZb4UkUwKu7H6XPkkAzl6j29IOL11B4m6XJ/JKkjskpIZC7JVqC4RBUsIRlzFpBUGbNLei+Xq6Dh0mXNKdnyFzNcptyF4uXSZskhkfmKGi6zcqkzRUnazNESmT+Gy1M4wHntLIedlyM/5bIG2aXxcFny+nBeu7zWrsgjdlmVYx9w3HB6jP3UGSMlTfb8Ela9b8Bb9FxDJ4gObx0SLoijJEI9o6hceSU6e1aJjlLvLQY51IvLog0yWbXBZt3EDHWHS4RfHo/BCxdEbdxhNQdIqtAI+eD996REieKybOli2bBurfTr21v+pVzBggVl2RLl1q+V/v36yodJkki+/Plk8cIFhuvTu5d88OGHkitXTlm4YJ5s2rDe2L3/wQeSN19eWbpkkaxft0aGDB4kSZMlk1y5c8uC+XNl4/p1MnzYUEmWPJk5n0Wa3/q1a2TkyOGSMlVKya7XbM7smcZu1MgRyqWSzFkyy9y5s01+48aOljTp0iqXRWZMn6Z2a2XihPGSPiS9hIWHyayZM9RurUyeOEFCw8LMh8ymTJpozm36tCkSHhEuadOmkWlTp8SmJR3px44ZbbhZM6erXYQk1zqmTJ1KQit2if34v4UTRIe3Dk8SRLO4a81hwucD0mn3LnveQhKVM1cc0YqMipKCH5eTDhNXysLVm2Xtxs1So880s7CDX55+eCmCWGOApMuUTTKpsETnziOFi5WQIsVLSIEiRSVztux6HrmlULHiUhiucFHJkj1asuu5wWGXr1BhtYuS7Dks91EsF5UrtxQp8ZFJm79wkRguUIblsmQPpGXflKHlesuwXNaoaMkWnTPWrmDRYgEuR07z23KR0TmUzxGblm2kpotUrqDmYznSUY5NGyiDtNHmPI1dUU2rHNchfViEhFZygujg8FhBpNubQbvBBVtPlGLtp0qRlqMlOl9h08i9opUhSzb5ulIV+fWH23L3+mW5ffmMtBg2W1JUH/pInvHBCGKx8pID71NFMBZR2SRD2TrPJIih3/SXsMicEq3iRT0DoqBdWBWR6Nx5E8DlSiCX0PyegdPfXg5kjQpwHIuK4TgeSK+cpvNy3rReO/ZzKDJkziohFTs7QXRweJwgpq4xVD7qMEX2HjoqR46fkm3f7VZvA+8lh2l0FtmioyVX0dLyeY+Z0n7sIuk+YaGU7Tjx6dYnVAGL+LSRhBf9QsKLf/0QRb+SsArtHxnfeiI8ghjs0To8RLQiwgmig0MAjxPEVN8MkbJdpsmVC+fk/p3bcu3qZdPdojsWp1HlzCGZ8haX9yr2lyz1h0t0oxGSpcHIp36TJKzuKPNVv2DENy3ksXhKQbQelN+xNxUJOZ8nC6Jb3MHhLcKTBLFM52ly9sxpuXP7tly/ft1XEBmHKvXpF7J06z7ZsWe/7Nmzx3wZjw9VBef5RBDNDoaf3ZPwNIKowsG4W/acuf8UomjPge6xd98PzkN0cPDgRQhixqzZ5POvKsrpcxfk2oWzcvPCSWnOGOKzCGK8QByZRBz/ROI4eApBDM2QQVKmTiOp06aTzJHZ32hRpO6RKu5pQ0LNObElYBPfOTlBdHDwICFd5rNnTskNFcPLV674CiKR4MiCH0lm7SZ/1X2KfNN7qhRoOfaFfUieaHWaGkMkouYAhdZTQd0eG8VOgCAiEkSCk6VIaZA0WXIjIG+yIObIk0/CM2aWpMmTB84peQrdz6TnlM/X3gmig4MHTxbE6XL90jk5f/KoHNy7K2ZKSNygCoKYTQUxY/2RUqbjRPmy6yTJ23zMcwsiUW7mNVboPVu+7DBSovIXlWx0awt9rKI7RSr2nmmO+04Cf5sFMZMTRAeHZ8LjBBFBy954jHSfulqGLdgkPSctltwFi5gumLdRZdJu5mdffS37j52S0yeOq3gekSZDZknK5+wyI3R8WnTE/HUyfPoiyVWgsGTJmlXyFykhc1dukkEzV0po7WHm7ZhH0iekyxwjfCHhEZIyVWpJlSadOZc3WRCpO2OHadOHSAo9pzS6Zf4i8zB97RVOEB0cYvA4QeRtEwSJN1CSVhsqKSr3lWx5Hp2YzbhbmfJfyvpdh+TI4cNy4sgBaTz4xQgiHmCH8Uuk2YBJEp2vkGSPjpZseQtJphp9JVPDMb7pDJ4mqKLIliPXnyuooucSeHA9/pycIDo4ePA4QYwD++qedr14myR48nQ27c4ioAVajZMircdJVGMVJD/P7SlgBbHnlBXSceRMyZG/cEAQ8xSUNJV7Straj4lAP6UgIhp/BjH0IiHn4wTRwcGDhAviSImoPUQii31mxguzFSr1ECwqUKqKhKiApa053Czt/yICKggqHuqQ2aul9/i5kjN/IckSGSl5CxeXCQtWS79py41gPnOX2cEJooODFwkWRAuW01JhNEtGxUL3/WyfE0zsxkusM3ieVO82znSZs0VFSY6CxaROv2lSrd9sI4i+E8CdICYI0bnySoYskY8RRDcx2+FPjJ9++ll++fW3WPDvqQTRTJYe5YNnnECdAPDN5dTVB0qGyl0kU6WOEqHbVNUHGU/Uz97ACOIACVdBzJE7twk0hGXMLKEZMhkBoDvJfL1gjrHEWC6rD+dn58NF+HHqiSFChsuUJQ7H+GWwHVx4jF145iwxIqZ2ltMtNtmV47iXw9amDeQX4Pgda8f4ooL9ELfajcPbhgc//iT3f3ggV65ekyvXrpvtzz8/kO6zt0rSqurlqYj4i93TIYwtE6k9jSs+0CXmg1EW8Xe1R0pY/bGBRR7qB4Ip2HrTklesvZ4Lq92kjcgiSZIlk7wFCkr/AQNlyLBh0qx5C3k/SVIVyjzSr/8AGTp0mDRt1lySpkgpUSqSffr2U7vh0rBxE/kwWXLJmj1KevfpK8OGj5BGTZrKB0mTSbR6nQMGDpLBQ4ZK8xYtTVq43pp2qKZt2aq1JEuZStNmN+Vi16Zde0mROo1kzZZdevbqbezate8gqdKmkwyZMkvffv2NXfuOnUx0OIOKXLfuPUxdOnXpKulCwyR9WLj00LTYdenWXUIjMpgoecfOXUx+XdU+LENGk2eXrt0MR36kI8+2Wgc48oVLliKFqVNopa5OEB3eHvyoniHoqA2rRKkyUubTz6RUuU+katXK8lmrQZKuxmCzWnRYrUESUcfbHX46kNakf8IbJXRzWTwipPYI80lRgjCAuYxEp0PjFcaAiGIToV6pTUce5JlK8zTzEhFEPZdUoRnk/Xf/S6KyZZHB/fvIhDEjpH6dmvLPf/xNIjNnlIH9eis30nD/evfvkiVThAzo00vGK1cvhssQHir9+/Qwdo3q1zFpM0WESf/ePdRuhDRuUFfe/9e7kjEiVPr26m7SNm3UQN5/710JD00v/dRu3OgR0rJZY0nywXsSHpJOenXvYvJr07KZJP3wfQlJl1r69Owm49WuTavmkizJ+5I+bWrp1rmDKaND21aSPOmHkiplMunepaOx69S+jaRKkcxwHdu2NnadO7SVlMmTGtsuHdvJhLEjpWO7VrFc29YtDNe9c0dJnSq5JHn/n5IqdWoJrdzNCaLD24Offv5F7t3/QYp/XEpCtIuUOVuUAfPu0kVklhShGSWNelOsqJytcEnJVujpEVnwY8lZvKwULvuFZC5VNUYYHxVFBI1ucOmOk2TQtCWybPV6WbkWbJApC1dKnQGzjLixDqM3HVFsGineYOXe02Xc3OWyct0Gk3b5mg0yavZy+bzblEBQxwRaRkrIJ40kfdEKkrrQV5Is76eSPN9nkiJ/eQkpXknSFK7wCJdK7d7LWU7ez1VOPsj9qaQsVEGSF/hC3tN9EIczdp8Y27hcAA+5srF2KQp+ZcqgTIv0xSpK2iJfywd6/MM8n8qHuT+RVFq3lGr3gf5mny0caa2d4XTfcDF2Jq2Wm1pt7T62xg7O5B+TVve5NiGl6wQeaEHDHk4QHf60sIJY9tPyRgQD41GBNxvSa1csSZIPtduWSXIw1qTdxmdB9ugckidvPinx0UeSLVtWyfR5k0fWMSQIgtA1GDxbtmzeLMcO7pMTx4/J6VMn5dSJ43L88EHZv2uHCuViydpwlPm4fWwDVSFkfcbekxbJrh3b5NjhA3LyRCDtSc3j2KH9svPbrdJm5Dzz7WaEN6LheIloPNEgvNEE8/2X8EaB/QjdPuQmSPoG46V0z/nSbtomaTlpg7SavEFaT9korYD+9nKA/RYT10tL5VpN1v0Ym5aT4nItdB9wjLw/7bNI0tXj2zSBctlmbT5FGo1bK22mbgrkzzbmN/mY8nTbaorWzeQZQGuzH7BhP2C7SZpzPKYO/MaGvNk2nxg4h2Za96zNp+rfaJxe30eHOJwgOvxp8VhBDIswbzWw8CuBAHvsacFgfu78BaV4yVKSLXt2yVzmG21s4+M0Mrq0VdS727Ftq5w4dkTOnDkjp0+fjgX7J0+ekCP7dslAFUXGCRE208VWIW03ap4c2vOdCuFx37SI676d30rjIbOferUdysnZbJyU6jxdPu40LQGYKmW7zpBi7adIiQ5T5JNuM6S4bkt0mGo48FHHqVJObcp0nW7yZZtDy6AsWy5d/Az1R0qRdpOlhNqThxc2v9Jdppv82BZTni325IlNGS2H4+RTqd9cczx/q4nyVe858lmPWbF5lNN6Ul/OIXODUYEhBs91sHCC6PCnxeMFMVxSp0sfR9yeBY8IYslK5lvL1vvAw8vacLTMX75Gjh85ZATs1KlTj8CI4okTsnP7Nvm6xzQjonSDi7ebIJs2bTai97i0CO3q9RukUOsJj3S7EVa8VC9nRFdhf6etOfSJSFZ1kHwzaIFMXLlDmo9dbtBr5gZpO3GV1B6ySBqPXCp1hy2WvrM3yrCFW9V2ofSetUGGLtgsBdv4L54LF8if7UOk0fPnvfL+czcZoWs2ZrkMnKdeoJZZWMVv1JJtUkaFrs34lZKr+ThjQ1ltJqw0v6lDnWGLJHm1wVJzyEIZvmibdJm6Rmrp73wt1TPWc05fe6QZ06WcNLVYy3KkE0SHPy+e1GVOFxL2XN4hiCOI0TklskAJyVCjXyB6rQ2eBlep13TZ9d127eaeMl6dn6gBhO24doH7TV6kgjjMoNPYBXJo3+7HpgMcP6weZp0BMyWZz2cM8M7S1w4IEgKYV0UBIeF3sG18SK3eZ8cpq2XG2l0yesm3KlCbJU+LCTJtzS6ZtPI7mbtxryzasl8Gz9+sNrul3vDFMmPdblm+/aB6itNU4BPuvSKIeHVb9x+Xccu3yyDNc+2uI7Ju5xEVtrWybf8JGaJCO2bpt1K0/WRT5kfqvfacuV5mr98jLcatkLHLtkvhtpOMSFK/6VqnFVqXPHruyasPlxz1ukvT3t2ly5Be8knLjpK+5iAVxhEqiG4eosOfEI8TRKZzhGi3+YULYv6ikuGb3rGCyDdW2o2eJ0cO7H2iqBlP7+hhmbxgpWTSbh1rK46YtUxOHDkYr3dowXHGEzuPna/C83A1HIQFT6rTlDVSSMUBAUxdY4h83WeOtFbvChGJqBfowmKPN2lFKRjp1HOrPXSRlO85y3h17SetVs9rq+metp2wSlqqCPWYsV49tHkyZdVOaageY3P17DpNXmNEyApyQkD+VfrP0zJWGUHrOHm1lNcucPcZ60x+eIrweIWU8XWfudJn9gYtc4l2qadIL+U7aJrMDUdJZa1Pk9HLTHe/+/R1kqXROCnYuLusWz9Xfrh7VX55cFvOn94tzfv1llTVBkpUE+chOvwJ8SRBZO4av70C97R4VBCLqSD2iSOIHcbMM4GUixcvPhaXL1+W0yeOydRFqySLdrMRxOEzl8qp44fNMb80Fhw/fviA9JywwARlvIKIECAW9YcviRUbxtUqq+B80n2mCsBY031mSo/tPlthCkYgQDRUsjYabcbiEG66mXDUmSlEdIMRIo7zmzwRXb/8HgfOIYV2efGyjYcbUw51pStsfitPORwj+ERZeKJE50mPLYAPUUFmPcnQGn1k6pwxIvK7/PzLH/LjT7+YyfoXzuyREo3bS+ZG450gOvz58DoIIt3eWv0IqGyWlStXKFbKqlWrfLFixQrZsWWjDJ2+xDR2Gm+fiQvku21bZPny5b5pLMh3z/at0njIHBWLh4LGIrMEPlpPWCHtJgaEFoEhuDB0wRbpP2ejRGkXERGhq1hHPUDE0ghSTB5eICzY1Ry80AgqgojnSNCkhnLVBy0wHHZGkGKE7HGeJ3ZWOB89FsjHjoMGhO2h4JP/Q+5hest588E2dc2REl2ns2zfvlz+/W/x3Cu/ys/3b0jdrp0kY4MxThAd/nx40hgibzu8bEFMX2ek5KzbX5aqoFWq+LVky5ZN8ubN+why5swp+fLlk/mzZkjD/lNU1AaZCPPn7UfKssULpXixYpIjRw5j403HfvaoKPmkbFlZvmyplG4d8AqtECBWhdpMkn4qfE2124gXSNCiQOuJphvNeBzeHIIU2WiM6fYSwDAiokBErCdm8lM7Oy5Xf/hiI6YEJYj0NtIucoMRS4w4WtFCHHM1H2+8t8eJInXEUyUd3iT1xjukPK93mal+YI4n58EWe6LVCL2toy0bbzXYM83UcKxkrNFVVq+ZZbzCHx78ZO6VX377t9y/dV6+bttOBdF1mR3+hHi8IIabBUVf/BhiXEEM1wactHxHadlvjCyaN1uKFC4smTNnlujoaCOCiFxkZKQBb5BMmbtI0n3e2jTq0LqjJGX5NjJy6lwZN2qERKvwZcmSxaSxadnPnSuXTJs8QXqNnCxJP20beGMmRgDwBgloEHxorSKGt4bYFG032YhftQHzJVvjMZJaRY2pKwRK8BLpcoaorZ2Sg7CRH/Wiu9xl2loznocwIVpw7SevNkENxM94Y1r25z1nSaNRS42QWcHyAjEl8ou3StqczcdpuiFmOk0zFXDG/BDLZFUHS1WtK/UjgMKUG7rNX/eda/YZS8zTYrykqD5YPeKZhhuzbLsR/pTVh5gATeepa0y0OUez8VKrW3e5dfWoEcU//tD//fZA5i2eJBlqdpfIxq7L7PAnxGMFMSxckqdMZRYdeGHzEH0EMUKFIE2VPpKkeC0ZNHG2LF20QOrUqikF8uc3opY7dy757JNPzCtti1eskWxfNZUPyrXWdKPV8xktyb7oJKHlGsisRStkxpSJ8nWFr4wAkhYPsVqVyjJv1nQZM2OBpCpZR1JW6GbSWsFBrJiXxxgiHhxdRxNo6TpdWo1fYaKxuVVIEESmxiCGBE4QScQTL4ugBUENmx8riiOwpGUZMuywh8NztN1TxuyYhtNi7Aozzmen+XhBuYgyQRLqY+qi9SOAQlCFwAyihvhV6T9fvuw920Sc6fKn/GawfKX7nEvFfnPNnEPODY8UsSfQQ70Q3Qp95phpO5xfiU7T1fscIPV69pRVa2bIti0LZNjEwZKnYS9JUcNFmR3+pHicINJdTpIsufn2xvN0mx8RxHxFJEP1h1HmcPWWIuqOlA9KNpb3C1eXBj1GysJlK2XhgvkyYfw4mT1zhixdtkL6jZslGco3ln8Uqi6hNQao5zXKIKz2EHm3SC1JW7qedB4+RZavWm3SkHbe3DmySPNqO3CCJC9RS94rUU/C8cJiupOA7i5jgtUGzjdCx5xIOLzBYYu2GqGz4ocXl6/VBPXqZscGRJieg4eHOCF0cEzXIULN/EPs6ILnVhEywjlltcmH/CirrQok5ZouM3WLqZcFwkmXt7GWMUS9RKLR1C9cu7pf9JptvEbqQBl07RG+/nM3xoofXWLs8Ajzq3BSP8qxaeEYH6VLXXXAPDOvEU8yba2A95xRPcKsNbtI+hr9JV3tQL25HmevOEF0+JPhSYLIR4l4W4XPATyrKMYRxKhoyVq4TOAreZ73mRE2luX6oHht+WueihL+WRMpUruTQdHanSWqUmt5t2A1ebdAVUlboXMcDw8PM13lHvLPQtXkb/mrSGSFFiZNIH1nyfRFM/mvfJXl/SI1JKRqnzhpgRW1gfMDk5pNV/abwBy/ORv3qiCuMd1ePLWPO041XU+8q0jtAuNZIaYIJwGZzA1GGxFCZDpOWWM8RMSDLm7htpNVJFeYbnlk49EBgVWxRCS7avcacfTrMqfQ7izzFVd9d1gmr9ppxh8ZP62iXuP2gyfNnMdILSNp1UEmYLNm52GZv2mvmf+YXLvRTPnZtPeYmf/IGCR2FZRbv/uo5ved5FLxw7sksLRyxyFjx7mlj3k9MqSOimAdrZs+tBgmSFJloJTXB8IdvW9+/uln3/vqVcAJosNzwwpiuc8+N4s60DUGOfPml5CIDObrbHylDVHMmDXSCBzCaO0SgqhceSVPgUJSolRpiYqOkkylq8e8JxsjSOp1pPxmmKSqOVJSVukvyUo1kn8WrCp/V3EDiNw/ClSRD4upF4gYGiGN+44tXNpK3SVJiToqmoF0Fv/U/aQf15f0VXpJhFkmTAUx9lvONPRRkrXxOPmkx2wp3nG6WaYshECPCspXfedJ6a4zJYMKHVx0swmSu9UkPTbRBB8M13yClO81V/K2nmzyDtP8MjQYIyW7zJTC7aea/MzSZ3qMvIppGaFwapel0Vgp1322ZG863tTD67laUAZ5f6Td2DrDl0peLR/vjXI/7jxDGoxcJrlbTjRc7paTpFiHadJkzAop2HZKrF1xTdtYubytA2mpP93imkOXSD7NO13tERKldSjWcZrmt1xyaX6U660HYkgQh+727uMX5ffffvW9p14VnCA6PDesIH5UsrR6hBkkU9ZsBniEfHoTMWQcMbBNaYIsYREZJSJTlgSD7wFHRuWQQkWLS7q0qSWk4Kdm8QJEjcaZt0E3ad63h7Qb2Ec+at5DUlUfLGkqdJWUn7SQ5KUbSYpyzST1F+0lpHq/GO/uUdEwDVaPhdYYJGm+7GjSmLSfNJc0X3WS0FpDAmm1e803YCJqD9btYAnX3yCMNzCqDZB01QeYfWzIK1XV/pJGOY7Dh+o2RHmOebnU1fprl1K9Xt0PYLCk1XTpvkkYR35mn5XH45yXemV1hkqIpqF+ILZczhUupn7UOUTrQH7Ux3LWzsthR7o4+ekWztoF6vLwWqdQrxRPes+JiyL//t33fnqVcILo8NxAEO/euy+58uSVf773vhG+WGh3OXkQkiVLGoNkCUaSJEkkJCS95M6TWz54711JW6yyWW0mba2R8kmbnrJj20J5cOeS/HTvuhw/tEGqdemtx/CWYjwmBd1iEFcsHoUZV8QuJl0g7Wj1DNUjrdJNInIUkNDIXJI+a05JlyWnRETnU+SX0Gy5lYPPFYcLUdt0ahselU8y5IjfLrXapdX8AnZahk0bw0Vo2rDseUw6uLCovDF2eWLtwiJzSMRHldSTjHnPm/NQ4YrIW0LrnPOhXfZAWvJ7yOV5NL+YMmLt9Dxi7eKkfWiXJnMuSZ0pV6AuhT8zosg1pUudr9VE2Xfq8msphsAJosNzwwoiY3v/8Zf/lHf/9V4A//yXJE8XJqkyZJeUEZGPIjzhSB6W1TS8LAU+kg+zFZPUX3WUkHpjJWvtnrJ6zUwzrePnX37XugQ+XbB310rJU7+r6Ur7id4zQbvKERXaSURIWkn24fvyr3/8XULTp5Wc0dnNwqzJk3xoFn0NSZdGorJlVS694d5TLn2a1BKdPdIs6poiaRLDpUuTSqKzRUpEaIjhUv7zHxKSOqX50mCEsQukTatcDm9atUuTMrnhMoSRNmBnuCwREp6nuEcQ1aP9pq9EZMwkKZN+YOxSJU8qObSMDGGh5jf5kQd1yRgeZhZ8fcQuRTJjlzJZErXLauwsl0K5nGqXKSJUkidNIR++9w8JTfuBRGXOIBlU8PFgec2xUNvJsv/06yuGwAmiw3OD1bL5hECHTp3lk8/Ky5cVvpYvvvpKanxTXYpWaSr/KlJLkhav/dxIYlBHPlSk/rKDpKszTgo3bCfnT+2U3/54+DbEL7/+ITeuHJdK7TtL6ho+wvasQBC/7iARKgYffvCB/Md//IdkypRJChUqJKGhoZI0aVL53//7fxuOqTphYWHGu4WLiIiQ/PnVw1MOLxkuQ4YMhgsNDzee9Px335Xm+juqgHpaQWkpI8AlNcvyZ86aVQqqXbja2/w4XqSAlpvnoyBB7CcRWbKpcAXqFxISIsWKFTNpU6RIIX/5y18kderUUqRIEVMnOOzSpEljOMpPlSqV/PWvf5WUKVNKAS0XO36Tlm3RokU134xql0ZWTvi/ZEiXv0pkVrzagmZ4AA974/7T+qj6d5x753WDE0SH5wZiyHbj5s3mTZHlK1cabN60Qaq07Sd/zV8tRsyeB3XM9kNQpIakqdBZ0tUdJ3nqdZBjBzdqM3soiL/9LnLp7D4p16KjeiYqCn7i9iwwHmJ7CVNvMCp7NilerKiULVNG8qn4pU+nXFR286ZLubJlzbzH9OnTSfZs2VR8rJ12dw0XaTjsSJtOPcnIrFnkuArL8Fy5JLpgQWOXNUsWFZoi8km5ckb84LJkziSR6onzjRW4kPTpJbMKcFEVrrJlSkvhfLklNHewh9hPwjJkNl5dkcKFpIzaYU/ajCpsTGIvU7qUil9hFfYQyaxlFNXfpeH0WKjWj3KLqejBFUac9QGQKWNGk8bYFSkmSVNklLG9/pfI6f8mrRoVknx5Cpmufppq/SV/26lmzuFvv74+U2z84ATR4YUAUTx+4oRs275dvt2xQ7c7zErT9XuOkr/kqRwkbs+KWpKkWC1JUba5hNUaYqKuBCF6jhwgv9y/Zt6Z/QNl/PUHmTRbBaFGHwkNinI+F4guV+qs3lGEFMifT0qVLGmELauKWbiKDd5eSeUQxUj14ODy5ctr7EoUL652yqkXB1ey5MdSvLjaRUZKCHYqhEfUC+uqAhoRFWXs8ubJY+xIi7DCMVk8W/Yoicwebbgw7c4ivsauRHGJypJRwguUCdTVCmKN/hKeJcp07Ut+HGOn4k3aHDmiDffRRyXMGzpwuXLmDHAlSqidcip+OXPmMNzHH30k0dEBu4dpP5KQDPmkdb1/iZx8R1rVTyd58pbWbrR283MUljTfDFJBnCynLt9wgujw9oCxROst8u4q/1ga6r0ve5j5gSEvCGbiMcEOFan0dUZJ5jr9pcuQ3vLttkWye+cKGTphiGSt0+vFjh8aaJlETavq+VTqIum/7my+ORxWuZtEVOluvi4X8jScAi5E88tUoYPsS5FG6hf6SlJU62XswuLYdQ2krdJTQotXlIjovMp3koiqPePaab2MAMZcnwD0emmece0C+ZnyH+H87OLh9Lw+LN9Pvmz2pfz7+DvSd0wxSfJZX702XdRO61K9r5lTmbflRDl9xQmiw1sGBNHi33/8LnM2HzJfsUtebYjZvhBUH2LepQUpFUmrDZUPK/VVoWovEdXaSZKKvSRJVewCNi8WWnaN4ebVsxeFpLVGSUi1gXIgZVqpUaKW/LPOOF87Az2WslxTiYiMlhR6nilrj4l7vKbim2GP1ps6c8xr+9wYLh9Unyj5WvSSy3v+u0yfmU7+VXGkJPtmlKSkLFPeMPnn1/2kUv8F5v748Sf7wHw94QTR4aUBUaQBzNl80EzUbThquTQateKloKGi7shVBg1GrfS1eV3RYOxqaT5orhxPk16GNegsdSau97UDzSasl0od1EvNmFkqtB1s9v3sXj707zl6nXlneeeaf8n3h1JIszGLpc7wteaYtas/cpl0nrZejp2//lq9ohcfnCA6vFT8iKf4+2/mjYTff3XwA4vA/HTtilwOD5d7CxeafT87wD8+lJUtR05ZtmyZ2feze7n4Rf+ef4jqm/x8toz8eux/ya0bh+UXrd7vv+mxIHv+/ojhfZ/743WDE0SHRMGDHx3iw4+//y53zp2TS6GhcmvxYvlRRc7PDvysqnP33j35qFQZGTFqtBFEHjp+ti8PP8uDn0Xunm8vPxx4R25d0e6w7geGSoJtA5zfPfE6wgmig8MrxgP1tm6fOi2XQkLk+2XL5YGKnJ8dQGBYV/DLrytJk2Yt5DcVUzg/25cDLUvF7/blafJAxfD2+V5y/6eHC8C+6XCC6ODwivHgdxXE48flUvr0cmvV6icL4r9FGjRqLJ9+/oXxGJkY72f7MoBneOvaNrl/4P+QO6eqyD2t7A8/vv5jgwmFE0QHh1cMBPH7I0flUrp0cmvd+scKIkAQBw4ZapZCu//Dg0QSxAfCTKo7d67KvcPvyZ0jmUzX/cFPr+9reM8CJ4gODq8YD1Thvj9wUC6mSSO3N295oiDyb8ny5ZI7XwE5c/ac/Prrb752LxIPfvxd7t3/Ve4ezyP3Dv2n3Ll11niLCKWf/ZsKJ4gODq8YD9Tj+37XbrmQKpXc3vZtggRx67fbJWOWSNm8dVuc1xZfBh5ol/i+VurOqRomiHL7+qYYMfS3f5PhBNHB4RUDAfxeBe5CypRyW7dPEsTf1aM8rF3szNmyy9z5C9BHX7sXBoIoF4fJD/vfkVsXRsoPf6IgSjCcIDo4vGLg893ctFnOJU8ut7fveKIgEki5fuOmFC3xsYwaO/alCiKe4O2rawKe4dlGgYjyj6/Pkv8vGk4QHRxeMYwgrlsn55Ilk1vf7XyiIAam3vwhFatUldZt28nvv//xUqbeGDH8/rjcO/A/5e7xgnL3B8p5vZb8f9Fwgujg8IqBIN5YtTogiDt3P1EQAf+YevP5lxWMGL7oSDNBlLv3Hsjdoxnl7qH35c7ta/Lgp9d7LcMXASeIDg6vGEYQly0zgnh7954ECSKBlD79+kvhYiXM92xYacjP7pnw4y9mfuGdk+Xlh4P/Q27f0Dr9SYMowXCC6ODwimEEcdGigCDu22eizn52XiCI8xcuknyFCsuly1fklxc19Ua9TcYJb53tbIIot6/MiQmi+Nj+CeEE0cHhFcMI4rx5cpYu8/4DCRNEtflu126zeva323fIH0r42T01GDe8Mi8ghmc7/Kkjyn5wgujg8IphBHHWbPUQk8vtg4cSJIh26k2mrJEyZ+48zeH5vTjeRLl1Y7fcP/jf5M6pz2Ney/tzB1GC4QTRweEVwwji9BlyNkUKuX34iHlzxc/OC7rIV65ekwKFi8jI0WOeWxAJmNy5c03uHk4id4+Ey917d5X7w9f2zwwniA4OrxgI4vUpU+QsE7OPHkuQIBJVZj5ihUqVpUPnLqbL/KxTbx789Jvc++HfcvdEMbl/6P8rt7/XOrxF44ZeOEF0cHjFMII4cZKcS51abp84mSBBBPxr2LipfFWxshHDZ4o081qeZnX7dP3A5Otr696aiLIfnCA6OLxiGEEcN17OpUtn1kVk9Rs/u2Dwr2v3HtptLiq3bt8xHqOf3WPBuOHF0XJ/n4rhhSFvXRAlGE4QHRxeMZC2G2PGyLmQELl97nyCBZGpNzNmzZZcefPL5StXn3rqjXkT5foW9Qz/3+ohfiP3tCJ/5tfyEgIniA4OrxhGEEeOkvPh4XL74iV58FvC1hjUnrVs3/GdROfKI3v27TORZz+7RxFY2/D2rXNy/+Bf5d7xPHL3/q/a7X75y4i97nCC6ODwimEEcfgIuZAho9y5fCXBgogAHjt+wqx6M2fefM0lYWN/gdfyfpS7R7PIvcN/lzu3L7+1QZRgOEF0cHjFMII4dKhcyJJF7ly7Lg8S2PX9VYXzgnqUufLmk6EjRiRMEGPXNqws9w/8N7l1fUdMEOXPtdDrs8IJooPDK4YRxMGD5WL27HLn+1sJFkQbVf6iQkXp1KVrAgQx5rW8cz0Db6JcnmbeTPG3fTvhBNHB4RWDxRxu9Osvl3Lllrt37sqDBEaLmWrDvybNW0iV6jXM3MTHrnpDEOXqErmPGJ5pYabb8O6yr+1bCieIDg6vGEYQe/WWS/nyyd37P2gXNuHzCfnXvWcvKVCkqFk01n/qjXaHVTvvfH9Efjj0/5E7J0rKvbdgbcNngRNEB4dXDATxerducrlAQblHBPgpBXHi5CkSlTO3GU/0m3rDK3h37tyQu4dTyP2jIeZreT+YtQ3duGEwnCA6OLxK0GVVUbvWqZNcLlxE7mmX92kEkVf2tm771ky9OXDwkPwWNIcRL/DeA17LKy33D/x3uX3zoIsoPwZOEB0cXiWsILZtJ5eLFZd72uV98BSrXxNpPnn6tGTPkUuWLF0W9AW+n00Q5fbZ1oHX8q4sdkGUJ8AJooPDq4QVxJat5MrHH8t95iA+jSBqF5m3VHLmyStDhg7XnDyCR0T54gQTUb5zvm/gA1Fv8Wt5CYETRAeHV4kYQbzatJlcKa3dWt42eQpBZOrNnbv3pVz58tKxS5dYQTSv5d34NvBa3smKZu4hcxCD0zvEhRNEB4dXCRXE+whiw0ZypVw5I45GJP1sfcDUG8YRm7VoKTXr1tMu9G/y0y8id25fkvuH35e7x6Lk7n0CK+61vITACaLDY2G/6ObwkqAeHlHmq/Xry9Xyn5tJ2nC+tvGAf7379pNiH30st+7wnvKvKoTZ5cHRd+Xe3ctGIP3Svcnwu1dfBJwgOsQLxPCe9rVu3Pxerl+/Iddv+OGmw/Pg5k25eu++XKheXS6rIF7/6Sd/u8fgxx9/lBGjRktkdE45dPSKPLjQQO7te0cunl4u12/xUfs38e8UfJ89xPe3bvvery8CThAd4gWCeP7CBTl69KjBMQ/YP378uJw5c8bheXD2rJy6dElOf/GFnC9fXk6rQPraPQZXrlyRBQsWStboQrJxaTWRM/+HXD4xSE6dveNr/ybg1KlTcuzYo/edvfd4SL8MT9EJooMvAt7hD3Li5Ek5qeAG5UY9d+6c+X1WG/LevXtl1qxZDs+DOXNk+rx5sq9wYdlXtKhMW7LE3+4xmD9vrowcNVGy5cgrqye9I9uW5pOp05fL7NlzfO1fd8yYMUOWLl0ae8+dP39eTp8+bfbZHjt2TC5fvuIE0SHxYAXxpN6EJ0+eMDfmwYMHZcOGDeamtII4c+ZMA3szB+87Li7n5c3+7NkyTUVxX/78srd4cZm6eLG/XTzcLMWcuUtk4viBEh2dXnp1Li4rli+WGTPnPjHt68pNnz5dluiDAQE8ceKErFu3zvRGrCgaQVSv2AmiQ6IhWBARwB07dsikSZNiuzRsL2l3jy7btWvXzJb91427fPnyU3FXr1715fj9JDvy87OLl1P7i7p/rlQpOV+pkly6fz/haeGufC+XLp6TO0eySZni/z9p1Ky73Lv3QO2uPpKW/deJ41zi4y5evGgE8PDhwzJu3Dg5cuRI7H3nBNEh0eEniDt37jRPb3tjcsOCbdu2ybRp02T79u3mGNy3335rbNl6Oey2bt1q9uFJQxfJyyG8cFu2bInlKBsvYvPmzXE47Lzcrl27TBkbN258hFu/fn0st3v3bpk6darxPjgX6/FS57Vr18YK/r59+0wZa9asibWDoy6Ww+7AgQPaRZ1t0jLE4OVWrVoVh5ujHmEsd+6c7FPP+1Du3HK0fHk5quLAuCLeON7SihUrYtMeOnTI5Lds2TLjOZ05e0H2H9Au5a6C8tPR/y5Vq5SQb2o10jqekblz58pi9TbxrKgzgjJPu+aLFi2KHftlLG7BggXGDpHBznILFy40v60d6QC/scOedF47OGzmz59vysOOsvD2LIcddYejjgie147zg8OOvxV587dzgujwShEsiNyI3Mg0VH4DbtgLFy6Ymz1nzpymobLP052bG45jeADwNJ4cOXKYLfuABp8rVy4jEqQDK1eulNwqEIgOaRlDQuDg8FCtHYKUJ08eI2zWDnHEbsKECcbGcvny5ZPRo0cb7wMOcc6bN6+MHDnS2FEXuAIFCsiQIUOMHeOlCGfhwoVl4MCBxoa0CGyRIkWkV69esXZ79uyRYsWKSf/+/WPtEM4SJUpI9+7dTRnYcf1KqTfYpUsXY3dW7fbu3y9bQ0PlyJdfyjFt6NghfqVLl5YOHToE7GJEqFy5ctKqVSvN/4KcPHNbzu1vIpc2vyMr5zeR9p36S8kyZVVEjshXX30lTZo0MXkBBKdChQpSr149kx/iQp6VK1eWWrVqmb8ldvyN4WrUqGH2rV21atXkm2++MeIMj32dOnWMLcex45zr1q1ryqauNn39+vXl66+/jn0YUX7jxo3l888/j7UDLVq0kE8++SQg9mrHPUZ5XAu29r5zguiQ6PATRHtD2xsTsM8NbD0ja8NvvC+27Hs5mw5bAGcbQTBHY7N5wllvxGtHAwm2sx6KLQtBtd4NdmzxGL12bLHzcjRUxk0RMi+HHd4evy23adMmY2c5BALOaweHQO9XEYQ7ybmQr4r4ORWh099/H5sfdnitpOHascVrRnzPXbgnpw8Ok58PvyPHdzaR4ye/l6HDRkhkdA7Zo2mwQcy9afHk8aothzDxEPjuu+8CdYmxsxzHrR2ePJ67Nz/ygrd2cDwsKIff9nyxgwu241ysHeVTZ8rGDs6Cv5933wmiQ6LDTxDjAzcsnhJCYzl+M57mvZmtnZfD7nEcDehJHEL1sjgAZwXjcRxeakI5hMBwWhaR/LMqiKdUEE9dv+5vF8upp3nhtpw4vELuH/g/5cqBknLqzA25efO2TNeufabIbLJOhf7mzZuxAmTTWk/YcmzhgJfDJqF28XHsP4sd52zt4oMTRIdEx9MKIo0eQfFyCItX6KxdMOdnl5C0lBdsB/eInf4+gbBoY2POn8UJbYAnaZQJ5VQEn5U7HR939arZP5Mjh5zWLujpGEG05wYenptuz1yRY0f2y52DSeTmgfTqRatne45AziXZpB5lVK7cMm/efBOgiJvWL7+HHL+f1c5y4EVzfnCC6JDoiFcQg25Wbl66OQQA6FIhRICuFJw30MJvxgWxZx+erhl2dKksZwMoBFpsfnDYeYMvdLsYhPcGX+gmYkd3k/rB7VFuw/TpsnvePDlJwGTNGjm4ZIlsnjxZds2dKycJjih/aOlS2TJliuycMyeWM3bK7fJw1u47LfvE6tUmv8PKYRfLxWe3bJlsmTpVdmgdDafe3CEt41RoqByqWjUQVNE6E1hg/JXxVDN0oNzBg8dk8ZI1cv67LHL/8H/KyeM75NCRc7JgwXwTpDmg3fV8BQtLz959dH+lGZ+1ARSGAQh4MM4Lh/AwhODlsIMjWGIDLXBs2Wdc2MsxV9BrZwMj5GmDIHDLly+P5SiX86FMxpJtAAWOcyWgYznvfeYF5TlBdEhU+Aqiig7elvfmpJtDwyVYQmOwXSEaS3R0dJygCo2AAAo3PfuARktaG1SBo3HDIYqWY4ySIM0UFRg4YDkiw7Z7yZidDaqQ7qx6YTu0Qe569105rTgbFibnU6eWM8mSyf7/+i858eGHcj5lSjmfKpWcSZ5cDvztb3L8gw8Md05x1nLvvx+wi+EO/v3vj3DYHXvvvYdcihSPcOdiuKMxHGVQ7pH/+T9lZ/XqclwbOh6uDb60b9/enNfZs+dkz75zsnhihHkt7/SRmXL63C0TQPn000+lZcuWRkR4n7lxs2ZStWoVE7ggL4Aw2aCK9aARJ4IiNWvWNPvwdFeraz2A146gChx/c3geQARjgoMqtWvXNhwChx3HCLQQVMHG2jVs2DBOUAWOoApBI9KSf+w9p3l47zkniA6JjmBB5KY8ceiQHFRxOaM3r705ucGtF8CNbG96GhZi5w2CwCF21hsB1luwAQ8vZz0K2zjwIOw0jeAyrB2As3YI+GltcCeICKsAnixYUI6rx3ZaBfjA2LFyQgX25LRpBqdUWA+OGycn1IM7qb/Znp4xQw4pd1ztTsXYndZjh8ePD3BeOw/nze+YeqKWs3aWIy3bQ6NHy1H1nM+qiHOuiARRdBsYOXHqlpw/0ld+PvKOXDjSw0SYT50KDA8QHMKDvqwPhUpVVbhq1TbeM544x8mPPHhY4GHzoODascW79gY32GIDvBweN/BypCO4RD6Wo8zg/PD+SestFzuCVdaOetKD8HK2N3JQH66ksw9jJ4gOiY44gnhaoaKzWxvy5qZN5Yg2AnOz6g16RhvhOb05r966JefUGzutntsZBZ7Ztdu3zTH24eGMnXLsW87ambSa3yOcJ+35x9nFcMbu6tWHaRlPe/BATjHtJkkSOdWmjZy4e1cu/PSTnL1zR85oHoDf5+/fl3N6zHJnlLvgw52/d+/JdooE5wd344apL+cBOI+LjCleuCMnD82SB0f/T7l6qq6cuvRAj+t1jbG78v33cknTYt+pR08pVe4Tuaz7V3TfXhe2l2/eNHbBHPBy2CTELr60z8vZfe6xA9rV3qTe5AHtaZzSByWcE0SHREccQTwViPodVk9kt4rKCe3O4TEe37NH9qrHY6Dd20cQH/8ikZAysJk1S/ao17m3ShW5oN3TE9rdM/vqKSZKPZ8FWq890xfK/iXT5N6h/yUXlr4nOyfP0nOZp8cfrfMpFY++zZtLVI6csm7MGDnMuQXZvBHAs2ZcFW9QPd1dI0fKsR07Yj1GJ4gOiY5HxhBjPELzlKYbqoLIzbpbu4QG6j2+1oipI0GUw+3aycX//b9lf4ECslO7uLu1+/rCz+F58zPpp8qOkWPl8pK/yJ2D/5A9MyfIrrHT4s37qHbJR7ZpK+EZM8m8Hj3kMOfmY/e6Y5eK+X4V81PaTWZakr3nEEMniA6vBL5BFeC5MU2XmS7PmwTtjp3SruRJ3kb529/kTMuWckq7nGeuXfO3fwZc0C463dgr2v27pF1euq9XdZ8tXXq/NI9Au8QnLtyW6yfKyY/H/rucPLpGTuu+r20MLt+8Ies2bTKTsxeo90sX2s/uTcDpmHHJR+45hRNEh0SHVxBPaZfZBizeeOj5mMF5FStE8ZJ6iicbNZITKlSnz58PHPdL9wTQUAkMMBn9wIEDJnjEVJPhw4eb1w0JCBEwINBDRNykCcrjIc6YIMqFg83lp0PvyNnDI+Tk6VvKP75ulM9rbvkKFZbh2s2kLn52bzoIyjlBdEhUWEE8rt0Vorg8lf9M4LyOqSd3dMAAufgf/yEnGzaUoyqIx7XB+dk/CQgike1hw4ZJxYoVzXvSUVFRki1bNsmePbuZRlS8eHEzFYaIPFFyGnZwPscVR49fl9OHRgfEcF99OXLsmtpqfYNsLcgHEJ0/oduiH30sTZo1N9HaYDvvvuXi45+Fi8/Gzy4hnB+4zpfceogOiQkE8e69+3JExfBNE0S/RuXlOB8z1029tRPajT0xaJBcUlE8VreuHFEROaFiZVdmxg6xY9qHTUteeCqWw4ZG2rx5c8mSJYuEhoZKWFhYvChYsKCZY4koess4flzzP3ZJjuxfJj8c/L/k1rEyKtxXtYyTccq13UbLsQ/I56Tii68qyNeVqxhP1M8u+Dy8HFszxSXmwfC4tNaO33CUb6dDBZfhteOY5fzK8Nr5AS/40sVLThAdEg/WQ7SN1d7AweAYnghzy+gOWls4Jk+ztbbY2AnU1o40wWnZtxz7tgxAg7N2dBH97LyctQO2LhxjcQUmjW/n7RrGFIcOlSt//auc0u7zAfJXW+yYIM2cOVauIa0VMbq/8OzzXjOTxFkBJyQkRMLDwyVDhgyPICIiwogl20ZaDvlTJxZw2LJ5s5w8xXu8R+XekaRycce/ZLV2u7fv2KvlBl5ro9zVq1ebeX2UC0e9OA/mXiJEV7QubTt0lI/LlDXCcSbmfPlNt535hYgK14P8mEyPx0pa8kSMWGSBifX87UmLPXML7RstpOUBQD1YUoz5olxz5kwi9KTnb0FajvE2C5PxKY+05Ee5vKlCGXDYUQ/KsAtp2L+fF6aOmp5r7gTRIdEQb1AlCNygTCCmYfDqHjcyHDf25MmTTcOyHI1g1KhRxt7e8Nz8LN9FY0UcaJg0jLFjx8ampcGwgs2IESNMw0JoSYsQsKYeY3bs0ygpg6W1ePPFCiPjeSzBRb7YIco00t69e5uy+W4MgZW9PXrI8f/n/5HvtMt7XG0uapd6rdaVJcJY/ou8qCP5TJw40bw1QyNnrA5B4s0SlgpDGOMDxwsVKmTe3qAupOVVw9FjJsiy5Rvl+sH88vPxv8j6NTO029vBnDMixDkzCbpbt27mLRw4zg9RGjx4sOEQqRvq8ZoPTkXlMNeKMqgzdrzRQ70RLK4Bgj5+/HhTPoJphY4y6frzt6AMJkx37do1jh3bHnq9uC48XGx+LObK9Ub0rNh37tzZ5Id4cx5sB6lXzv1BPpRBndinPnb1Hb/7DZC3G0N0SFQ8jSDiLSGG3Kg0QEDjRXQQLG5uK3QIH4KIDQJDQx0zZoxpTNjB4zkgaLyBQRnweGCsNYjw0IDID86+aWEbPh5Unz59jBiwTxmUSUOlTngkNErqwlqDlIXdOcVyrcv6Fi3k5j/+YTzFczdvyho9t+HamMnPijP1Yh+Rph6IGgEUBI+xQsYMGT/0A2OKvL7Iq3bkR13WrF0vI0fPkh0rislPh9+R88dny5Zth1Qcxpnz5RpQR972QPgon/OA4/qxfiNCZwURYUkXFi7dVbDwvCiD62sFEZGCs++bs04kggTH3xFR4sHFb4QOO/a5hjwAKJc3Y6gLwDMkLVseMDwoEDrsyJf8CCyRH3Y8wOBIy2/sEFXKGDBggMnbCaLDa4WECiLg5qVxI0qWY58bHQRziKiXo5F4OQQPjmPsIzqUAc+WfXjS2LKtHfl70wJ+YwfsPo0cgcFDtfUm0HL8+nU5rQJ46S9/kdNNm8oebXw7VUAQAmwo03RxVYQRIDhEA5H/+OOPJWPGjLFjhXSdgwEfGRlp3lG2dT9wUMVkUxt5cOAdOXeog5w6c9t4UVu3PiyDcgPcVlNnyyE4iB2eMbaIM955xiyR6nWOlYt6zbBDoDjOQ4TflEs+CBIPDMuxz2/EnuPUEY6yedhwHbDjGgAeMhzDDlHDu7P5WY46kpYtHPXg1UI4jsPZc0PgEUTK4Bz94ATRIdHxNIJIgwsWuoRy1rMLtqORPCmtH0d+CKe3QQXbWYFFPOC9dhcQ59u35dTQoWby9ukmTcwcxbPK27TkjQjatJRHQ2a1ZwQRZM6c2QggY4qAcUP2GUPES+zUqZOmV4E+c1NOH10of5z8v+X60Upy/ORNzZPxwcDYpC3Dr1wvhy3nbsRFRSZ/ocIyVr0wlgHDzpyb1hNb7Lwcafn9JM4vLZzXjoeRrUt8+dm/UXAZpCU/zgmOc/SDE0SHRIefIHIjW3DTAn7zRKfLyFOffW5uy+Ex2DQcD+boZjFWaDnSWo4uli0X7wIvCM6blm453p5Ni9dCGXhNXg47PBDyg8MzwQ5Pz8tRxha1O6ldz9PDh5tAy+5q1WSzln9Sz5cgBR4TdnhHpKUh43mx5D+Cx6oydO9ZOr9MmTJSqVIlsyQ/UWi601mzZpXWrVvJ6TMqVsd3yv1Df5Ej65PL2nVb5MSpwIMAL4prQPfYCoYNPOC90WW2HB6h5fibEHQoWuIjadSkaezfCc+O7jeerE2LsODNeRfcgGMf3stxfqTlt+XY93LY27SUZzk8QS9H+eTHuVB/y3EOlrN/Ywt7HlxvynOC6JCoiCuIgW8zI3KMF9KwEASEhic644QswwXHkx8wxgZHsAXBgEOU4LBnH0+HvFiui/Et7AD5MM5mOWxpVNgxPmXLsBxjUdjhHSFSfGeF8S7yx446800VxqisHR5d/vz5zcRp7ACCScCDcaxL6r0QaDkyaJCc+B//Q7ZVrChHKVd5BJjxQr6pQn5cA86DLjNeIIETosht27Y150AAgTwZN+O8mJrTtFkrOXrsjNw9ml1uH/jfUq5MIWnXvofWI9C1p7uKmJIH+wCRLFu2rLRp08aIg+U+++wzadasmdmHRxALFy0mpcqUNQLCuSFGLMHlXf4LoYFjyS5rh4BVrVrVLPdFXthhj6DDI0bYIWBw2GFj7VgSjHmYlIcdZfBgYKkvK8TwzMf84osvTP3Zp6ymTZuac6EM0tGNZlgDkUX0bVfaCaJDosPPQ2RciJsUIWQpKbw6BIcnOgJoPQp708KxtQ2G34ghW9vYaCRwdgwLjnwIqtBYaGTWS8AO78zaIdIIrh3rwoZ6EijB28POcniDpMWOfY7B2fEv7MgTMbZjXeb9bRXFUyNGyNW//U1Oq4d3UhviGT1nysDjpTFzDRBY1vJDEBFpRAHPkA8u8XEmGjtR6LRp00q27FHSoWNvuXn8a3lw6P8lZ44vk8VLN2secZfcQmTxdL0cnlYwh2Ag5tQD7qrWsaF29UuV/cRwnBt2eHM8MOC4dmzx1OC8+fGgwTNF7LFjix281856jV47Hj7U0WvHvQLnLdcKndcOb92WgR33BH9H7jeuL+Dv5gTRIdHhJ4gIBuCmRDCsKLHP93TZxw6O33Acg7PpLYfNkzjKeJwdDT3Y7nk5xtxsgzSclmvGFNWTvPSf/ymn1BNDFK/evBlrRwOnMSOIjB8yXmjHEu28Q+Yh2kBLZPb80q1dHvnl6Dty7vBAOXH6lorY1VhhoVzAGOezcOyPUG+4QOGicR4C8Hiz1o4t43heDsCBYDtgbeBIF2xnuWA7yg62g/PacQ5ejr8Hf3f+5pyDvZecIDokOp42qMLNyvZpOW76157TxniaydvqKV7661/llHqKx7RBM3kbGwQRD80riBZ2Qrb9HRDEAtKv/b/k6pFaen1vaBmB8bEXVWeEfvbsOZI5W3ZZo17cJRUaaweC08bH8dvyj7Pz42xattTNy4GEcn5wguiQ6PATRG5WntQIgG2A3Lx0HRkMp6vJvuXo8tlACyAI4uXIgzR2fOhxHN0mG2jxcnTFbPAFji4wdWGcz8vRPfMGafCcbPfT2sFhZzns6I5jt025k+oV0n1m5e39devKFs2XQAueDd3HkiVLGsEjqoxnaLfe3+nTh0jWyOzSunl5OaXX9ey5i6ZrSFeRbqQdZ2MYgroEc3RR6YIGc3R7LQfGT5ggIeEZZOasWXJdBZIxPepIl9bawRHIgENk4NjCATsEYjnSWzuOxcdxLjaAAkf+2FFXOMqHo97WDo7zsnb2b2zvN+49/iaA8pwgOiQqggWRLg1jhtywBEcQGW5Suo186IlgCeNq3LwIBOOHBBAY44MDNlhigyoAgWQy87Rp00w6rx35sk8ZiANlMOnYpqVBsYgCk35JS+OhoRFUYbK3tYMjgMIEZGuHR2eDKrYMxqjsR+np0mGHsBpuwIDYN1qODxliAi3fVq4sRzU/+0bLRx99ZOpNnbygPnny5lcUkbx5ckqO6GzSokVbbdyBAAPjZIwvduzY0exTLuJMUIUACvsgoUEV3mcmWPJB0mQyYdJkuXnjhhEexjP5uDxCYwWGsU44flM2Asa3U7zBEmwJoDAmynHsEDDsCLRYG0BQhbIpj/qQb4MGDUzZ3EPWDq58+fKxQRXy4BzgrEhyj/G3437gYQbnBNHhlSC+oApeGZ4bNy1PcW5ubuoZM2bEegBwHOe9Vm+whBsZDnvL0bB4W8IGQaydfUfWcjTE4PzgSGvHyagPjQ6OegZzNlgCBxBcvFYvRzAH4aeRsk9ZCDgNEo61+fAUj6hAXv373+V069ZyknFHFVDqTFS5Z8+eJm88Wl5vGzN2gqxcsVxGDKytqCxTJw1UjzMQkOK6Uj4PEETalOHhGJu0dhzjoYMnZe3Y8oBCOKwdk7F5Dzq3inCXbt3Mt1Y4htfNQ8TaseWBFBzcYB+e43Zsjwch6akXdmzJC57j1s6b1uaHDV67t1w4hM5bLoEcL8c9hChyv/F35+8B7wTRIdHhJ4jckAgRImFvTsA+wQiOBXNsLcfxl8HROGmQcNQrmHucHY3PyzGo/0RO8yPQcmLYMLloAy2a1w3laNR2yg/BhWnTpsuGTfvkwaUWcnRDEhk1aqSew7k4wQhAGVaAHseRzgpQfBx1vnXre/mqYiWpXLWaOW847PB8vWnZB3bfy1k7ts9jR90o2+5jF8z52VFn/nb8zflteSeIDomO+IIqNC4aOzeq5fj9rBw3+rPaPS/HuSQ0rVeIDadCZURx6FATfT7Xtq0sV4+JhVnxaMgb2wmT5sr6pa3k16PvyKXDLWTBonUycuQoMzZp87R1CS4jIRzwsyOwwsTsEiVLyRk9xjnFlxYkNkc94KhrMBdsF3z9nSA6JDriC6rQ2BnApwtDI+OGtgEUb1AlOIDi5dhajq4tnDeAwnG6WJazdn6cNy2g6w3nDb7AERjxvtFiAyg2+ALvF2jhPE1QZdu2WA4xW6XcVk+g5eo//iGj69eXReohBhowdodl6PCJsnfFh3Lj8Mdy6vQNOXb8pAwbNtScC9eT/BhCIBDhfWuG4QLqR/cYjwqOLiRdTT/OG3yB4xzatGsnhYsVN0MLHLPBF/Y5X4SFIAheLRxp2Xo57NiyD08a7Gxayvba0XWHs3aW86a1ARS/oAqcDapwffgbU2e2cFwf8nGC6JCoCBZEblpEhu6gDarwNKfxMz5HMIGJznTxAEtzeYMq2DH+RYDByyFeTGRmlRSblvxJy3ictUMcSEtQhX2AiBC04A0QultwNFw4Aijsk57GyJsqLOOFHfW2b6WwLJW1o0EWKFDAvFVi7RAW+/YK+9ghosWKFTPLh/Hu82kVxWN9+8qIzz+XKWPHmmt29twFfRh8K0P7fi3rFpSX0ycPy7nzVzW/bdJWhYq3VxA1ykawee3PLvhgOYIqrVu3NsIAj3ASVOGD7vw94BBnAhFw2AEEg4BHoSJFJE+BguZcERICG7ypYu0on9cMWYoMQaJc0hJQIYiCAFEOtuxXqVLFHMcOoWPCOUEVrx0BGgI1iBp2lMtH6XkrhTJs2bypQr154GBHeiav89F9RJJzQwT523I/cM2xoSwniA6JjriCGHghH0+JoANChDdlGwENlVfquFHtDe8NtLCPLTe6lwOkIVhiu5DYWY7GQsOAozHBPSmAAohYeznSwgUHUODwLr0c9bMBFMsRIAm2ixNogbt8WfYuWyZHlDujdnxE/syZU3Jg1yw5fPBb7bay4EFg3K1j586Sr2AhswjDBU1PvjxM8PIQXETEcsFvkfCg8QZQLIfow3FN2PI3GqLd+YxZI2WGXrfvv//eCAu8HfdD9An84NF5y+DvzAOI49YODnjtyIsHmtcODu/Xa8dDimCJrR/lUyYPSGvHMTgCSfzmb84DimsPT08DjmvvBNEh0RHfGCI3JTe13ec3QsY6fGzZ9+Ow9bMjPzgEINjOy/nZ0Tj87K5fv/6IHRyNLyGcbbhPwyGKF3nzRTnz+Uw4FcWLl6jfpVgOMcDbyRSZTXr27iPXrl41PGN+VqgCaRPOERwiGOHlbt+6JXvVi+cLfIxrUl+CNF47tn5psQNeO8tZGy8XbEeeXjvyh/PaWc7PznIg+H4DThAdEh1+gogQIDSICFv27U2LiNl9axsfh73lbFov52f3unHsP2ta5gW2bd9BcuTOG/ASYzyiZ83Pj8PzREg+KlVaunbvYYQGO+C1s+XyO5h7nB14Go5yn8TZ+gVz9p6zvBNEh0RHfB4iXUcG/xlbs4PpBFMYDLcD34DfdJWexDEWSXfPG5Cxdt7gC2Nq2NF1oh40KDjsLGftqAv1tHZ0s+l2WQ47uuhwzDm0dpajK2zt6LbD2eALdnB0W0mL6GDHEAEcaeG8dqT12nHt6EJmjswuvfv2M4JI95DAjU3LsALdZTi6/JbjfLn+lmMYgjIYJ7RpEQzScl2+/Lqi1KhVx3iodMm9wRfs2Cctf0vLURcvx9am5bi1ox5eDjvSkd5ylAWHnTeAwj719nLkZzmuFeBe4BpwjPO3ZTtBdEhUBAsiT2pEi0CHXdIKoaALxzgPQRD7pgogcEIQhPEt9nnCc5yAh/dNFYSBtIznWY5xLewsR1rGtAiMMFbJPjzjVbxt4l3+C8EgLW+qWDuEFDvv8l80MAIoQ4cONXaARkoAhXMjHXY2qNKvX79YTwWOT4ryqQJrh3jzpgoTsblW2CHALAnGN17Yt3ZwvA3TvlNnE/SgLgQYvEEVHhS8G+1d/guBJehggyrYIfa8qUJAwnpYCMaXX35pAjL1GjSU0uU+kcOHDptgBwEUa4eAwhFoQZDIDzEiIGODKtixJdBCEIW8sUP8WDascuXK5kGBHXUiqAKHeGFHGQRQCOiQxpbN8mgsCcY5YUcZTZo0MdeBtPZ8udeYEM53Y7iXSOsE0SHRESyI3LA0GgQMQcMLoNEiCHhWvD5nn+DctNzMfL+DrW0EHIfzBlAsR16W44ZH+PD2aBiWC7ajgRF19gZLqKOXww6OKLY3MEIjprHh5VmOxosIBwdV4BBBawdIi5Bx/uxzjIAM18WmpZ4EghBaa0d9SEsZPGBYgKFvv/7mIYB35E3LgwaBJy315RgPGjxgb7kIheWwY8vDh/r1HzDQBHDgCarYIIi1I4iB4JC3LYO/MbY2P+zhqKPXjryws/mxxYZgkNeOYIx9MFo7HnCci9eOByx2/Obc4EnLdeBcuF5wThAdEh3xjSHSUC1o3IgIv+0YFXaA33iPwVywHXlgR8P2cn52cH52cNTjaew4FzjbIIO5hNjRwK0dIKDg5bB7HEcerdq0lRx58qpon5Sreh2C80M8nsQRjPDjiCwTYc6ZN5/pthOA8gZk2GIHZ9PZtMF27AfbsY9tsB2cn53dx476BtvBcX5ejnvAgr8jnBNEh0RHfILovVktuFERG3vDvgyOsp/VLj4OkfOKrrVLKOdXxtPkhwDgeWaKzC69evcxgpXQtI/jAByCu1o9RyLac9UbI9LsZwe8HDbBnF8ZfnZwz1pGMMe5Aa8NcILokOiITxCtCNkblS1dGbo7dGftTcxvOG+wBI7xPG9QhW6xn10wZ4MqdIUpl3oEc9jZAIp9QwY7OG9ABp6uPJw30GI5b6CFIAicDbRYjq6sN4Bi7WwAxWvnxyGE5Id33LJ1G8meM5dsUB5RwI6hBOy8gRbG92ygBY46+3EIBl13znezdjWzZo+WwUOG6PXcbbqeDCGQnzdYYjnSWo7jXjvy9HLsB9uRPxz5wJFvfBxDBHDUmbrbgAznxLWx19teE8uRxgmiQ6IiriAGujmMhzHpFsGw44V4WYzxEPDwBlUYmyKowsRp9rFjbIlARnBQhSAI42/YwDEORX6Mtdm0jCURGPEGVagLaRlbZB+hRpQog6AK+/CW4wPs1o4GybJe9k0VQGPkWykEPKwdYkYAJTioQgCFN1XYh+eaECxhpRsaMDxiyxqJfOQdG8DDgDdQ+Hg7149u47p16yVNaJg0atLElEta7HgrhUCL9ZwYeyWowjedSQuH2BOc8L69gqDwZgjLaSHyJUqVkvYdOpqACt83wY48EaYqVapIzZo1jZhRLmnZB4gPdmwJqPgFVUjPvWFFizIIwCD82FEGHEuCkYb6YUeghcAP54Qdokh9CRCRFhvuF8YZEXbssHGC6PBKEFcQA54HT3TECiHCO6MRABolr/RxI3u5sWPHxgZQAI3TcjQMONLAYW/taJTkhyjYBkQjwA6v0cvxahcNxjYq6krU2QZQsKMhwnmDJTQshNQbLCEtARk4a0d6ODwwywGEGQH12hG4sW+WeDk8PYSOMimLIA0cdnDXrl2VJk2bSa58+eWgXgcrxjwk8Ha9aXnAeAMoluOBQRccjnx5SBH0oJtcqUpV840VAiD87awdWx5OwcESHmY83DjONWEL5w2WUD4PMwTLa0cZcNTL5kfQhjecbJ2xo25w1o5jnAMPXdJwH/B3sHXmb8f1xNYJokOiw6/LzI3KjQvszUlD4Ka+efOmuYktx284jrEPH8zFZ0feCeUYd6NewXbBXHx2nIvlEDHs/Djb6OPjQHx2BBW8doiUl+M3om7GEvv0MQLpZwfoYnsDGY/jCFCwbdCosZmgjQ15Wju21s6mA4w9Aq8d+8F2Nn+vHRy21sZyfnZwXjvq5+W4N7ie/D3svQWcIDokOvwE0eHlARFp1aaNROfOY7xlxNvP7mlBviwSm1u9TzsFys/uTYITRIdEhxPExAWeEOOVmbJmi/ESH3pKzwO8rinabec1QcY5X5TQvko4QXRIdDhBTHyw0IOZl6heImO0L0K8ENq1a9dJZFQOWbRosemC+9m9SXCC6JDoQBDv//DA3Hw0TrpxDi8XBH8ItmRUL7Fr9+5mnNPP7mnA32+d5pk5MpsMGDDwheT5qrFv7165dBlB/MX33n0eOEF08IUVRCK+e3bvNhFfh5cPpqk0adZconPlMZFtxv387BIK0pNP3oKFpF37DsKajH52bxL27NrlBNEhceEVxL179pjJ0g4vH0ePHDFTbXi7pHPXrma4ws8uocCjYprTlxW+ljr1GqgXGvD4/WzfFPCAdoLokKhwHuKrwwntOuMlRuXKbSaQP6+XyJSWuvUbSMmy5cxbPYikn92bgt3OQ3RIbNigynHtwjF5GmF0ePngDSDmL27avNlEnLv36Gm+s+xnmxCQH4GVDp06m2ANE9YRSD/bNwV4vC6o4pCosIJIlPnUqcCbKg6JB6bdtDQr4eQzHh2Tk/3sEoKrKh7jJ0yU7DlyGkF8nrxeBxB8coLokKjwCqKbdpP4uHjxgnzLvMRI5iX2fa55iXiYrHpDF3yZ59W9NxVu2o1DoiM+QWTaBk9p7w3KPm9AePnHceThuCdzfHuFbyvnVC9x/4HAvMRnyY90vBqYTT3EEaNGxXm1LjgtYB8+mPOzC+ZsftTBawf/LBy/g8twguiQ6PATRG5OxqTosnhvUrp0vIjPFhvg5awdYz/BdnC8uG/t4AgiBHM2LRFSyzG2CUfk0Zs2mPOzsxyD9Jbj3HhbBI5xNsvFZ0eAwtoxtgXH4hPWDo63Q7z5WQ47OK6jN621o9GTbsWKlWZeIqtqM6k6uFzsuFYIHlN2/DgEkbxy5c0nLVu3liuX+SRqoOtJXehG27Rw7MPz23LkBSyHPfvYerngtNYOjnpxvtaOOgbbwWEHhy2/ud5egYZzguiQqAgWRNtwWS6LlVRomDQ0wIopLJvFyiTsM0bFyihw3qW+WEHFy2HLSitFixY1K7bYtKxuwpJbrPZi7VgJheW67Ifq4VmGHjtWnmGfhR9YkYePyLO6DXaAFWhYrouP11s7VqopUaKE+Xi9tSOiW6pUKfOdFWtHA+Uj8nzTg33sOHeW8PJ+U4UGznJd3mXCaOAsZ9WrVy/DAYSJ5bq6detmGrnlsGOZMMsh3izhRX58oS9vgYKmLlWqVJF26jXy96AMHhR8F4XlvxAR0vJ3qlSpklkmDAGhjohtwSJFpVqNGpo24EEiQnw7pUGDBuY3+ZGWZb34NgppsUN82efbKxzHDiHjuygsE0Za7CifvLzLf5GWb6XwnRbSYEfdmzdvbr69wgMMO9Ly/Rg+nE9azgN7/rYsA8f3c0iHnRNEh0SHnyBy47NkFiJil8OyDXrAgAHGo2Mf0FD79+8fu1wXwLuDY8s+jQM7Gj1ej+VoJHAICmVYMSYt3hocdjQc7BAKGj12NBbWM7R2cDQsOOrM+Jk9F0SOhUttWhrvkCFDjIBiZ70UHgJ2GS7LYWc/+m45hJSluWxa6jh8+HAj5vaVOc6RdRlZEsvaUU+uKZzNj7R8FMsslKvXl4jzoMFDzIODh421Iy1LoLE8ly2DfPk78eCxZbC6DFNvvqjwtakr4D1nliLjwYOdFU9EiGW4bH5ssQPWji3psLUcdjws7cPI2lFn6uPNjyXCrB31w45z4Fz4DcffiCXCuP5ca64JvBNEh0RHfF1mYLtrcIBGzqA/Nyz7HOe35diH93I2reXII9jOy9GAE8oxRkZDC7bzctT/aewQCvaDuYTY0cCD7ayIPM4OEUM8ONaiVRvz7RWOUUdrB6yd3ffjWOqsR89eZtUbvM/zMdcMUQTetM/KkR9lUrbXDi4hdpy/l+MaAISRreWdIDokOvwEEcFArID3BuU3osTxx3H89rMjvyelfV4uoWU8j93L4hAKPF68xN59+8qNG9cfsQOWA8EcC0eMGTtWsmSLMtFrK9zBdgnN70kc+TyvnbcuXjsniA6JDj9BpHtLt5gur9dDgWdcja4uNy7ALpjDjobNscdxpCFtMIddcFAFu+BgCZzXjkF5utVeji54fHYMAXg57Py44ACK5bg2liO/YC7YjgYebGc5G0BB0Fq0ai1ROXObb49YkWA4gIBFcKDFcta7Oqf2dF2zRecMdPVVZG1ahiZsWuzhgE2LHWOkwHLY22AJx21aG1Txs6Ne8aWFo76ktxx/S+4P/r42P663E0SHRIffGCIBEJbEZ2yKcTa8DLqXjAcRtLBBFcA4FwEPjlk7lpwP5hg3g2OsyKZleXnyYxzL2tkACgPs7MPDERihTuzjybFaDN8xYczK2sHxvRM+QWDtCKAQLPEGVRAaAiOMWVk7RJgPxvPxekQIO4SKb5swpmntaNxwBFqsHY2eAArfXsEGIKwES7rHrGaDHQ2e74t4P3IPx8fdCb5gR2SYgFFIeAZp3KRpbLk8NKpUqWICEggGHKJLYINACwJCfoh4vXp1JVW69DJBrw2TtRGZWrVqScOGDc1v7BAbgid8e4W01Aexst9j4Th2iBbfRSEAQ1or0ARayJPysCMtH9EneEMa6ocdAR8CLTzosINr06aNCQaRFju+hcOnJLhHuHdsGU4QHRIdfoLIjYiYMXBuP6oOeKrTmGnE3MiAhg+HKFiO44iDDaAAGjQfZkJkyAsOrw1hQWTgKBtvgbR4V3A0DrwH0iJa1g4xIKprv3cCRwODsyJOo6IR99Xup/3eiT0/yiWQQTcVO0QB4UN8bVoaOUEaOK8dHGJu7QDBF28AhXoTzOHhYe3gEGEeIl470hJogCN/xg75HADzEhES0nO9EHUeKHbMEJ6AjI3Skx/b8ePHSXjGTGbRCDxO8iWIQeSe46TlmrFPsIT8OFe2kyZNihMsYcuDiAcP+Vg7Ai9eO/KF42FkzwM7HnbUm/pTP45xXxGEIi0ceXL+9rsqThAdXhniG0NEwBA59gE3LTcwg/bcsJbjRudD6RxjHx7O+10UQJrgb6AEc3528XHUEY6GGB9HGXDe76d47WwDx44GmJBvqljOisjjuOBvpVg7Ag/Bdt5gBGm++26nGUvs07efCbbAWzub1nLeAAXXCi/zs8+/lLoNGprj8IiszceC/WAuPjt4u0/5wVx8dtTN1sEimOPvwcOMhyVpuCbwThAdEh1+gghoWPapbjl+w7/OHI0LBHMJsSM/v7SvgiOg0lq7x3iJPJwQ9GA74JcWwWnarIV8VbGSeYhYmyelfdVc8P3mBNEh0eEniPamZOu9Qem+0W1ma495OWtHtxfvMtjOcjZva0eX+HEc3gMcwuDlKNfL0Y3GLjiAQtc9OK3Nz3okpCU/0no5m58fZ/Oj4QbbwVEuQwpeDjuGFJ5kx3Wiq54hS1bz9gqeIcEY7GzgwS8/xu843r5jJzNBm3NEbGwZNi1b8gPBnNeOfNknvQ2CcAzOm9bPLr601Jd6U3+uob2O9rcFx50gOiQq/MYQuYkZc2NszzuGyLgiQQvvmyqM/RAYmT9/vtmHZ2AcO4IyNq3l7JsqgPEiAiOMgVmOyc3k5w2qEC3lzRLGt9jHk6B+cIxtsY8tHG+WeIMqTMgmWMLbK3iA2MERGGHitC2X8clPPvnEjOdZOyZ482YJk9HZJz9Ek2AJ45JcK3g4AiOMfZIWOxo8dnDWDgHhDQ0bQMGOa83H3Xl7xXKIWNWqVc04Z8vWbcwq2IypEsTg7RXEAzuEnY/Kt27d2ogPZSCkTZs0kVy5c0vOvPnMOWDLmyZ8IB5hwg5hJ3gCSEu9ESsCLQRMOI4d9gRLeIOF39ghVgRa4HiAYUdaAijUh7TYUc9WrVoZjgccdqTlo/ycH3XFjmP8jcmDgB7XgbROEB0SHX6CyA2N0CFUtkFxMyOQnTp1Mo3YcvymgdPY2Yf34/CeaPTBQRU4bwCFRk5k1r4hA0ejI3DjfQOFxkKgxQZQbFryQ/CsHY2Mutg3UOBo2HD2DRQ4GiriBWftEArekLFvoNBIKYfgiw2gYAew40ERbEcDtxznTKCFVxuDOR42cNSD8ol28zfgWvId54GDBsv4cePM38SON2KPqHvfIuGaEexo0bKFWVJslZ4PY7xjxoyJY0cZBFp4yNhy2cIR8eW4teOh4w2WUD6BFvKkPDiO8RAjyOPNjwcggSTOk/OFw463fUgDZ4WQgBHXn2tHeieIDomO+LrM3KQIoxULwE3NwLm9YREMOAbS2Vo7jj+OI52Xo1EFc35pvXbUy4+jfvFxNj/L0ditHecMZxt9MPckO+qSELuEcowDwnGshXqJufLmN8eCAxSIkxUgCwI3B9TrYvyRT5Ne1uPkZ4XUgv1gDjvg5bDx44LTUo+EpLV2nCf7dsuDz3u/OUF0SHTEF1ThxkSI7M0K+I1QBXN+dvFx3hv+ae3eFg5YDlHcpt15uxLODRVE0njtgDetFfp82tVm6g3i42f3ojnqG5/dk+ps03rtnCA6JDr8BJGbE+/QBkAseIIzXsaWGxdgw3iZl+N3fBz2wZxfACWYY2A+mKMuto5w1Bk7v0CLN63XDuGAo/FhF5w2PrvgoAp2fkEVP7vgIAj5wVk7OIYbrJ19e4WP0DNsYIXD2tGttvnh2ZMO/uPSZaROvfrGS7N2HLd2cMCb1s+OfXjKg8Pecl47W67Xjv3H2XHO3G/85m9EGjjA9XKC6JCo8BtDRAAYWyIQYcfo8AwZ5yKQ4Q2qMMmYtz4YF4MDBFDgGAOzHONwcDaoQlrG4eCYqGvtGEMiCMJYGWXCMf5HwCP4TRUCKNSTfXjeeCA/xsBIB8+bKuTH2JbND46givdNFcYxCaB4gypwBEvskmAAESYIQqCFa4UdgsabF4wZkhY7OJbrYmwROzhEhLdNmDzu5YKDKggDS2Z17tzZiAge3qrVqyR1+lBp2rx5bBkINsGSVq1aGSGhLjxkeNuEN1rqNWwkFStX1XM8b4InBD0QHuxIS2CEJbtIS55sCaDwRgvHsUOULEda7BAr3o5hCTDKww6ho0wCLaSlftgR8OHtFR5c2MERGLJvr5Af9kzgZoyT4BxpOW8niA6JjriCGGgY3Jy8jcGgOSKDaHAzE4klQkgjxg4OgYBjyz43M2JgOfYBXgENhtfmrB1eAhxeD2WQJ2LQoUMHI1rYwSHQHTt2NG+lYIdw0IgI8LAMl01L4yRY4n0rhUZMkAZRJT+bFg6RpksKR4Pu0qVL7BsolsMOgWfci0YKCPDYt02wo5HD0Zi9dgR9eChgxz62RKcJHliOeiOaPADsWCDXBsG1DwDsLl++JA2bNDUr4RyIWVWbY7zx4bUjrQnSzJ1rlhErWuIj5U+Zt0UImFg70hOQ4W9Mufzt8SR5cHjfImELx8PD1o8tDx04a0e+BF94oPDb2lE3zoXzxI7ztkEV0lJfri/XBUHkesFh6wTRIdHh12WmO4ow2e4tHOAGZsCeG5YGBMdvy1k7L4edFVo48rBpg7lgO2z80no52/iCOWuHCBGIoCFaOzjs4J5kZzn24bkecFYcvHZWWECwnU1L8MWb1nLeAEUwhx2BESL0fHul/4CB5jjH2NqghTe/H374QUaph585Mrv5st/t27fj2LFl33IW7BPICbaz3JPsbL0sOAc46mXtvBzgAcX9ZocrLJwgOiQ64htDRFwQNG5Ye4PyG/7PwnGeT8uBZ+WeJz/SIuKt2rSVXPnyGwHhAYFNcFr2EZy5c+dJROYssly9XsYh/exeB85el+D7zQmiQ6LDTxC5KQHdTe8NiudIN5et5emm0oVmG2xnOWyDOYBn4E0bn53lggMofhz5JZRDVCxH43tWjusE5w3IPImz3lxCObrv1Hv16jWSMUuk8RLxyBiK8AZzbNDiiNoyPMHUm6nTpil/3NhxHDvssQOWY4uNtaPe2Hk5r503rTc/6m85PzvOi/PDzl4bBJJry76FE0SHRIdfUIUblTEixrbs0vs8vRn7IpDB+BneCWDMh0AG42fsY0fQBc6+qQLH2JwNlti0jB3B2SXBsLPBF29QhVfYCKowxmTtGBMkLZOQ2aeOjHcSGGGszNpR//Lly5uxMrwQeDjeIrFjYNgxPsrSXIyfcQ3gGdvkzRLGU7EBjIt6gyXYwREEYczQejpwBEuwo8FjR4TZ2sFhhzCwhBdjn4gAHCICR6AFjrRwBFD69OktzVu2MlNqGKslsME4LIKDHUJNUIVgBoJStMTH0q1HT/NtE4IqcNjxkCGowlsppKXebHmbhQAKDyTsEGECL4D7AjtEDTvK5kGDHcdY1ougCnlbOzjqTf2xg2OMGI66WjvuFTvhnWvA9XGC6JDo8BNEGgOBFQbD7Rse3MxEXWl8NGxuWjh+w9klvGwjD+ZoEK1atTLBEiuwpIUjXzgaB94DUUi8G2sHR5DG+wYKdYSzARTSwhF8gbN2NFSCL/YNFOzgiOAi0oznYUejJKjC64Q2LRxC5X0DBdhgiU2LaFEG0XKvHfnR0C1H2bwNY5fwshyv6BF9t+OXXDOCDDwU4LDjOiAY5LdbPWO8xKEq3oi/XZoLO9ISVOFBcfXqFSlZuow0btrMPOCALYNrQbCEYAt1gWNsj30CI+RDftjxkAB2TJMtDxgbpYcjX8okrc2PLXXjPqL+5IcdDzY40tq/JdeY/OwsBGydIDokOvy6zBY8wREPfiMO3KiMTXFz+3Hsw/Pbawdo+AzCx8fZtHCkJV+vneWC7WyDhPdyXjtvsMSbFu5Jdk8KjAAaNecBZ/OznDc/uOD84MjPig2gDOwsR57Y8QoePIu+NmvR0ry9As9SZtbOpqVsrtc3NWvJ519VkHv37sk15b1l+AVBSAc4bvPz2gWXwW+bHzaMc3rzs5zND460nItNa4G3iUdqeSeIDomO+ASRm5LG5r1p2Ue8vBz7NDzEg31uejgas+UsEKpg8bOctaEMBMMrfvwG1gaetJThtbOcNz+O0YWzwg7sedl0gO4iNhyznDetPWfKwAbe2tm8aMDWji0gX2vHb2yC60f+XjtA/jY/mw8LbRBpJuJMdz5j1kjp3adv7DW1dozZsY9dj169pETJUobDS/eWwXlYW9Lac4DjOJytG948W9Lg0eHVe68LaUlH78DmB884L8MHNj+OMX2K+a3kZ+3Y2r8L+8AJokOi43EeohfcqNzsjLXhOdobmK4tDZUGA4dgwNF9pPFiY/OgK0uXGRsaBo2FLjn22AEaFd1WGgwNnTz5TXeZNORDevKm60njwo601IGuLI2VfcSWMSm6cnZMkrTkhR2iQv7YcQ5M8qZbSVps6WbThWQlaBo/HGKAjR33tGVgR3rqiB3nxAINdGnhEHnGWekucoxySc/1YEyNSfCUgUdJ/Rg/pN6kxQ6ObiblUIfr16+ZiHNYxkyBsVUtk3I5J7qp1JG0U6ZOkwyZspjJ4JTB3w47ymI+IF1cWxeEizqTFjvOjb8R3Xe6+vz9eeBQZ+wY20XUbFqGP+yK6pwHAkw66m3zY9yT7jfl8neiLvb+CIYTRIdER0IE0Qod4zy8kYLwIBrwrFJCA0IMaBjYM84Fhy3pAKLmHZMkLQ2X8S6CK+zD85u3IBhLsl1QxAsxQbTIC563ZggKsAw++zQsymM8jjxoqDRKRA3OBngAxwl2EMCxwkn9EAjExQoik74plyASXTnsEDP7CQHygkMQaeRwViCwY8yPenJNqAt2jNvxsICzdoxnMkna2nGeXCvqiShgx3gs14q01IWuKNc+TUiodOzUWU7H5GcfFEyI5trN12sXmiGjDFYB4hogatSZvyGTo1nFxgoYZTCOhx1lcA04hngxpozA2bTUg/LxZK0d14ByEVHsEEHOi78lIo4d9lwDRJb8+Hty3n5wguiQ6Eioh2iBWAC7T6NDzLxjP1YU8EKsHcdoFNaePGgwBEy8NqTF26AxsI89HI3J5s+WvGnc5Mk+oLGRn7WjDnilCB8N1tYdLwVhJj222OH1YEcjhaOh4g3T6K0ddcADwzOi0Vs7PB3E0GtHWjjK9XKIFSJI/eCsgHHMy+ElIzxwtgyEGa/ReluHDx+SGrVrS7YcuYwt3huiRrl4xFxDzit7jpwyUkUIsbdihR3XhgcZefNQoVzOF1HjumJHvXioIID8XRBOrh8PH+rC9YIjD+pMuaSB49x5iFIG9bNpEVdEEjuuPefoByeIDokOBPHuvfvm5kN4EKD4YG9UP45G/zgOWCH17gdz/EYUbFqbD1uvHRxCQfpgLtiORue143d8HOm9HHXxcja/YC4hduSHKMB77fw4m9aei+W854aIbVFxZSyR9RIJcnDc1gXwkChctLh6iENNMMObH3bea205b51tftTdpvWW4bULrrPXznL24WbP1/LBgOchyzk6QXRINFgPkZuPxsPW4fUFDy7vPsLCtJrc+QoYDxUx8dryHnOpsuWkboMGRtSC07/OwBO+dOmyE0SHxMPTdpkdXi/gXdIt5tsrAwYG3nE+eTJwDI+PlW6qVKsun37+hekCwwXn8brCdZkdEh0JDargXTi8fqA7el1FsHmr1pK3QMHYsT97jDmEXbp1kxIlS8s53bfd39cJfvcccILokOjwE0QE0I77AAIYBCscXk/w9yHQE54ps/RXLxGRscf4+xFQoUvN1B26ot60rxred8y99xxwguiQ6AgWRG5MblKmofAbj4IIIlNNmArC1uH1AnMCmd7y6eefS7YcOc2UFqbKcGzEiOFmGlNEpizSsmUrGT5s2CPpXxWY+sTUK8SPYAvTjRB37jsniA6vBMGCyFMaAeRGtd0ZblYbcLGD8uy/rhx4GzhgOURk3fr1kiFLpPRRoWFskTTwK9V7ZB3FiZMCn3ENTuuXX2Jxto509Zm7CmfvO2ycIDokKvwE0c4VszcmNyy/rTCyZf9xHDe4H4cHkFCOuljONiT24YmmwnnT2gir5Z7Fzq8ML8f1iI8jz2exYx87rjOcrV9w2idxjCU2bd7CjCXyNyQCjQASrS1QuIgMGDjITM0Jrostl63lOB7Mee3Yh/fawQWnDeaoJ/W1HPvWjonx5AnHMeycIDokKvzGEBEgGhG/ATcsXWfeumDZLCbvsg94m+Jz7ap5l//iOMtmMXmXfXgm7cLxFoSXY4ksJibb/Hg7hOW1EGQakOVIa1+/A0wq5nsnvKmCHflZjgnD1o4ILGXgfVg7xtLgeJXN2jFJuEqVKqbrSYPEDk+ZZbh4A8PWhcnLfA+Etzy4LtgxyZnlrOi62mvFRGQ43lbhGsIxKbp27dqmS2vTwvEBel5xs3aMrbGMFq/vIY7YMQGaj8jbJcGw48HBt1JY4Ye/GQEUxhJTpEknDRo1ljMxdUFYChcrLuU++dQIDyJJ2latWpllwuzDh63lECbKxZ6Vi+h2kw92lMWKRCwpRj7YkRY73h4iLeVSd1YBoo6cE3ZwvJnD+XGPWfGDZ58t+8AJokOiw08Qaaz2RrXgZuYNC9bPQyi44eEQEtbFQ3jYh+e4lwOIBhxiZO3wYsiPsSMaKRxCgh1rG2JHA0Q0aGgII11BOASCNfoQAGtnOV6Rw45zoMHScHljwkZf4WjgCDYTf+GsGCD61g4xwI63NGx+2LGuIIJt7awY2OW64BANhIW3Q6wd1xEh4c0N7LjOCADvMmNnOc4FIUHYbVp4xJBlt6wd5803XxBxfluudZu20rNXb/PmCmVeUvvOXbpK127dzDXGji1jeIBrgB35ss9YsTc/xiMRbOpi8lN7xJ/3o21+2PHaH+8yWzvy491rOM7J2vEgYmk0y2EL7DWycILokOjwE8T4wM1Ml4utfZLTIODYWjt+462wxQ5YjrTBdpbDjkbix9lyLWfT2sbntQvm4rOjwT6JI+2TOBry83KIDOIQzGEHgjnssA/mvPWz+bHFBoEM5oCXwybYLpijLL/8/NJiR32ovzctHMfZjw9OEB0SHU8jiNzACJH3Rn6VHI3fz47GF2wXzAXbgWA74GeX0LSJxYHXlaO+CeH84ATRIdERryB6hMaCG5RxHrZP4pi64+XoVj4PF1yGtbOD8167YM7aIYQg2M5y3vzg7FiqDR5YDjvLgWDOz87L0WX3pmUfO+tVsfXaeblgO2z87OCC7eCflB/7fmnjy8/PjnPy5ue1o3yb1trBGXh/K/h7O0F0SFT4CiI3Jp5IzA3KTcsTncAJH2T3BlUYm4PzBlUItMDZoAogDYEMG1QBrMpCAIUxOsvZoAprELJPnqxCw7dIgoMqBEHscl3YwVWtWtVMGbLeCmOWBEYYj7N2rKEIZ7+zQn6MhfJBdca8OF/sWNmGwAhBFdJix/godoyXWTsCLdgxtw4OO8ZHCRx4gyqMjxIYYZzOyxF0gEM04FglhnFUxt4QDcqAYxzVctQbsWbMlLFFBB07gheMmTIGae0QJcZHGb/kN3YIEmOcjH0iPNixxQ4e0cIOextA4Td2lMW4J+Or1AE7HiQEd+DIGzvKp27UkfpjR1rOge+2MObLdfW754ATRIdER7Agntab8pg25v2s46cN1N6cjMEhLjRyRIGbGyAkcDZYAjgOh/CwTyNn6Sg+fmQ/Nm9FAzEgqMKYl+VIizBaOysk3qAKDR8OUcXOcggJgsw4FRwNG85+WB6OBkswBxHHjkZJQ6XhItjkB0cjb9q0qRFirx3iwBJZ5AeHkCEkiDh2iCKA8wZLsCMgg2Db/Li2fIiJhWRtWurI92JYq9CWARAhAijWjmuL8MHZMkjLd2AIemBH/hxDhLzBEq4rgRICIxzHDnsi4IizteNa2ACK1w4bGyyhbtixXiNlWzvGE3lwEFW258AxgiqcH3WgDETwhP5N9s2ZY7ZWFJ0gOiQ6vILIE/qEisoObRQb1IM6sGCBnNYb3t6gNBIWD2DLvuG0IVxVjgbh5bA757WLSRvHTjmWpPJyNBLsbKMynNoFl3E2xu5CjB31t3betHHs9DzitdPzNBwiEnO+1CXY7gx2BF88dpSB3SUVAMvR+LGLw8WkRSi83BXsPPmRFg4xMILhsbNBCzgeXrF2+jtO2mA7tTGBjBi7OGmtnW7hQLAd9fbakT885Vk78opTRnx2Xg7og2KPPiQ2qMe/W732kwxv6Pk6QXRIdMT1ENUj1Jv4yMaNsnvcODmpXSTbSI23qGBlZvv7RXDevC0So4yn4oL5+DjvvuWex+5t4NjqPXZMewG7Ro0yvRMrvE4QHRIdj4wh6s1onvAn9LduT6v3c0S7w9u0u7ZVsa1jRweHF4KtbdvKziFDjDDiEZ48fjzwAHaC6PCqgCDe/+GB3oBEWo8ZL9HACGTg9wm9UY8fOuTg8GJx8KCcOByIXhuoEMb+VjCGe+XKVSeIDokLRPHGjZtGBE94bshYII7crA4OLwN+95zi7NlzcvfuPXN/+t23zwMniA6Phb3p8BYdHF4HPHjw00sRQ+AE0SGBeDk3oIPD0+Hl3odOEB0cHBxi4ATRwcHBIQZOEB0cHBxi4ATRwcHBIQZOEB0cHBxi4ATRwcHBIQZOEB0cHBxi4ATRwcHBIQZOEB0cHBxi4ATRwcHBIQZOEB0cHBxi8M4777zz/wcJ1Vi2jlBtu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4891210" cy="489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4707477" y="2330833"/>
            <a:ext cx="4845076" cy="2415930"/>
          </a:xfrm>
          <a:prstGeom prst="roundRect">
            <a:avLst/>
          </a:prstGeom>
          <a:ln>
            <a:solidFill>
              <a:srgbClr val="353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9151698" y="5747657"/>
            <a:ext cx="2428164" cy="604157"/>
          </a:xfrm>
          <a:prstGeom prst="roundRect">
            <a:avLst/>
          </a:prstGeom>
          <a:solidFill>
            <a:srgbClr val="275F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882" y="1347375"/>
            <a:ext cx="10058400" cy="5655088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9213244" y="5895846"/>
            <a:ext cx="2428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>
                    <a:lumMod val="8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hlinkClick r:id="rId5" action="ppaction://hlinksldjump"/>
              </a:rPr>
              <a:t>TUDO CERTO! PRÓXIMO</a:t>
            </a:r>
            <a:endParaRPr lang="pt-BR" sz="1400" b="1" dirty="0">
              <a:solidFill>
                <a:schemeClr val="bg1">
                  <a:lumMod val="8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217402" y="1517496"/>
            <a:ext cx="7195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Pronto! Caso tenha alguma dúvida, nos procure para um auxílio!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027206" y="3034092"/>
            <a:ext cx="4525347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Boa! Agora sua máquina está realmente pronta para funcionar junto com a </a:t>
            </a:r>
            <a:r>
              <a:rPr lang="pt-BR" sz="2000" dirty="0" err="1">
                <a:latin typeface="DengXian Light" panose="02010600030101010101" pitchFamily="2" charset="-122"/>
                <a:ea typeface="DengXian Light" panose="02010600030101010101" pitchFamily="2" charset="-122"/>
              </a:rPr>
              <a:t>Flow</a:t>
            </a:r>
            <a:r>
              <a:rPr lang="pt-BR" sz="20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!</a:t>
            </a: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6365980" y="5747657"/>
            <a:ext cx="2428164" cy="604157"/>
          </a:xfrm>
          <a:prstGeom prst="roundRect">
            <a:avLst/>
          </a:prstGeom>
          <a:solidFill>
            <a:srgbClr val="275F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6661988" y="5814707"/>
            <a:ext cx="2428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>
                    <a:lumMod val="8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hlinkClick r:id="rId6" action="ppaction://hlinksldjump"/>
              </a:rPr>
              <a:t>ESTOU INSEGURO... POSSO VOLTAR?</a:t>
            </a:r>
            <a:endParaRPr lang="pt-BR" sz="1400" b="1" dirty="0">
              <a:solidFill>
                <a:schemeClr val="bg1">
                  <a:lumMod val="8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8982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42" y="-17236"/>
            <a:ext cx="12222642" cy="6875236"/>
          </a:xfrm>
        </p:spPr>
      </p:pic>
      <p:sp>
        <p:nvSpPr>
          <p:cNvPr id="7" name="CaixaDeTexto 6"/>
          <p:cNvSpPr txBox="1"/>
          <p:nvPr/>
        </p:nvSpPr>
        <p:spPr>
          <a:xfrm>
            <a:off x="3121267" y="1690688"/>
            <a:ext cx="61985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chemeClr val="bg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2.0 </a:t>
            </a:r>
          </a:p>
          <a:p>
            <a:r>
              <a:rPr lang="pt-BR" sz="6600" b="1" dirty="0">
                <a:solidFill>
                  <a:schemeClr val="bg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Entendendo o</a:t>
            </a:r>
          </a:p>
          <a:p>
            <a:r>
              <a:rPr lang="pt-BR" sz="6600" b="1" dirty="0">
                <a:solidFill>
                  <a:schemeClr val="bg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sensor</a:t>
            </a:r>
            <a:endParaRPr lang="pt-BR" sz="6600" dirty="0">
              <a:solidFill>
                <a:schemeClr val="bg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5408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7" name="Retângulo de cantos arredondados 16"/>
          <p:cNvSpPr/>
          <p:nvPr/>
        </p:nvSpPr>
        <p:spPr>
          <a:xfrm>
            <a:off x="1012371" y="4816455"/>
            <a:ext cx="2939143" cy="1676418"/>
          </a:xfrm>
          <a:prstGeom prst="roundRect">
            <a:avLst/>
          </a:prstGeom>
          <a:ln>
            <a:solidFill>
              <a:srgbClr val="353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0" y="2498558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Entenda o seu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644416" y="5177610"/>
            <a:ext cx="2307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err="1">
                <a:latin typeface="DengXian Light" panose="02010600030101010101" pitchFamily="2" charset="-122"/>
                <a:ea typeface="DengXian Light" panose="02010600030101010101" pitchFamily="2" charset="-122"/>
              </a:rPr>
              <a:t>Hey</a:t>
            </a:r>
            <a:r>
              <a:rPr lang="pt-BR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! Sabia que o </a:t>
            </a:r>
            <a:r>
              <a:rPr lang="pt-BR" sz="1400" dirty="0" err="1">
                <a:latin typeface="DengXian Light" panose="02010600030101010101" pitchFamily="2" charset="-122"/>
                <a:ea typeface="DengXian Light" panose="02010600030101010101" pitchFamily="2" charset="-122"/>
              </a:rPr>
              <a:t>Arduino</a:t>
            </a:r>
            <a:endParaRPr lang="pt-BR" sz="1400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pPr algn="r"/>
            <a:r>
              <a:rPr lang="pt-BR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nada mais é que uma placa</a:t>
            </a:r>
          </a:p>
          <a:p>
            <a:pPr algn="r"/>
            <a:r>
              <a:rPr lang="pt-BR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programável para circuitos interativos?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855223" y="554970"/>
            <a:ext cx="9393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92D05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1.0</a:t>
            </a:r>
            <a:r>
              <a:rPr lang="pt-BR" sz="20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 Vamos iniciar esse tópico entendendo o </a:t>
            </a:r>
            <a:r>
              <a:rPr lang="pt-BR" sz="2000" b="1" dirty="0">
                <a:solidFill>
                  <a:srgbClr val="275F3E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Arduino</a:t>
            </a:r>
            <a:r>
              <a:rPr lang="pt-BR" sz="20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.</a:t>
            </a:r>
          </a:p>
        </p:txBody>
      </p:sp>
      <p:pic>
        <p:nvPicPr>
          <p:cNvPr id="13" name="Picture 2" descr="Arduino Logo - PNG e Vetor - Download d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78" y="2827701"/>
            <a:ext cx="1018431" cy="69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061" y="1148167"/>
            <a:ext cx="7219768" cy="3590371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6973992" y="3688429"/>
            <a:ext cx="1003852" cy="8150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855223" y="1435918"/>
            <a:ext cx="2991678" cy="249461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5769463" y="3594166"/>
            <a:ext cx="1235851" cy="90927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8855602" y="1045099"/>
            <a:ext cx="3236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CD049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Alimentação.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 Essa entrada USB deve ser conectada ao computador com o Node.js instalado!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8835677" y="2325660"/>
            <a:ext cx="337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FF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Power: 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Parte destinada a conexão de energia com os fios e a </a:t>
            </a:r>
            <a:r>
              <a:rPr lang="pt-B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protoboard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. Vamos entender melhor mais para frente.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8855601" y="3863858"/>
            <a:ext cx="3376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solidFill>
                  <a:srgbClr val="FF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Analog</a:t>
            </a:r>
            <a:r>
              <a:rPr lang="pt-BR" dirty="0">
                <a:solidFill>
                  <a:srgbClr val="FF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:</a:t>
            </a:r>
            <a:r>
              <a:rPr lang="pt-BR" dirty="0">
                <a:solidFill>
                  <a:srgbClr val="FCD049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.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 Entradas analógicas, as quais vão fazer a leitura.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6642" y="4930796"/>
            <a:ext cx="1086757" cy="1525272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5143203" y="5369447"/>
            <a:ext cx="2369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O sensor, TCRT5000, utilizado para detectar proximidades.</a:t>
            </a: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2415" y="5031337"/>
            <a:ext cx="2237320" cy="1437348"/>
          </a:xfrm>
          <a:prstGeom prst="rect">
            <a:avLst/>
          </a:prstGeom>
        </p:spPr>
      </p:pic>
      <p:sp>
        <p:nvSpPr>
          <p:cNvPr id="26" name="CaixaDeTexto 25"/>
          <p:cNvSpPr txBox="1"/>
          <p:nvPr/>
        </p:nvSpPr>
        <p:spPr>
          <a:xfrm>
            <a:off x="9929666" y="5065738"/>
            <a:ext cx="21619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A </a:t>
            </a:r>
            <a:r>
              <a:rPr lang="pt-BR" sz="1600" dirty="0" err="1">
                <a:latin typeface="DengXian Light" panose="02010600030101010101" pitchFamily="2" charset="-122"/>
                <a:ea typeface="DengXian Light" panose="02010600030101010101" pitchFamily="2" charset="-122"/>
              </a:rPr>
              <a:t>protoboard</a:t>
            </a:r>
            <a:r>
              <a:rPr lang="pt-BR" sz="16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,</a:t>
            </a:r>
          </a:p>
          <a:p>
            <a:pPr algn="ctr"/>
            <a:r>
              <a:rPr lang="pt-BR" sz="16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para realizar conexões.</a:t>
            </a:r>
          </a:p>
          <a:p>
            <a:pPr algn="ctr"/>
            <a:r>
              <a:rPr lang="pt-BR" sz="16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É aqui onde vai ficar </a:t>
            </a:r>
          </a:p>
          <a:p>
            <a:pPr algn="ctr"/>
            <a:r>
              <a:rPr lang="pt-BR" sz="16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o nosso sensor.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B9964CF9-9EE6-4957-BC7D-FE6B4012AFD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21" t="11423" r="10417" b="35688"/>
          <a:stretch/>
        </p:blipFill>
        <p:spPr>
          <a:xfrm>
            <a:off x="204818" y="4559451"/>
            <a:ext cx="2003117" cy="216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02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7" name="Retângulo de cantos arredondados 16"/>
          <p:cNvSpPr/>
          <p:nvPr/>
        </p:nvSpPr>
        <p:spPr>
          <a:xfrm>
            <a:off x="1012371" y="4816455"/>
            <a:ext cx="2939143" cy="1676418"/>
          </a:xfrm>
          <a:prstGeom prst="roundRect">
            <a:avLst/>
          </a:prstGeom>
          <a:ln>
            <a:solidFill>
              <a:srgbClr val="353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31677" y="2376974"/>
            <a:ext cx="185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Entenda o seu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644416" y="5177610"/>
            <a:ext cx="2307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ATENÇÃO! Preste muita atenção ao ligar o fio na parte positiva e negativa da</a:t>
            </a:r>
          </a:p>
          <a:p>
            <a:pPr algn="r"/>
            <a:r>
              <a:rPr lang="pt-BR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protoboard!</a:t>
            </a:r>
          </a:p>
        </p:txBody>
      </p:sp>
      <p:pic>
        <p:nvPicPr>
          <p:cNvPr id="13" name="Picture 2" descr="Arduino Logo - PNG e Vetor - Download d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78" y="2827701"/>
            <a:ext cx="1018431" cy="69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utoShape 2" descr="data:image/png;base64,iVBORw0KGgoAAAANSUhEUgAAAUQAAAEaCAYAAABpbi5BAAAAAXNSR0IArs4c6QAAAARnQU1BAACxjwv8YQUAAAAJcEhZcwAADsMAAA7DAcdvqGQAAKJcSURBVHhe7f0FlB1Htq6L+t377hn3nvPOeO/s07t3d7vbIMYiYUlVYiZbaFsGWWwxMzMzMzMzM1mymJlZstAyu+ebX6yKUtZSllSikmSFhn/nyj9nQGZl/DkjZmTkOz88+FEcHBwc3na8wz+/Aw4ODg5vG5wgOjg4OMTACaKDg4NDDJwgOjg4OMTACaKDg4NDDJwgOjg4OMTACaKDg4NDDJwgOjg4OMTACaKDg4NDDJwgOjg4OMTACaKDg4NDDJwgOjg4OMTACaKDg4NDDJwgOjg4OMTACaKDg4NDDJwgOjg4OMTACaKDg4NDDJwgOjg4OMTACaKDg4NDDJwgOrx0/PjTT/Lzzz87vIV44HM/vM5wgujw0nBf8duvv5hGcf3WXblx+57DW4Lrt+7J93fum7//jz/+5Ht/vI5wgujw0kBj2Hb4nHzWc7aU6DRNSnae8ZIx3WxLdJolxTpR5qw4vEPi4WO95sU7TpPxq3bLv3//TX7SXoLfPfK6wQmiw0uDyB/Scdp6+fuXfSTVN0MSAUPlwypDJG2VzpKpWksJqdJB9wdJSuVT1xgmqWqNklS1Y8BvL/z415EDNUfouQ4255uq1si4x/zSvCIuec2Rkqb2SBmzYpfeCr+9EZ6iE0SHlwYEsdPU9ZK0ykAJrzsiFhGKdLWGSfJqg58KpCGtNy8vUtcYLp+06irLVkyTI/tXy4YNc+Sbrt0lTc1hElZjgIR/0kAiPqmvaCDh5eob2P0nceEJ4MLK1ksYV65e7L6X87NjG4crW1ciKnaU8PqjJbz2EAkv31QiYmx889HfvnlTL2/e2AXX1aZNqJ2HM7zWNd1nLSRtjaEyae1e7TH86nufvE5wgujw0oAgdp6+IY4ghtUZYcStSLtJ0mHCcukwcbm01+3jgA0o1GaiJNO0YR4RtEijnkmJpl3lyIF1Wq6W/G+zkSvn9kilzr0kTTkVjpB0kjpFckmRLKmkS5NKsmTKIBFhIZI6ZQrDpU2dUjJntFxySZk8qaRJZbnQWLs0qVIoFxEnLfllzZwxjl3a1LaMUJPmYRkRkiE8zOT9sAy4UHM8UIZyGYLtUkimsHQSkb+khDeeKOFVe0pExoySNlWgrtQ5U0R4bD5wqVIkk0wZwiWj8pYjnyyZMpq8qSPlkZY6BOxSPczPpA0z52c5bEC6NKljyvDjkknG0HSSMTqfpKjcV/K3mSIXrt+WX3/5xfdeeV3gBNHhpSFYEEPrDJfMDUfJFz1nyqKNu+T7Kxfk8oWzCcKtqxdkxqpvTdoM9UaqsA6PFcOwuiMltXYhuw7tJX/8cl9+/Mk2up+0Dv+WCbPHSEi5uhIWGipJPvxA/vrX/5TMmTNLnjx5JDQ0RJIkSSJ//c//lKxZsyiXO4b7UO3+KhkzZJB8efOatEmTJpH/VDvSwmGXlLSaX4aICMmfP7+EqfgZu7/8Re0yScECBZQLk2RJkxo78qGMcBWjZMmSaX5/kYjwcMmfL5+Eq13y5Mnkv7TckPTpJa+WEa7HUiRPbuzg8ufOIWH5SqkgTpKI6r0lIlNWSa6CRl3Tp09nyiOfFCpS//Vff5XUKm4FCuSXCK0f+VAH7IoULhzIO0UKU17qVKmkYMGCkkHPN6Vy5Eda8iNtKhXlv//tb+ZYvnx5jR3c3/7rv0weBQsWMBz5/P3vf9NzS6p1zSkZchSUNNUGSL42k+XUpRvymxNEh7cVwYJIlzd/qwkyf/13svvgEblw7oycPn1KTp9S6PbM+fNy/uo1OX/lmpzV395jF86ekXU79svqb/dKdNOxkl7z8gpi2m8GSP8xA+WPX3+SBz/+7KmDyOzFU7U7V1tCQ0IkTerU2pBTaaPOZwQnRLnUytGoCxUqZLj0Kjxw2LGPrdcO4QNwadOmNXa5cuUyXKgKXpo0aVTYkpu05IkdHHY5cuQwQoxIwpFfzpw5VbQKmLQ2v6ioqBiBDdiRX3R0tBTKp2k9ghieMYuKkHqVMfkUKVIktg4pU6aUbNmySeEY8bPlkXexYsVM3pSHXdasWU1axM/aRUZGGo606dKlM/XKkiWLEU6vHQ8I8oOz9c+UKZMULpBPInIUMIJYoO0UOX35phNEh7cXRhCnPRxDtIKId7hz/2E5ryJ3SgUPnL14WY7u3SU7Zk+R7+ZMlaN7dhrOHsd29bf7ZOPO/ZKjWVxBBKlrjJDKHbrKrWsn1ScU+enn3+T3P0R+fXBTWg8eIKnLNJLwtCmlWMF8Uvmrz+XLz8pJVNZMEpI6hRQtkFcqfVlevir/ieSIzGy4wvnzGLsKyuXMlsVwhfLlNnakNXZpNL9C+Y3dV3BqF6pcUS3D5KdcruxZTdoiMflRhslP7Wx+lJErKtLYFcyTUyp9pdznn0pu5cgPr7Ci2n2tXN5smSQsdwkVxMkSXq2XEb88UVnk6y8+VZvPpICmJx/SVvziM5MmX86oQD65ogOc2hbQPKkDx+CA5fLkyKY2Hi4mPzjqa8pQu5x6btSTuhXWc4HjGsBhVzhPtIRF5nKC6OAAggWRLnPWhqOl3tCFsvG7/XLx3NkYMbwkuxbOkRmf5pexOVIazPisgOxeusAcw+aC2i7dvFs6TlwhmRqMNHl5BTG0jnI1B0rX4QPk/Kndcvf7C3L1wiEZMXm4ZKw7QEKq9JIMhT6RLEXLS5Zin0tm3UYULKdcObNvOWwC3EM79h+xI63iiZymo5y4nJZhuLhlBOwCHPXEDo7jsVyB0urtNpTwBuMkvNYgiSj2lWQu8mlsPhkLB9LY84w3nxgu1k7Ljd+u7ENO7QJlwH32eK5gGQkv+Y2kqTFUBXGyE0SHtxvBXWaCIRnqj5RSnabKGu36Xjp/VrvJF+TQt1tkysfRMjpbEhmXN53B6MgkMq10Tjmya4exuXzhnBlDTFl9iITUjiuGFiF1RqkoDpJSzTtKo55dpHyrDhJRq5+kVz68nqLheAlTIQlVsGU/Pi6k/lgJqTdWQnVrOWzS1hljjnnt0tUdYxAWxKWvN8akgSNvwDHDNQrkx/SU1LVHx6aFS11ntKTV9LaM0PrjJI1y8KENlGug5dflGoyMLQ+YMhoGyiOf9Fp/8rHnRT5wpq4xHFvOMZ2tK/WKKQ/ARcTU1Z5niB7HzqRVcJ3gsINLWWuUQZipq+aFILaZ5ATR4e2G3xhivpaBMcTvYrrM565clY2jBsjo7MlkfN70Mj5fSAD6e4xy2yaPkrOXrxhBnLl6u4lSB3uHXuAppmFuXo1hkqZmYN/P7nFAuDM1GGVg921ku1DbSYYPjRHljCrwOZqNkxxNVYy0bsByWRuNlswxeSDiaWsONceyqJfMOUTUGyllus6QYh2mBNKqXUS9EVJYvamcmj597cCwAOXlbzVR+UkmPbbwgDSUA0/+5pjmQeCJh0/uFipKMbbYUB/ytnlQL/4u5IE9POUVVAEr2m5yTACLeo2UXM3Hm/HbyEYqqDFpETvvORHsKtdthnzSfaZJB5wgOjgo/ASxgDbshRt2qiAeihHEa7JmaG9fQRwblVw2jBooZy9dTrAgvgik+WaIVOk/T+oPXyx5VcBDVJgYs/yi12xpOmaZ4RGKFNUHS41BC2X00m9lwNxNUkQFJFnVwVJt4AIZunCLDFu4VT7qONXYsW0wYql0mbbW5JOk8kCp1G+e9JuzUUYu2SalOk+TpFUHSeku02Xm+t0mT8pmitLnPWfJjLW7Zd7GvVJa7RA+W1cmpDcdvdyU32jUUjMkkUaPl+8xS/rM3qB12GIENpnmXbHvXOkwabWMXbZdCqlAmXqptz5s0RZTJkL2IfXqO08Gz98so7ReZbQ+SaoMkgp95srwRdtk6pqdUmXAPPlQ/6Yc6zZ9nTnXL3rONhznNnzRVnPu5bXeiKETRAcHRbAgImR4EnWGLJANjCFql/mcit3GuTNkrArguJypYwWR32N1u3354lhBpMvM2xkhL1kQKaPawPlGrOqq+GWqP8qIefOxy6XqgPnSXkUlW+MxklobOh4e4oJHhAeHQJVVDoFrrAJVtP1kwxVtP0U+7jTNCB4CBYeAdpy82uSXq7l2n5Urrt5iz5nrjXhxPKWKVjHNo4PaIT6U5Q0oITa1hiw0QvSxii7eG4KIh4cwkQZvFWGl7n31nGqqPd5faj3P7E3GSuvxKzX/Ver9Bbq3xbSueKTUFe+VYQp+c44NRyyRT3vMNGJK/UopXy7mGqTW+iN87SauMudUoM1EU1cniA4OikfGEFXI8Kw+6TZd1m7fFxhDPHtWDh45KlPbNpKxedLJhOjkMl4xLm+ITGvfTA4fOy5nzpw14rloo3on/eaYt1W88xBfNGjYCGLjUctM486j3U7EqrJ6jcMXb5VOU9YYcafLiADhyX3Ve47pTqetOUy50UZQ8Ozyt55oxJQHAXafqqggJHh5dF8RSsSvQOtJgS6o8ghbCRWi1DWGmC403XOEha2fd2y784EuM11xou5DpYTmU1zzR5Ds8c9UzAKiqnbKUWb6mHz5TdoUKoB4mNSTtNYOkIetA9ekgQokImm9Vs6fc/yk20xJp7/hnCA6OCjiG0Ocu25HbJfZRJnPnZMdu3bL1P69ZHy9KjK+QVWZPqivfLdnrzn2cNrNXt95iC8aCCLiN3DeZmk7YaUpj0ZdRD27kYu3mS4z5eM5VVOvq+2EVdJr5gbjQdHt/VoFrt3E1abLWqYrXc6Bys2RNmrXeepa+ZIus3ZD8epajF0hPWasU6GaZcSEcr7uM8ccQxBtnQLjcf4PAXMsiEOMqBvdYCuIKdRLbDRyqfFqEV5ra8f67D7nVXPwAuP52bSxtp7f5Idn2WrcCvO3RSgR2l6zNki3aesCaTVftk4QHd56+Aki8xAXb9wluw4ciRVEK4pHTpySbSqM3+7eK0dOBjh7HNu12/fLpp0HfOchvkhYQRyl4ldvWGC8EG+I39PX7pK6urVjmQQUaPB4bwQj4AlAcK54VCYIEpMv3ezsTcYYL8xyNvgCxz6il13t8DKDBZDyyBcesM+Wa2H2tTwCMdjg9ZF3lIo5+6SnPnipjDPi0bFvvU6DmPTwvFEUOJ9AHQKi+bA+2PKgYGiAB0EezRdB51zomldR5FLPmrycIDo4KPzGEGkwjUcsUmHbL3dvXJXrVy7F4ua1K3LrxjUDfnuP3bt5VZZol7nNuKWmq0letnG+aNgxRDy8+todtF3Gr3rPljpDF0mr8Stj6/BQMLy/FbFcIE/jdQ1ZaLrW/IZDeMmP8Tnb5QRWoOw+IB/KZJwSoUKkM9YfZQSX8UI4RBQPHBvEF+Gj3vCINPkgnpli0mDDMfYB3X8eNpwvXXwj5jHnwG/KtOeIyJVUMZy2Zpcs2XrAdJPxegu2mSiLt+yXuRv3SFn1jvFEnSA6OCiCBdE27KRVB0v5tkNlwuzFMn7OUhk3e8ljgc2EOUukXKsh8kHlgSYPm9/LAKJRsPVE7eKulK7T1qoQBTwqBK35mOUm0pxFPainEWXyJCrLuJz12NgSgGG8EeEKTuNFShVPPC8ixHTjEWq6v/zurV3Ur7SbTde15bjlKlI7Tbd78qrvzHhhC+VzNh8Xm0czrf/Y5dtlzNJvpbt21+nGd9UuLsGV8ct3SMMRS2XSyu+0uz3T1BFvkDHBOsMWqbgFxDydXo8SHaZqXsvl856zYwNFjLc20vS1Veg5NzsM4ATR4a2HnyCCiHqjJHmF7vLux03knyWbJgjYpvi6h0SoV+TN62XAdJn7zZMpq3eaqKztXuLdMv5Ht/NJAuYHpu8gLl4OoUyIsKaoNsSIYM3BC6XtxFVmqsvgBZulmwp2r5nrZcKKHdJt+lojTC1VAImI7zx8ykSxiVozHxFxIyDUZNRS9eD2ShcVQsRx2bcHzT4eMZH1lTsOy/rdR9XrmyUVVFgbq/Ayhaa3HsfTpL7WQxy6cKu0m7TK/GZMkWj56CXfmgg3Xijn5wTRwUERnyAiCmlqKmoNl5A6I43IGaGLDyqg5nhMty8xgODR9UQY6arSVUQI8IJo5DbSTfACL4jtk4BdsK0f5wfmETJtB3Gjm01ghOkvjGciZMxppDvONBq69vWGLzYeJFFgtogaQwF4uLWHaHr1Vt+rOEByNx9vRBGPjrmEBIHIs/7wJSZCzvQapuyU1LKZ+kN3n24w8y2JhDM3sePkNSai/T75qfDO37TXeKmF8Ya17k4QHRwUwYKIiOCl0OVlbt3H2qBMUEIbTbAgvQ7AM6Qx+x1DDPEYmbPH3EG2LxOUQXebLULNFB9gOcbu8A6Z9wiHDW+W0GVm/+NOU9V+shF4utfYky/H+I2dza+ACqF9UwUb8mVqUNUB82LTcYyxTzxI7EkHj3AS2eYYnrR5+DlB/PPgwY8/yS+//ia//vb7Y/HjT4Elp7AF/P7p51/iHtPfwcfYBqfD3pv3k2Dzf90QLIiIIZHJKSu2mcjxuTOnZfGmXVJEG+LrKorxAS8RD6rV+BVmrJFtYoDucEK4ODBjiyvMGCFjfnSnCQz52vqAdKQhLb8tR55NRy/zlB/gWsTkX7TdFNdl/jMBMfz1tz/k2vUbcvHSJbl06bIvzl+4aOx//+Pfcon3bq9cNb/v3r+vxy7I/R8eBI5hr8dZzfne/R/k/PkLZstyVVevXY89hj15BpcTjIsxuHP3nqlrcP1fBiiH9QYTAv61n7pe/vFVPzOgTzdr7JLNcvvqRTl75oycUUH8Xn+zig1vnzAGxYTixyF4DC4x4J17F6reLd1pxJ2GThfadHl1H/5xMGnwOhUJsSdfbPFUERY/m/jA9BkDTfc08MvrWWGDX04Q/yTg3/LlK8yCntmzZzeLe/qBlYJ79+kjS5ctMwuFstjn8hUrpH2HDmZV5R49e5p9bMlr9Zq10qlzZ7NgaZcuXWXN2rVSvHhxyZ07t6xctUq6detm8gwuJxgsGMrCnqtXr1Eh/bfvObwoIIQI9fff30owfvzhvhlcL9F+opTrMk0q9pkl+w4ekbOnT8mJEycMTp86KceOH5f6wxZImc5T5bNu0/3Rfbp82m2amSryNNHdFwFvVJsufpYGIyVfy/FSXLunfNYgK3P26j+0jQPlGEdjHA4xZzqLnQ4DhzAGpug8BALCMfLDljJ5GDCex7kH28dCeUTNTuEhAMJUGbbB8OPttBor1r5lPAXsNXOC+AaDhv/zL78aMdx/4KBER0WZFYVZiJOVj+MDqwVnzJjR/MaW36w0/CzH4Nh/EljZOZXWbdHiJcbL9DufFwW65XjKx1W8Tp48mWAcV9FD8AC/4awYWljuaIydH0h79vRJaT5qkfE2bWN72UCAmH7CtJXk1YdI0yGzZPmq1bJ9116t70k5eOSYrFq7XsbNWSpRjUebCdHe9HiQjDW2n7RKVuw4JMfPXpATiqXbDkgL7YKytiM2gSANr80NNpOce89aLxv3HJWT5y7KriOnZPKqnSZogrggVt4yLBBDxu3Kdplh3nQhIs4YH2CfLQEXfvM2jbHR/Yp9A8fJnyk0BG/Mgyeecp4WThDfUFgxvPn997J//wEpW7acWQ4dkcJjexwQOJZkt/v8hnueY08Cwpk+XTpZsnRZogjilatXVRCPxb49khCcOX3adI/PavcY+NkAus/Wxg/nzp6RqxfOSvtxixNVEBEZVpFBOJKq19Zx9DzZt32TnDl+RG5cuSjXLp2Xg7u2yaLlqyRHk7iCiNARaNh24ITIz/fl9x/vyaUrV+XGjetm/w/dX7vriAlIIIREcGsMXijHzlxgqW/56f4duXj5ity99b3Zv3v7e/OKIB5gsJeMSBLwQNjyqvearckYI2qASdfMm0R0LccbM3iebGOPNVJbFWgixTUGLZCoJg/fcnkeIIgEdM5d/d4J4psCxJCgBl1furxR2aPMdyT8hOhJSIiAvghYQVy6bLnxaAnQvGgwFsj1eVZBfFE4rcJ68dwZaTsmcT1EBI4JxtVVIBg/LKnd/0aDZ6owL5G2E5ZLx4nLpdmwOVK11zQjPNiYdCokCM+OgyqGv/4gW/YdN9NdCMQU7zDVeIyHT54zQrf32Bnzih2Tpu/cuim//HBXZq/fY8SNN0eIELOM12099vMPd8z7zyzAEFvHWsNjVqdRz05FrEzMhGorzhX6zpMSHafJN0MCizBYD/PLPvOMWEVqPRnr7Tlnq3SesVHyal58OpQFHvK3nmDyt2U9CxgyyNFsvJy4oA+CP36X+0Ft73WCE8QY2Eht0aJFzVfY6L76idCTgEjh4b0skL+3LLrO8+bNN17thQsXXygI7Hx/67Z5WLytgggQN4AXhciYj95/M9TUA7Bvvv3sSZO86iDpOGWNyC/3Zev+40Yc3680wMwnZAEI5gDSvd2k3eJ//3RfNu49KkfPnDdeIUt2YcM4Il4f3uN7FfubSO6P927LwZNnzXvKCA2eInMPq/Sfr/tD5ePOM6T/wu2xwseY5fSNB6XBqBVy6Px1Kdd9lqSoNsh048eu3GNe+Ru3ao+0mLBGCqmnWn3wYpmynvfFxxvvkW62FfnnAW+41By6WO7c+0F+/+3X11YU/3SCyMA/U1H8/hHBtXb89vtXpkwZSZs2dRyRSyjwDO0X2/gi2YsG+dpxRsqz4jtlyhTZvn27bNy48YVi7dq1cuzYceMpvs2C+LRg7A2hWv7tQflNu8XNRi8zi6ciMHm0O8vrbQga35hmDt+BE2eNEIKxS7crP8gI8DfqlTLmyHvVNtiBp/nbg7tmIjZCSSSZeYLM/UNAEcRec7fGEcSJa/dJvZHLpfe8rdJn3jYjhgRQ+i/4VuqMWGa271fqb7zF977uL43GrJQO0zYY8f4sZuGG+MYtEwoeFky/qjlksdy9/+C1FcU3UhCtx+IHxHDf/gMyadJkmTptukyLAfsrV64yaclj1eo1huPYjBmzZNSo0dK9ew8T6X1W7xAgiIgXn2N80SBfP0GcOnWq7Ny5U7Zs2fJCsWHDBhXAE04QnxKIGeNyiBfjfyyjlbTqQBkwd6McUu/uoArgnA17jEj8UwWo89Q1ppvMdC3GE/EemeB8+vwluXv7lgmsVOo3Vz6oNFAmrtxhxh9bjFtuxhwpi7dOmFjNmCWC2NNHEBuryNVT8as8YIF0m7nZpOu/YLvpKtcatkTFdJCpO11lutxDl3xnOBZooE4vYiwRUUcU6wxfKvfUcfnt19dPFN84QbSe3W+///EIGAPkH1NaPvjgAzMGaJE0aVL5+OOP5Q89jl3RYsXMh8I5hoilTJlC3n333RjByfSI0CUUjxNEWxe/YwnB2y6ILCj7JggiQoQHxvvAeH3fDFxg1kREuGoNWWRWuCZIw3qH2K3ecVg17o7cv3PLrDT9gXatWQ6MSc/Xrl2XxqOXGoFF8JZ9e8B0sXnVjnmbeIgsssCbIxwv3XWmeoLbzG+8VAInE9bslSZjV5pucZLKA2Twoh1SeeBC6Tpzk7SauNaIJTx1Z4XuL/mEgNrQ7S+n+bHQBQIafJ7PAiOK+nBoMGq5ac+//PJ6vVTwxgginh3/9uzdJ926d5dmzZpJi5YtY9FSUa9ePalTp46UK1fORGsRDASIcTbm/PEh706dOku79u3Nx7oRFwQMICx8dJvt8wRF/ASROtDd5WPjwHJPK47xCeLkyZPl22+/NQL2IrFmzRo5euyYCuKvr1wQwfkzp14bQYydCxjE22N0Z0cs3qpP7gcyV71BhAZRtGOIeIaMR05Z/Z38ql3g0+cvyvXr1+XqtWumi/xuhf6m6817y+T396/6mlfuvr95Q85fumI8QjsFh273p+rVUWZB7T7P3HzIzCt8t0JfM91l3Kq9Ulu9sraT18kHFftL/taTZOp67UWt2yclOmrvae1+M5b4vh5DSIcv2ym1hi4xdWbVb8Y/g6Pa8Z17fDCfiVWE1Q3MdcRTbDtpjd5X9PYS56WChOCNEETEUB1A073NkiWL8fYQLy+YK4hX+Je//MVMosYOwcALRIwyZcpkRPKf//yngRU+mxaBYYoNNi9DEBHCf/zjH8YLpf7Ui/KeRhTjE8RJkybJ1q1bZd26dS8Uq1atkiNH1ct5xYJ45swZOXz4sOzZuV06jNOG+rSCWG+0hDUYK2F8qjM+mONj4iwggVcEEB0EgaBKWt1PXp2ASuAtFepi972TkZlIzfL9Zy9cNt3hMcu2S75WE2O9NuYDrvrusPyh3t41FULmALJytvz8gxFFlh3L3WKCGU/M0mC0WaX76OnzJmKN0FI2q1FTFsLJeoSM9REwaT5+tYxfvVfaTVlntpUHLDTBlIajV0gq7WbTFW4wcrks+PaoivQAqatdaew6Td8gI5ftMsJpF5PgkwN0l/FYCRx5zx2kiNnnGrFPV51gD9fNPDRUAPn6YfrqvSSsendJ881A81lYAkCsxchUnF9fo6k4b4Qg/qH95O07vjMCkFZFIViEACKBOCA0vMWROXNmI26IJKLntfMKCuIE+I1wvixBpA7/+te/5L333jPiyP6HH374RFH0HnubBfHQoUOyc/vWpxdEFcOMVbpKlrI1JEu5WvFDj2f+pI5E1KTrOMp4WExlYZoMDRcvCY/u4/YTpG7/GdJh/FLpN2ud9Jy+WhoMmiWVek6VzOYD+g/LxmOrrt3lC5evGCFjjHDHoZMmiEL3GO8RkeMrdgiQGdebu0nu3f5eVEXlgnqC2B89fcGIKmOHi7bsN0ER75geYkT9mLZjP1ZVuN0UKdNtluRWkSRvbBBsu2Argk13nd8cZ6oN9kXaTzUcizsw7QfxRsQ59zIdJ0rdATOknf4N+s3Wc5/Guc+WSj2mSK5mY02gh1VveDeduYwZVcipS6WO3WT+ovGyfMVkGTC2v2Sv20tS1BghUU3GOEF8WgS8w39L69ZtjJA8TqwQCGysICIeCKIVPK8t+SB+iBLTbBCWFy2IiBl52n22AB7wO1gU7THqjIAi8E4QA4K4a8e2pxZEvL9Mpb+R6OxZJDo6Kn5EZZPs0TklolInkwbB4NsgdFmZA8hnOD+sMki6jp0nR3ZtlgunjsndG5fl1tWLcmzvdlm+ao3kaBp3YrbtOn+knta0NbtMxPiaen+X9TruOnLafOqTqTf2NT3SEijh8wUIH97lD3dvm640k7tZy9CImIoa3qotx6RVgUQoGaesoN4mq90QDCnZaapZeQa+dGeFbolIl9LfzG+0K9PwmVTSsAoRi8sibDwUEFLyxzMcMGWRnNi9Vc6dOCL3bl6Rm5fPy5E9eu4rV0mL0Uuk9YRV0nf2RrO2IsKOIFbr1E2uXdhvhrv49+9f7smcBWP1wdNLIpuMc4L4tKAh8vbI559/bsQlWIC8CBZEhOVpBBHBeVGCSNnUhe45ZSBsFtYr5TfH8BrZwlEX6kzX2sIKZnyCOH78eDNNBgGLD0yhWb9+vRkX9Dvuh2XLlmlX9Yi5/m+yIGYsXUOickRLVK488SNnLsmWK5+EV+os4dp9JmDRcOQS831mFk2tot5PsmpDpPHgWbJ4xSrZvGOX7Nh3WHbuPyzL16yTkTOXSPbGo+IIIt1MhIpvHRNAwYvDc2JuIcL2jwr9jGBiA/D6WNDhXxX7S1IVX7rAdtkvxJV5jCzTz0KzwYIIbNeeMpiKQ1pEj3ULETxguJitPc6WwAxv1eAZ4mVSH+8QAB/+bzV8jixduVo2buO72kdkx96Dsmz1ej33xeZ989YTVpp1GJkuVF+75HiCy1dMMUL4w4PAOCFxz/s3T0uF1q0lY8PxThCfFniILJv1zTc1jDAEC5AXwYJIMOVVeojUl7ypE7+9oCzvPl3o999/34gkY5p4h4w5ssX2cYI4ceJE2bx5sxG7YCCEiNvKlSvN/vLly2X16tWP2PlhxYoVcvjIkTfeQ3wWQWTgnykrLFdGt5HX2BClyIajtHs4Rgq0CswnLNBqguRpPta8x+zntRH8oCuJiLFtMnqpmY/IkvwsuIroWTGynhzLbAE4PDgEzgiY7rPsVs7mgY83ecvygmNekU0obBq/vBFHFrHg3PO3HG9eD8zPNdBzj24y2oxjEvEmH8YRU3wzXHLU6Szbty+TP/54OP/3R72Xfrp3Xep27ajXdYycdYL49GCmzfgJE4xYBAubBSKBOGAT3GWGi88ewQLk+6IF0dsF9oLjiCRb7LGjDoiitUEkqTdbm1d8gpiQLjMiiDAidH7H/YD9n6HL/CyCSFrGv/icAGNqwAYWklUbKh+op8b3Xd5XJFXPMUVQUAUQvOg7e4McPHnOLNa6eudh2bD7qIxYtE3GLd8ui7YeMN81Gbxgi1lDkE+c1hi8wARg6GLz6tyZC5dk5rrdZtUgPhPA/MXhakfdvGUlBliiLV2twLJkFkZIfQTURJRr9JYZ88cbD/Gnn3/Te+gX05avXzwopZq1l0zOQ3w2/KJdtlt37kjVqlWNR4eIIFxeIAy814sAWkGEwx6PCxFBQAIilTZWwGzXlWOIz4sWxGAgdojf3//+91iPkDpaMfTaWVjueQQR0GX24+PD6ySIBw8elO++3ZIogki0Ga+QVaIRJSZJE3ElYFKi7QSp2Xe6Car0nL5GekxbJfUGzpIK3afEBFUC4oBHyKc81+0+IqfOX5TGo5bKqh2H5JCKIwvKIn4spjp19U6ZuPI76T5jrfnE6SfdZ5jFVfmuMd3XXYdPmeDKDBVFVrzhw/mLVUjpgj/NtJdXgbS1RkjJlr1k13fL5dcfbyvuyu1rx6XzsP6SqvoAyd7UjSE+E3gd7zf1u1lEtV27dmbNQabRIAqIA2AfwUAQmW+IIHIckUNU+I1NtmzZJDIyMlZU8ApJx2+EE4F5mYIIKAcxtF1p2yX2s/XieQXxafG6CCKTso8dOyZHD+2X9mOfbrWbZxHEkHqjzWILBAcGzd8ko5ZsMyKGV2hXuzl74qhZ3PbG5fNywK524wmqMK3ko05TTVoWcug+fZ0MmrdZ+s/ZaL5hwvvKK1Ug6Rp/2XuOzFq/2wRv6DZPXbPTCCATukk7fPFWGThvU4wY7jcr4qTW/IPP9XVEmlojpXCTHtJ+UG/pN7q/fN2uo4TVGqj8CDMc4QTxGWHfUSbifO78BRWAbbJOPZ71GzbGYIMsW75C1qxdIzVq1DBeGAKSKlVKIzrsFypUUC5cvCSnTp8xC7XiHVpBYouYvmwP0YuEiKAX8Qki7zLv2LFDNm3a9EKBKL5O7zI/y5sqzyKIoeohMs7XcMQSqTtskfngEtNnWMSh/sAZMmfxStny3R6zHuKBw8dk4Yq1MnTaIsneOLDwqy0bL5OxSLrb/CaQgufIWyfsExW2426MV9qP1cODwIfiA+N32JO3SaP2tow3AWlVFFncIe03A1XIA91pzsEJ4gsAQRaEkVf4GI/wwv6bOWuWfPLpp1Lh66/l64oV5WvdfvrZZ9JWvUvGMVi2n7dbPitf3hyvXLmylC5dWnJ6PM9nxdMI4tMiPkF07zLHj+cZQyRQgIixZR/BQphYMZs5dLmajTPLcwVWzH70i4AIGV1ouw38DmwBAmfHHfltjsf8DhyLa89vw3vKeFNg3lBR2H0niIkIRJPvjNy5ezdme09u37lrvEwaNuA3HMfu3rtvlrnimya874z4BAtdQoEg2m74iwb5JraHePQor+694YJY6huJzhEl0blyx4+cOSV7rrwqiJ1iBTHgnSFEgd9wjCMiSjRoG501AqZ23nIdHg8niIkIBJG5c8GgYVsbfnt5uzgE3zZJlSqFEZtgsUsIECy6wgjjy4C3S08d2Z8+fbocOHDQeIkvEogsH8KyD5E3UxDHSIYytSUyOloic+aJHzlySZZc+SWsclcVxDG+eTm8ODhBfM1hRbRuvXpGePDIvN7Y04A0LwvechBEIuuLlyxVQf/deLovFPd/MNeF6/OmCmJEvVESWq2vpPu0maT7rHn84PjnrSSstuat3WS/vBxeHJwgvgHAU7xy9Zrs3btPZs+eYxaJQBy9IvQ6wQrikqWBTwggXi8a9tq8qYJooKIYrp5iguAZ53J4eXCC+IbArqnIP4IzeIp0S/0EyQLPDeFkjI99hIrfvCkTfAykTpXKcL7H9Lc9Zrn48FAQE+8jUydPnpCzZ88qzjwRzB+8eOG8XL10weCK4ty5c3qM9A8Bd/niQxs/XL18UW5fuyQdxy8R7/dEHN5MOEF8w4AAMMWnY8dOsROomTztB46XLVtWGjRsaOYYEpRp1LixGY/kXWYi2OyniJl32KRpU/noo4/NsZIlS5p0iCTi21jtSpYsZfL0K8sL5jG+/957snDhIiPgfufxosBwAtOdeBWQ96Y3bdz0RGzdskWmzV8i/cbOlAHjZ8mwyXNl1erVsnbNGvPmTOAVwsBrhGOmz5f+ajNwwmxfDJ44RwaOnyklWgyXdLUfbWAObxacIL6BwFu8dfuOjBg50iws27VbN1+0adNWdnz3nYlc9+jRU/r3H2B+MzeyRYuW8u327bHH+KofYrtp8xZzbMvWrWa8Dt4e27J1m8kzuJxgdOna1XzonkgwdfU7hxcF6nXj5vd6njv1fHaY5diehMP790nN7mPkryWaygdlW0myT1vL2KmzZf3qlbJkyRKD1SuXy9z5CyVDxY7yXpmWkuST1vGjXCtJU7WfGRf0a2QObw6cIL6BQMTwjPjHvMf4oP8ZQWIM0nL8hrPHEBR+c4zf3mPxpbPc46D/mTre/8H/HF4kqLeNyicE/Osyc5NZoYU5aExsZjmt8+fOyu3rl+XWtctyXbvCXaasljQ1h0soc9XqPQ4qhLr1a2DALJ/1zVCzVNXzwC546leGw4uBE8Q3GH7BhmAE2wb/ju9Y8H7wsYTA5v+6QSVbOk/fYJaLpxEwoZjFEb7oOVNGLtwkY5dskZqD5hshC32ObjBzBFNrvqy6UqXnVKk3YIZZyPRZQNqKPaZItkajjIC/iZOg3wQ4QXR46xAsiACB4ZvGBEaIFrMgKpOfvY3laUB+LOtfWYVw8co1snfnDjl2YK8cfWbskd3fbZe5S1dJ+S6TjYD7levwfHCC6PDWwU8QLRAy+/bH8wAv7vOuk2Xr5s1y/MghOXXqpJmi4zd1x+JxxwPHTsrxwwdl/fqNUqrDRCeKLwFOEB3eOjxOEF8EGOfjHeLJ85ergB0IiJmCLVN+ggFvxdDvmNcGHDu0T4bPWGJe1+NdYr86ODwbnCA6vHV42YKI51a87XjZvGmTnDh+PFbs2J4/f97g4sWLZuud/4iNPW7BceDN48Txo7J63QbJ13yseWfZrw4OzwYniA5vHV62INJdLq1d2p3bt5lurhUzgLhZoWNrJ4Dz2yuYFvYYXqIVxFMnT5pPMxRuNc6sDu1XB4dngxNEh7cOL1sQ8drytRgry1atlWNHD8d6f4Df3q6wBTwcW2sTfMymP3b4kMxbuspEr/2WyXd4djhBdHjr8LIFkcAM3/joNX6e7Nm+RcUsIGSI2vOAPE6qd7hz2yZpP3KOmdLjV77Ds8MJosNbh5ctiABB5CPpU+Yslh1bNsjhg/vl6NEjz4VDB/bJ9k3rZNT0hZLNrFDtvMMXDSeIDm8dEkMQAcEVRLHz6NkyZdZ8WbRokSxarGD7NNA0vBc+YcY8aTt8pnaVx5g5jn5lOjwfAoLoPjLl8BYhsQQR4Cmmqz1ccjQdI4VajZdCrRVsnwaapqBu+TYKIus8w5cHJ4gObx0SUxABE70RMe93g58a2lAJoLhX9l4unCA6vHVIbEF0eHPgBNHhrcPrJIh8WyWs4XgJazDuIXQ/vP5oX3uHlwsniA5vHV4XQQxT0ctcvpFEfvSVZC1Z6SE+riAZvm5njvuleyLMpwk0rUP8iGftSieIDm8dnlYQrdcWFxOUH+trn1CQPluxTyVHZCaJjs7+ENmymC/yPVP+rMtYZ5iE1xwooTUGSrpq/RR9JX31/hJea5AvF+bHafoncjUTxoXFyw3ycP2emuP309hxLMDp3732UN81LJ0gOrx1SLAgxogLXlyWsjUlS7naD1G2hmSs0NrYmG8ix3wn2TefeIDgRZb4UkUwKu7H6XPkkAzl6j29IOL11B4m6XJ/JKkjskpIZC7JVqC4RBUsIRlzFpBUGbNLei+Xq6Dh0mXNKdnyFzNcptyF4uXSZskhkfmKGi6zcqkzRUnazNESmT+Gy1M4wHntLIedlyM/5bIG2aXxcFny+nBeu7zWrsgjdlmVYx9w3HB6jP3UGSMlTfb8Ela9b8Bb9FxDJ4gObx0SLoijJEI9o6hceSU6e1aJjlLvLQY51IvLog0yWbXBZt3EDHWHS4RfHo/BCxdEbdxhNQdIqtAI+eD996REieKybOli2bBurfTr21v+pVzBggVl2RLl1q+V/v36yodJkki+/Plk8cIFhuvTu5d88OGHkitXTlm4YJ5s2rDe2L3/wQeSN19eWbpkkaxft0aGDB4kSZMlk1y5c8uC+XNl4/p1MnzYUEmWPJk5n0Wa3/q1a2TkyOGSMlVKya7XbM7smcZu1MgRyqWSzFkyy9y5s01+48aOljTp0iqXRWZMn6Z2a2XihPGSPiS9hIWHyayZM9RurUyeOEFCw8LMh8ymTJpozm36tCkSHhEuadOmkWlTp8SmJR3px44ZbbhZM6erXYQk1zqmTJ1KQit2if34v4UTRIe3Dk8SRLO4a81hwucD0mn3LnveQhKVM1cc0YqMipKCH5eTDhNXysLVm2Xtxs1So880s7CDX55+eCmCWGOApMuUTTKpsETnziOFi5WQIsVLSIEiRSVztux6HrmlULHiUhiucFHJkj1asuu5wWGXr1BhtYuS7Dks91EsF5UrtxQp8ZFJm79wkRguUIblsmQPpGXflKHlesuwXNaoaMkWnTPWrmDRYgEuR07z23KR0TmUzxGblm2kpotUrqDmYznSUY5NGyiDtNHmPI1dUU2rHNchfViEhFZygujg8FhBpNubQbvBBVtPlGLtp0qRlqMlOl9h08i9opUhSzb5ulIV+fWH23L3+mW5ffmMtBg2W1JUH/pInvHBCGKx8pID71NFMBZR2SRD2TrPJIih3/SXsMicEq3iRT0DoqBdWBWR6Nx5E8DlSiCX0PyegdPfXg5kjQpwHIuK4TgeSK+cpvNy3rReO/ZzKDJkziohFTs7QXRweJwgpq4xVD7qMEX2HjoqR46fkm3f7VZvA+8lh2l0FtmioyVX0dLyeY+Z0n7sIuk+YaGU7Tjx6dYnVAGL+LSRhBf9QsKLf/0QRb+SsArtHxnfeiI8ghjs0To8RLQiwgmig0MAjxPEVN8MkbJdpsmVC+fk/p3bcu3qZdPdojsWp1HlzCGZ8haX9yr2lyz1h0t0oxGSpcHIp36TJKzuKPNVv2DENy3ksXhKQbQelN+xNxUJOZ8nC6Jb3MHhLcKTBLFM52ly9sxpuXP7tly/ft1XEBmHKvXpF7J06z7ZsWe/7Nmzx3wZjw9VBef5RBDNDoaf3ZPwNIKowsG4W/acuf8UomjPge6xd98PzkN0cPDgRQhixqzZ5POvKsrpcxfk2oWzcvPCSWnOGOKzCGK8QByZRBz/ROI4eApBDM2QQVKmTiOp06aTzJHZ32hRpO6RKu5pQ0LNObElYBPfOTlBdHDwICFd5rNnTskNFcPLV674CiKR4MiCH0lm7SZ/1X2KfNN7qhRoOfaFfUieaHWaGkMkouYAhdZTQd0eG8VOgCAiEkSCk6VIaZA0WXIjIG+yIObIk0/CM2aWpMmTB84peQrdz6TnlM/X3gmig4MHTxbE6XL90jk5f/KoHNy7K2ZKSNygCoKYTQUxY/2RUqbjRPmy6yTJ23zMcwsiUW7mNVboPVu+7DBSovIXlWx0awt9rKI7RSr2nmmO+04Cf5sFMZMTRAeHZ8LjBBFBy954jHSfulqGLdgkPSctltwFi5gumLdRZdJu5mdffS37j52S0yeOq3gekSZDZknK5+wyI3R8WnTE/HUyfPoiyVWgsGTJmlXyFykhc1dukkEzV0po7WHm7ZhH0iekyxwjfCHhEZIyVWpJlSadOZc3WRCpO2OHadOHSAo9pzS6Zf4i8zB97RVOEB0cYvA4QeRtEwSJN1CSVhsqKSr3lWx5Hp2YzbhbmfJfyvpdh+TI4cNy4sgBaTz4xQgiHmCH8Uuk2YBJEp2vkGSPjpZseQtJphp9JVPDMb7pDJ4mqKLIliPXnyuooucSeHA9/pycIDo4ePA4QYwD++qedr14myR48nQ27c4ioAVajZMircdJVGMVJD/P7SlgBbHnlBXSceRMyZG/cEAQ8xSUNJV7Straj4lAP6UgIhp/BjH0IiHn4wTRwcGDhAviSImoPUQii31mxguzFSr1ECwqUKqKhKiApa053Czt/yICKggqHuqQ2aul9/i5kjN/IckSGSl5CxeXCQtWS79py41gPnOX2cEJooODFwkWRAuW01JhNEtGxUL3/WyfE0zsxkusM3ieVO82znSZs0VFSY6CxaROv2lSrd9sI4i+E8CdICYI0bnySoYskY8RRDcx2+FPjJ9++ll++fW3WPDvqQTRTJYe5YNnnECdAPDN5dTVB0qGyl0kU6WOEqHbVNUHGU/Uz97ACOIACVdBzJE7twk0hGXMLKEZMhkBoDvJfL1gjrHEWC6rD+dn58NF+HHqiSFChsuUJQ7H+GWwHVx4jF145iwxIqZ2ltMtNtmV47iXw9amDeQX4Pgda8f4ooL9ELfajcPbhgc//iT3f3ggV65ekyvXrpvtzz8/kO6zt0rSqurlqYj4i93TIYwtE6k9jSs+0CXmg1EW8Xe1R0pY/bGBRR7qB4Ip2HrTklesvZ4Lq92kjcgiSZIlk7wFCkr/AQNlyLBh0qx5C3k/SVIVyjzSr/8AGTp0mDRt1lySpkgpUSqSffr2U7vh0rBxE/kwWXLJmj1KevfpK8OGj5BGTZrKB0mTSbR6nQMGDpLBQ4ZK8xYtTVq43pp2qKZt2aq1JEuZStNmN+Vi16Zde0mROo1kzZZdevbqbezate8gqdKmkwyZMkvffv2NXfuOnUx0OIOKXLfuPUxdOnXpKulCwyR9WLj00LTYdenWXUIjMpgoecfOXUx+XdU+LENGk2eXrt0MR36kI8+2Wgc48oVLliKFqVNopa5OEB3eHvyoniHoqA2rRKkyUubTz6RUuU+katXK8lmrQZKuxmCzWnRYrUESUcfbHX46kNakf8IbJXRzWTwipPYI80lRgjCAuYxEp0PjFcaAiGIToV6pTUce5JlK8zTzEhFEPZdUoRnk/Xf/S6KyZZHB/fvIhDEjpH6dmvLPf/xNIjNnlIH9eis30nD/evfvkiVThAzo00vGK1cvhssQHir9+/Qwdo3q1zFpM0WESf/ePdRuhDRuUFfe/9e7kjEiVPr26m7SNm3UQN5/710JD00v/dRu3OgR0rJZY0nywXsSHpJOenXvYvJr07KZJP3wfQlJl1r69Owm49WuTavmkizJ+5I+bWrp1rmDKaND21aSPOmHkiplMunepaOx69S+jaRKkcxwHdu2NnadO7SVlMmTGtsuHdvJhLEjpWO7VrFc29YtDNe9c0dJnSq5JHn/n5IqdWoJrdzNCaLD24Offv5F7t3/QYp/XEpCtIuUOVuUAfPu0kVklhShGSWNelOsqJytcEnJVujpEVnwY8lZvKwULvuFZC5VNUYYHxVFBI1ucOmOk2TQtCWybPV6WbkWbJApC1dKnQGzjLixDqM3HVFsGineYOXe02Xc3OWyct0Gk3b5mg0yavZy+bzblEBQxwRaRkrIJ40kfdEKkrrQV5Is76eSPN9nkiJ/eQkpXknSFK7wCJdK7d7LWU7ez1VOPsj9qaQsVEGSF/hC3tN9EIczdp8Y27hcAA+5srF2KQp+ZcqgTIv0xSpK2iJfywd6/MM8n8qHuT+RVFq3lGr3gf5mny0caa2d4XTfcDF2Jq2Wm1pt7T62xg7O5B+TVve5NiGl6wQeaEHDHk4QHf60sIJY9tPyRgQD41GBNxvSa1csSZIPtduWSXIw1qTdxmdB9ugckidvPinx0UeSLVtWyfR5k0fWMSQIgtA1GDxbtmzeLMcO7pMTx4/J6VMn5dSJ43L88EHZv2uHCuViydpwlPm4fWwDVSFkfcbekxbJrh3b5NjhA3LyRCDtSc3j2KH9svPbrdJm5Dzz7WaEN6LheIloPNEgvNEE8/2X8EaB/QjdPuQmSPoG46V0z/nSbtomaTlpg7SavEFaT9korYD+9nKA/RYT10tL5VpN1v0Ym5aT4nItdB9wjLw/7bNI0tXj2zSBctlmbT5FGo1bK22mbgrkzzbmN/mY8nTbaorWzeQZQGuzH7BhP2C7SZpzPKYO/MaGvNk2nxg4h2Za96zNp+rfaJxe30eHOJwgOvxp8VhBDIswbzWw8CuBAHvsacFgfu78BaV4yVKSLXt2yVzmG21s4+M0Mrq0VdS727Ftq5w4dkTOnDkjp0+fjgX7J0+ekCP7dslAFUXGCRE208VWIW03ap4c2vOdCuFx37SI676d30rjIbOferUdysnZbJyU6jxdPu40LQGYKmW7zpBi7adIiQ5T5JNuM6S4bkt0mGo48FHHqVJObcp0nW7yZZtDy6AsWy5d/Az1R0qRdpOlhNqThxc2v9Jdppv82BZTni325IlNGS2H4+RTqd9cczx/q4nyVe858lmPWbF5lNN6Ul/OIXODUYEhBs91sHCC6PCnxeMFMVxSp0sfR9yeBY8IYslK5lvL1vvAw8vacLTMX75Gjh85ZATs1KlTj8CI4okTsnP7Nvm6xzQjonSDi7ebIJs2bTai97i0CO3q9RukUOsJj3S7EVa8VC9nRFdhf6etOfSJSFZ1kHwzaIFMXLlDmo9dbtBr5gZpO3GV1B6ySBqPXCp1hy2WvrM3yrCFW9V2ofSetUGGLtgsBdv4L54LF8if7UOk0fPnvfL+czcZoWs2ZrkMnKdeoJZZWMVv1JJtUkaFrs34lZKr+ThjQ1ltJqw0v6lDnWGLJHm1wVJzyEIZvmibdJm6Rmrp73wt1TPWc05fe6QZ06WcNLVYy3KkE0SHPy+e1GVOFxL2XN4hiCOI0TklskAJyVCjXyB6rQ2eBlep13TZ9d127eaeMl6dn6gBhO24doH7TV6kgjjMoNPYBXJo3+7HpgMcP6weZp0BMyWZz2cM8M7S1w4IEgKYV0UBIeF3sG18SK3eZ8cpq2XG2l0yesm3KlCbJU+LCTJtzS6ZtPI7mbtxryzasl8Gz9+sNrul3vDFMmPdblm+/aB6itNU4BPuvSKIeHVb9x+Xccu3yyDNc+2uI7Ju5xEVtrWybf8JGaJCO2bpt1K0/WRT5kfqvfacuV5mr98jLcatkLHLtkvhtpOMSFK/6VqnFVqXPHruyasPlxz1ukvT3t2ly5Be8knLjpK+5iAVxhEqiG4eosOfEI8TRKZzhGi3+YULYv6ikuGb3rGCyDdW2o2eJ0cO7H2iqBlP7+hhmbxgpWTSbh1rK46YtUxOHDkYr3dowXHGEzuPna/C83A1HIQFT6rTlDVSSMUBAUxdY4h83WeOtFbvChGJqBfowmKPN2lFKRjp1HOrPXSRlO85y3h17SetVs9rq+metp2wSlqqCPWYsV49tHkyZdVOaageY3P17DpNXmNEyApyQkD+VfrP0zJWGUHrOHm1lNcucPcZ60x+eIrweIWU8XWfudJn9gYtc4l2qadIL+U7aJrMDUdJZa1Pk9HLTHe/+/R1kqXROCnYuLusWz9Xfrh7VX55cFvOn94tzfv1llTVBkpUE+chOvwJ8SRBZO4av70C97R4VBCLqSD2iSOIHcbMM4GUixcvPhaXL1+W0yeOydRFqySLdrMRxOEzl8qp44fNMb80Fhw/fviA9JywwARlvIKIECAW9YcviRUbxtUqq+B80n2mCsBY031mSo/tPlthCkYgQDRUsjYabcbiEG66mXDUmSlEdIMRIo7zmzwRXb/8HgfOIYV2efGyjYcbUw51pStsfitPORwj+ERZeKJE50mPLYAPUUFmPcnQGn1k6pwxIvK7/PzLH/LjT7+YyfoXzuyREo3bS+ZG450gOvz58DoIIt3eWv0IqGyWlStXKFbKqlWrfLFixQrZsWWjDJ2+xDR2Gm+fiQvku21bZPny5b5pLMh3z/at0njIHBWLh4LGIrMEPlpPWCHtJgaEFoEhuDB0wRbpP2ejRGkXERGhq1hHPUDE0ghSTB5eICzY1Ry80AgqgojnSNCkhnLVBy0wHHZGkGKE7HGeJ3ZWOB89FsjHjoMGhO2h4JP/Q+5hest588E2dc2REl2ns2zfvlz+/W/x3Cu/ys/3b0jdrp0kY4MxThAd/nx40hgibzu8bEFMX2ek5KzbX5aqoFWq+LVky5ZN8ubN+why5swp+fLlk/mzZkjD/lNU1AaZCPPn7UfKssULpXixYpIjRw5j403HfvaoKPmkbFlZvmyplG4d8AqtECBWhdpMkn4qfE2124gXSNCiQOuJphvNeBzeHIIU2WiM6fYSwDAiokBErCdm8lM7Oy5Xf/hiI6YEJYj0NtIucoMRS4w4WtFCHHM1H2+8t8eJInXEUyUd3iT1xjukPK93mal+YI4n58EWe6LVCL2toy0bbzXYM83UcKxkrNFVVq+ZZbzCHx78ZO6VX377t9y/dV6+bttOBdF1mR3+hHi8IIabBUVf/BhiXEEM1wactHxHadlvjCyaN1uKFC4smTNnlujoaCOCiFxkZKQBb5BMmbtI0n3e2jTq0LqjJGX5NjJy6lwZN2qERKvwZcmSxaSxadnPnSuXTJs8QXqNnCxJP20beGMmRgDwBgloEHxorSKGt4bYFG032YhftQHzJVvjMZJaRY2pKwRK8BLpcoaorZ2Sg7CRH/Wiu9xl2loznocwIVpw7SevNkENxM94Y1r25z1nSaNRS42QWcHyAjEl8ou3StqczcdpuiFmOk0zFXDG/BDLZFUHS1WtK/UjgMKUG7rNX/eda/YZS8zTYrykqD5YPeKZhhuzbLsR/pTVh5gATeepa0y0OUez8VKrW3e5dfWoEcU//tD//fZA5i2eJBlqdpfIxq7L7PAnxGMFMSxckqdMZRYdeGHzEH0EMUKFIE2VPpKkeC0ZNHG2LF20QOrUqikF8uc3opY7dy757JNPzCtti1eskWxfNZUPyrXWdKPV8xktyb7oJKHlGsisRStkxpSJ8nWFr4wAkhYPsVqVyjJv1nQZM2OBpCpZR1JW6GbSWsFBrJiXxxgiHhxdRxNo6TpdWo1fYaKxuVVIEESmxiCGBE4QScQTL4ugBUENmx8riiOwpGUZMuywh8NztN1TxuyYhtNi7Aozzmen+XhBuYgyQRLqY+qi9SOAQlCFwAyihvhV6T9fvuw920Sc6fKn/GawfKX7nEvFfnPNnEPODY8UsSfQQ70Q3Qp95phpO5xfiU7T1fscIPV69pRVa2bIti0LZNjEwZKnYS9JUcNFmR3+pHicINJdTpIsufn2xvN0mx8RxHxFJEP1h1HmcPWWIuqOlA9KNpb3C1eXBj1GysJlK2XhgvkyYfw4mT1zhixdtkL6jZslGco3ln8Uqi6hNQao5zXKIKz2EHm3SC1JW7qedB4+RZavWm3SkHbe3DmySPNqO3CCJC9RS94rUU/C8cJiupOA7i5jgtUGzjdCx5xIOLzBYYu2GqGz4ocXl6/VBPXqZscGRJieg4eHOCF0cEzXIULN/EPs6ILnVhEywjlltcmH/CirrQok5ZouM3WLqZcFwkmXt7GWMUS9RKLR1C9cu7pf9JptvEbqQBl07RG+/nM3xoofXWLs8Ajzq3BSP8qxaeEYH6VLXXXAPDOvEU8yba2A95xRPcKsNbtI+hr9JV3tQL25HmevOEF0+JPhSYLIR4l4W4XPATyrKMYRxKhoyVq4TOAreZ73mRE2luX6oHht+WueihL+WRMpUruTQdHanSWqUmt5t2A1ebdAVUlboXMcDw8PM13lHvLPQtXkb/mrSGSFFiZNIH1nyfRFM/mvfJXl/SI1JKRqnzhpgRW1gfMDk5pNV/abwBy/ORv3qiCuMd1ePLWPO041XU+8q0jtAuNZIaYIJwGZzA1GGxFCZDpOWWM8RMSDLm7htpNVJFeYbnlk49EBgVWxRCS7avcacfTrMqfQ7izzFVd9d1gmr9ppxh8ZP62iXuP2gyfNnMdILSNp1UEmYLNm52GZv2mvmf+YXLvRTPnZtPeYmf/IGCR2FZRbv/uo5ved5FLxw7sksLRyxyFjx7mlj3k9MqSOimAdrZs+tBgmSFJloJTXB8IdvW9+/uln3/vqVcAJosNzwwpiuc8+N4s60DUGOfPml5CIDObrbHylDVHMmDXSCBzCaO0SgqhceSVPgUJSolRpiYqOkkylq8e8JxsjSOp1pPxmmKSqOVJSVukvyUo1kn8WrCp/V3EDiNw/ClSRD4upF4gYGiGN+44tXNpK3SVJiToqmoF0Fv/U/aQf15f0VXpJhFkmTAUx9lvONPRRkrXxOPmkx2wp3nG6WaYshECPCspXfedJ6a4zJYMKHVx0swmSu9UkPTbRBB8M13yClO81V/K2nmzyDtP8MjQYIyW7zJTC7aea/MzSZ3qMvIppGaFwapel0Vgp1322ZG863tTD67laUAZ5f6Td2DrDl0peLR/vjXI/7jxDGoxcJrlbTjRc7paTpFiHadJkzAop2HZKrF1xTdtYubytA2mpP93imkOXSD7NO13tERKldSjWcZrmt1xyaX6U660HYkgQh+727uMX5ffffvW9p14VnCA6PDesIH5UsrR6hBkkU9ZsBniEfHoTMWQcMbBNaYIsYREZJSJTlgSD7wFHRuWQQkWLS7q0qSWk4Kdm8QJEjcaZt0E3ad63h7Qb2Ec+at5DUlUfLGkqdJWUn7SQ5KUbSYpyzST1F+0lpHq/GO/uUdEwDVaPhdYYJGm+7GjSmLSfNJc0X3WS0FpDAmm1e803YCJqD9btYAnX3yCMNzCqDZB01QeYfWzIK1XV/pJGOY7Dh+o2RHmOebnU1fprl1K9Xt0PYLCk1XTpvkkYR35mn5XH45yXemV1hkqIpqF+ILZczhUupn7UOUTrQH7Ux3LWzsthR7o4+ekWztoF6vLwWqdQrxRPes+JiyL//t33fnqVcILo8NxAEO/euy+58uSVf773vhG+WGh3OXkQkiVLGoNkCUaSJEkkJCS95M6TWz54711JW6yyWW0mba2R8kmbnrJj20J5cOeS/HTvuhw/tEGqdemtx/CWYjwmBd1iEFcsHoUZV8QuJl0g7Wj1DNUjrdJNInIUkNDIXJI+a05JlyWnRETnU+SX0Gy5lYPPFYcLUdt0ahselU8y5IjfLrXapdX8AnZahk0bw0Vo2rDseUw6uLCovDF2eWLtwiJzSMRHldSTjHnPm/NQ4YrIW0LrnPOhXfZAWvJ7yOV5NL+YMmLt9Dxi7eKkfWiXJnMuSZ0pV6AuhT8zosg1pUudr9VE2Xfq8msphsAJosNzwwoiY3v/8Zf/lHf/9V4A//yXJE8XJqkyZJeUEZGPIjzhSB6W1TS8LAU+kg+zFZPUX3WUkHpjJWvtnrJ6zUwzrePnX37XugQ+XbB310rJU7+r6Ur7id4zQbvKERXaSURIWkn24fvyr3/8XULTp5Wc0dnNwqzJk3xoFn0NSZdGorJlVS694d5TLn2a1BKdPdIs6poiaRLDpUuTSqKzRUpEaIjhUv7zHxKSOqX50mCEsQukTatcDm9atUuTMrnhMoSRNmBnuCwREp6nuEcQ1aP9pq9EZMwkKZN+YOxSJU8qObSMDGGh5jf5kQd1yRgeZhZ8fcQuRTJjlzJZErXLauwsl0K5nGqXKSJUkidNIR++9w8JTfuBRGXOIBlU8PFgec2xUNvJsv/06yuGwAmiw3OD1bL5hECHTp3lk8/Ky5cVvpYvvvpKanxTXYpWaSr/KlJLkhav/dxIYlBHPlSk/rKDpKszTgo3bCfnT+2U3/54+DbEL7/+ITeuHJdK7TtL6ho+wvasQBC/7iARKgYffvCB/Md//IdkypRJChUqJKGhoZI0aVL53//7fxuOqTphYWHGu4WLiIiQ/PnVw1MOLxkuQ4YMhgsNDzee9Px335Xm+juqgHpaQWkpI8AlNcvyZ86aVQqqXbja2/w4XqSAlpvnoyBB7CcRWbKpcAXqFxISIsWKFTNpU6RIIX/5y18kderUUqRIEVMnOOzSpEljOMpPlSqV/PWvf5WUKVNKAS0XO36Tlm3RokU134xql0ZWTvi/ZEiXv0pkVrzagmZ4AA974/7T+qj6d5x753WDE0SH5wZiyHbj5s3mTZHlK1cabN60Qaq07Sd/zV8tRsyeB3XM9kNQpIakqdBZ0tUdJ3nqdZBjBzdqM3soiL/9LnLp7D4p16KjeiYqCn7i9iwwHmJ7CVNvMCp7NilerKiULVNG8qn4pU+nXFR286ZLubJlzbzH9OnTSfZs2VR8rJ12dw0XaTjsSJtOPcnIrFnkuArL8Fy5JLpgQWOXNUsWFZoi8km5ckb84LJkziSR6onzjRW4kPTpJbMKcFEVrrJlSkvhfLklNHewh9hPwjJkNl5dkcKFpIzaYU/ajCpsTGIvU7qUil9hFfYQyaxlFNXfpeH0WKjWj3KLqejBFUac9QGQKWNGk8bYFSkmSVNklLG9/pfI6f8mrRoVknx5Cpmufppq/SV/26lmzuFvv74+U2z84ATR4YUAUTx+4oRs275dvt2xQ7c7zErT9XuOkr/kqRwkbs+KWpKkWC1JUba5hNUaYqKuBCF6jhwgv9y/Zt6Z/QNl/PUHmTRbBaFGHwkNinI+F4guV+qs3lGEFMifT0qVLGmELauKWbiKDd5eSeUQxUj14ODy5ctr7EoUL652yqkXB1ey5MdSvLjaRUZKCHYqhEfUC+uqAhoRFWXs8ubJY+xIi7DCMVk8W/Yoicwebbgw7c4ivsauRHGJypJRwguUCdTVCmKN/hKeJcp07Ut+HGOn4k3aHDmiDffRRyXMGzpwuXLmDHAlSqidcip+OXPmMNzHH30k0dEBu4dpP5KQDPmkdb1/iZx8R1rVTyd58pbWbrR283MUljTfDFJBnCynLt9wgujw9oCxROst8u4q/1ga6r0ve5j5gSEvCGbiMcEOFan0dUZJ5jr9pcuQ3vLttkWye+cKGTphiGSt0+vFjh8aaJlETavq+VTqIum/7my+ORxWuZtEVOluvi4X8jScAi5E88tUoYPsS5FG6hf6SlJU62XswuLYdQ2krdJTQotXlIjovMp3koiqPePaab2MAMZcnwD0emmece0C+ZnyH+H87OLh9Lw+LN9Pvmz2pfz7+DvSd0wxSfJZX702XdRO61K9r5lTmbflRDl9xQmiw1sGBNHi33/8LnM2HzJfsUtebYjZvhBUH2LepQUpFUmrDZUPK/VVoWovEdXaSZKKvSRJVewCNi8WWnaN4ebVsxeFpLVGSUi1gXIgZVqpUaKW/LPOOF87Az2WslxTiYiMlhR6nilrj4l7vKbim2GP1ps6c8xr+9wYLh9Unyj5WvSSy3v+u0yfmU7+VXGkJPtmlKSkLFPeMPnn1/2kUv8F5v748Sf7wHw94QTR4aUBUaQBzNl80EzUbThquTQateKloKGi7shVBg1GrfS1eV3RYOxqaT5orhxPk16GNegsdSau97UDzSasl0od1EvNmFkqtB1s9v3sXj707zl6nXlneeeaf8n3h1JIszGLpc7wteaYtas/cpl0nrZejp2//lq9ohcfnCA6vFT8iKf4+2/mjYTff3XwA4vA/HTtilwOD5d7CxeafT87wD8+lJUtR05ZtmyZ2feze7n4Rf+ef4jqm/x8toz8eux/ya0bh+UXrd7vv+mxIHv+/ojhfZ/743WDE0SHRMGDHx3iw4+//y53zp2TS6GhcmvxYvlRRc7PDvysqnP33j35qFQZGTFqtBFEHjp+ti8PP8uDn0Xunm8vPxx4R25d0e6w7geGSoJtA5zfPfE6wgmig8MrxgP1tm6fOi2XQkLk+2XL5YGKnJ8dQGBYV/DLrytJk2Yt5DcVUzg/25cDLUvF7/blafJAxfD2+V5y/6eHC8C+6XCC6ODwivHgdxXE48flUvr0cmvV6icL4r9FGjRqLJ9+/oXxGJkY72f7MoBneOvaNrl/4P+QO6eqyD2t7A8/vv5jgwmFE0QHh1cMBPH7I0flUrp0cmvd+scKIkAQBw4ZapZCu//Dg0QSxAfCTKo7d67KvcPvyZ0jmUzX/cFPr+9reM8CJ4gODq8YD1Thvj9wUC6mSSO3N295oiDyb8ny5ZI7XwE5c/ac/Prrb752LxIPfvxd7t3/Ve4ezyP3Dv2n3Ll11niLCKWf/ZsKJ4gODq8YD9Tj+37XbrmQKpXc3vZtggRx67fbJWOWSNm8dVuc1xZfBh5ol/i+VurOqRomiHL7+qYYMfS3f5PhBNHB4RUDAfxeBe5CypRyW7dPEsTf1aM8rF3szNmyy9z5C9BHX7sXBoIoF4fJD/vfkVsXRsoPf6IgSjCcIDo4vGLg893ctFnOJU8ut7fveKIgEki5fuOmFC3xsYwaO/alCiKe4O2rawKe4dlGgYjyj6/Pkv8vGk4QHRxeMYwgrlsn55Ilk1vf7XyiIAam3vwhFatUldZt28nvv//xUqbeGDH8/rjcO/A/5e7xgnL3B8p5vZb8f9Fwgujg8IqBIN5YtTogiDt3P1EQAf+YevP5lxWMGL7oSDNBlLv3Hsjdoxnl7qH35c7ta/Lgp9d7LcMXASeIDg6vGEYQly0zgnh7954ECSKBlD79+kvhYiXM92xYacjP7pnw4y9mfuGdk+Xlh4P/Q27f0Dr9SYMowXCC6ODwimEEcdGigCDu22eizn52XiCI8xcuknyFCsuly1fklxc19Ua9TcYJb53tbIIot6/MiQmi+Nj+CeEE0cHhFcMI4rx5cpYu8/4DCRNEtflu126zeva323fIH0r42T01GDe8Mi8ghmc7/Kkjyn5wgujg8IphBHHWbPUQk8vtg4cSJIh26k2mrJEyZ+48zeH5vTjeRLl1Y7fcP/jf5M6pz2Ney/tzB1GC4QTRweEVwwji9BlyNkUKuX34iHlzxc/OC7rIV65ekwKFi8jI0WOeWxAJmNy5c03uHk4id4+Ey917d5X7w9f2zwwniA4OrxgI4vUpU+QsE7OPHkuQIBJVZj5ihUqVpUPnLqbL/KxTbx789Jvc++HfcvdEMbl/6P8rt7/XOrxF44ZeOEF0cHjFMII4cZKcS51abp84mSBBBPxr2LipfFWxshHDZ4o081qeZnX7dP3A5Otr696aiLIfnCA6OLxiGEEcN17OpUtn1kVk9Rs/u2Dwr2v3HtptLiq3bt8xHqOf3WPBuOHF0XJ/n4rhhSFvXRAlGE4QHRxeMZC2G2PGyLmQELl97nyCBZGpNzNmzZZcefPL5StXn3rqjXkT5foW9Qz/3+ohfiP3tCJ/5tfyEgIniA4OrxhGEEeOkvPh4XL74iV58FvC1hjUnrVs3/GdROfKI3v27TORZz+7RxFY2/D2rXNy/+Bf5d7xPHL3/q/a7X75y4i97nCC6ODwimEEcfgIuZAho9y5fCXBgogAHjt+wqx6M2fefM0lYWN/gdfyfpS7R7PIvcN/lzu3L7+1QZRgOEF0cHjFMII4dKhcyJJF7ly7Lg8S2PX9VYXzgnqUufLmk6EjRiRMEGPXNqws9w/8N7l1fUdMEOXPtdDrs8IJooPDK4YRxMGD5WL27HLn+1sJFkQbVf6iQkXp1KVrAgQx5rW8cz0Db6JcnmbeTPG3fTvhBNHB4RWDxRxu9Osvl3Lllrt37sqDBEaLmWrDvybNW0iV6jXM3MTHrnpDEOXqErmPGJ5pYabb8O6yr+1bCieIDg6vGEYQe/WWS/nyyd37P2gXNuHzCfnXvWcvKVCkqFk01n/qjXaHVTvvfH9Efjj0/5E7J0rKvbdgbcNngRNEB4dXDATxerducrlAQblHBPgpBXHi5CkSlTO3GU/0m3rDK3h37tyQu4dTyP2jIeZreT+YtQ3duGEwnCA6OLxK0GVVUbvWqZNcLlxE7mmX92kEkVf2tm771ky9OXDwkPwWNIcRL/DeA17LKy33D/x3uX3zoIsoPwZOEB0cXiWsILZtJ5eLFZd72uV98BSrXxNpPnn6tGTPkUuWLF0W9AW+n00Q5fbZ1oHX8q4sdkGUJ8AJooPDq4QVxJat5MrHH8t95iA+jSBqF5m3VHLmyStDhg7XnDyCR0T54gQTUb5zvm/gA1Fv8Wt5CYETRAeHV4kYQbzatJlcKa3dWt42eQpBZOrNnbv3pVz58tKxS5dYQTSv5d34NvBa3smKZu4hcxCD0zvEhRNEB4dXCRXE+whiw0ZypVw5I45GJP1sfcDUG8YRm7VoKTXr1tMu9G/y0y8id25fkvuH35e7x6Lk7n0CK+61vITACaLDY2G/6ObwkqAeHlHmq/Xry9Xyn5tJ2nC+tvGAf7379pNiH30st+7wnvKvKoTZ5cHRd+Xe3ctGIP3Svcnwu1dfBJwgOsQLxPCe9rVu3Pxerl+/Iddv+OGmw/Pg5k25eu++XKheXS6rIF7/6Sd/u8fgxx9/lBGjRktkdE45dPSKPLjQQO7te0cunl4u12/xUfs38e8UfJ89xPe3bvvery8CThAd4gWCeP7CBTl69KjBMQ/YP378uJw5c8bheXD2rJy6dElOf/GFnC9fXk6rQPraPQZXrlyRBQsWStboQrJxaTWRM/+HXD4xSE6dveNr/ybg1KlTcuzYo/edvfd4SL8MT9EJooMvAt7hD3Li5Ek5qeAG5UY9d+6c+X1WG/LevXtl1qxZDs+DOXNk+rx5sq9wYdlXtKhMW7LE3+4xmD9vrowcNVGy5cgrqye9I9uW5pOp05fL7NlzfO1fd8yYMUOWLl0ae8+dP39eTp8+bfbZHjt2TC5fvuIE0SHxYAXxpN6EJ0+eMDfmwYMHZcOGDeamtII4c+ZMA3szB+87Li7n5c3+7NkyTUVxX/78srd4cZm6eLG/XTzcLMWcuUtk4viBEh2dXnp1Li4rli+WGTPnPjHt68pNnz5dluiDAQE8ceKErFu3zvRGrCgaQVSv2AmiQ6IhWBARwB07dsikSZNiuzRsL2l3jy7btWvXzJb91427fPnyU3FXr1715fj9JDvy87OLl1P7i7p/rlQpOV+pkly6fz/haeGufC+XLp6TO0eySZni/z9p1Ky73Lv3QO2uPpKW/deJ41zi4y5evGgE8PDhwzJu3Dg5cuRI7H3nBNEh0eEniDt37jRPb3tjcsOCbdu2ybRp02T79u3mGNy3335rbNl6Oey2bt1q9uFJQxfJyyG8cFu2bInlKBsvYvPmzXE47Lzcrl27TBkbN258hFu/fn0st3v3bpk6darxPjgX6/FS57Vr18YK/r59+0wZa9asibWDoy6Ww+7AgQPaRZ1t0jLE4OVWrVoVh5ujHmEsd+6c7FPP+1Du3HK0fHk5quLAuCLeON7SihUrYtMeOnTI5Lds2TLjOZ05e0H2H9Au5a6C8tPR/y5Vq5SQb2o10jqekblz58pi9TbxrKgzgjJPu+aLFi2KHftlLG7BggXGDpHBznILFy40v60d6QC/scOedF47OGzmz59vysOOsvD2LIcddYejjgie147zg8OOvxV587dzgujwShEsiNyI3Mg0VH4DbtgLFy6Ymz1nzpymobLP052bG45jeADwNJ4cOXKYLfuABp8rVy4jEqQDK1eulNwqEIgOaRlDQuDg8FCtHYKUJ08eI2zWDnHEbsKECcbGcvny5ZPRo0cb7wMOcc6bN6+MHDnS2FEXuAIFCsiQIUOMHeOlCGfhwoVl4MCBxoa0CGyRIkWkV69esXZ79uyRYsWKSf/+/WPtEM4SJUpI9+7dTRnYcf1KqTfYpUsXY3dW7fbu3y9bQ0PlyJdfyjFt6NghfqVLl5YOHToE7GJEqFy5ctKqVSvN/4KcPHNbzu1vIpc2vyMr5zeR9p36S8kyZVVEjshXX30lTZo0MXkBBKdChQpSr149kx/iQp6VK1eWWrVqmb8ldvyN4WrUqGH2rV21atXkm2++MeIMj32dOnWMLcex45zr1q1ryqauNn39+vXl66+/jn0YUX7jxo3l888/j7UDLVq0kE8++SQg9mrHPUZ5XAu29r5zguiQ6PATRHtD2xsTsM8NbD0ja8NvvC+27Hs5mw5bAGcbQTBHY7N5wllvxGtHAwm2sx6KLQtBtd4NdmzxGL12bLHzcjRUxk0RMi+HHd4evy23adMmY2c5BALOaweHQO9XEYQ7ybmQr4r4ORWh099/H5sfdnitpOHascVrRnzPXbgnpw8Ok58PvyPHdzaR4ye/l6HDRkhkdA7Zo2mwQcy9afHk8aothzDxEPjuu+8CdYmxsxzHrR2ePJ67Nz/ygrd2cDwsKIff9nyxgwu241ysHeVTZ8rGDs6Cv5933wmiQ6LDTxDjAzcsnhJCYzl+M57mvZmtnZfD7nEcDehJHEL1sjgAZwXjcRxeakI5hMBwWhaR/LMqiKdUEE9dv+5vF8upp3nhtpw4vELuH/g/5cqBknLqzA25efO2TNeufabIbLJOhf7mzZuxAmTTWk/YcmzhgJfDJqF28XHsP4sd52zt4oMTRIdEx9MKIo0eQfFyCItX6KxdMOdnl5C0lBdsB/eInf4+gbBoY2POn8UJbYAnaZQJ5VQEn5U7HR939arZP5Mjh5zWLujpGEG05wYenptuz1yRY0f2y52DSeTmgfTqRatne45AziXZpB5lVK7cMm/efBOgiJvWL7+HHL+f1c5y4EVzfnCC6JDoiFcQg25Wbl66OQQA6FIhRICuFJw30MJvxgWxZx+erhl2dKksZwMoBFpsfnDYeYMvdLsYhPcGX+gmYkd3k/rB7VFuw/TpsnvePDlJwGTNGjm4ZIlsnjxZds2dKycJjih/aOlS2TJliuycMyeWM3bK7fJw1u47LfvE6tUmv8PKYRfLxWe3bJlsmTpVdmgdDafe3CEt41RoqByqWjUQVNE6E1hg/JXxVDN0oNzBg8dk8ZI1cv67LHL/8H/KyeM75NCRc7JgwXwTpDmg3fV8BQtLz959dH+lGZ+1ARSGAQh4MM4Lh/AwhODlsIMjWGIDLXBs2Wdc2MsxV9BrZwMj5GmDIHDLly+P5SiX86FMxpJtAAWOcyWgYznvfeYF5TlBdEhU+Aqiig7elvfmpJtDwyVYQmOwXSEaS3R0dJygCo2AAAo3PfuARktaG1SBo3HDIYqWY4ySIM0UFRg4YDkiw7Z7yZidDaqQ7qx6YTu0Qe569105rTgbFibnU6eWM8mSyf7/+i858eGHcj5lSjmfKpWcSZ5cDvztb3L8gw8Md05x1nLvvx+wi+EO/v3vj3DYHXvvvYdcihSPcOdiuKMxHGVQ7pH/+T9lZ/XqclwbOh6uDb60b9/enNfZs+dkz75zsnhihHkt7/SRmXL63C0TQPn000+lZcuWRkR4n7lxs2ZStWoVE7ggL4Aw2aCK9aARJ4IiNWvWNPvwdFeraz2A146gChx/c3geQARjgoMqtWvXNhwChx3HCLQQVMHG2jVs2DBOUAWOoApBI9KSf+w9p3l47zkniA6JjmBB5KY8ceiQHFRxOaM3r705ucGtF8CNbG96GhZi5w2CwCF21hsB1luwAQ8vZz0K2zjwIOw0jeAyrB2As3YI+GltcCeICKsAnixYUI6rx3ZaBfjA2LFyQgX25LRpBqdUWA+OGycn1IM7qb/Znp4xQw4pd1ztTsXYndZjh8ePD3BeOw/nze+YeqKWs3aWIy3bQ6NHy1H1nM+qiHOuiARRdBsYOXHqlpw/0ld+PvKOXDjSw0SYT50KDA8QHMKDvqwPhUpVVbhq1TbeM544x8mPPHhY4GHzoODascW79gY32GIDvBweN/BypCO4RD6Wo8zg/PD+SestFzuCVdaOetKD8HK2N3JQH66ksw9jJ4gOiY44gnhaoaKzWxvy5qZN5Yg2AnOz6g16RhvhOb05r966JefUGzutntsZBZ7Ztdu3zTH24eGMnXLsW87ambSa3yOcJ+35x9nFcMbu6tWHaRlPe/BATjHtJkkSOdWmjZy4e1cu/PSTnL1zR85oHoDf5+/fl3N6zHJnlLvgw52/d+/JdooE5wd344apL+cBOI+LjCleuCMnD82SB0f/T7l6qq6cuvRAj+t1jbG78v33cknTYt+pR08pVe4Tuaz7V3TfXhe2l2/eNHbBHPBy2CTELr60z8vZfe6xA9rV3qTe5AHtaZzSByWcE0SHREccQTwViPodVk9kt4rKCe3O4TEe37NH9qrHY6Dd20cQH/8ikZAysJk1S/ao17m3ShW5oN3TE9rdM/vqKSZKPZ8FWq890xfK/iXT5N6h/yUXlr4nOyfP0nOZp8cfrfMpFY++zZtLVI6csm7MGDnMuQXZvBHAs2ZcFW9QPd1dI0fKsR07Yj1GJ4gOiY5HxhBjPELzlKYbqoLIzbpbu4QG6j2+1oipI0GUw+3aycX//b9lf4ECslO7uLu1+/rCz+F58zPpp8qOkWPl8pK/yJ2D/5A9MyfIrrHT4s37qHbJR7ZpK+EZM8m8Hj3kMOfmY/e6Y5eK+X4V81PaTWZakr3nEEMniA6vBL5BFeC5MU2XmS7PmwTtjp3SruRJ3kb529/kTMuWckq7nGeuXfO3fwZc0C463dgr2v27pF1euq9XdZ8tXXq/NI9Au8QnLtyW6yfKyY/H/rucPLpGTuu+r20MLt+8Ies2bTKTsxeo90sX2s/uTcDpmHHJR+45hRNEh0SHVxBPaZfZBizeeOj5mMF5FStE8ZJ6iicbNZITKlSnz58PHPdL9wTQUAkMMBn9wIEDJnjEVJPhw4eb1w0JCBEwINBDRNykCcrjIc6YIMqFg83lp0PvyNnDI+Tk6VvKP75ulM9rbvkKFZbh2s2kLn52bzoIyjlBdEhUWEE8rt0Vorg8lf9M4LyOqSd3dMAAufgf/yEnGzaUoyqIx7XB+dk/CQgike1hw4ZJxYoVzXvSUVFRki1bNsmePbuZRlS8eHEzFYaIPFFyGnZwPscVR49fl9OHRgfEcF99OXLsmtpqfYNsLcgHEJ0/oduiH30sTZo1N9HaYDvvvuXi45+Fi8/Gzy4hnB+4zpfceogOiQkE8e69+3JExfBNE0S/RuXlOB8z1029tRPajT0xaJBcUlE8VreuHFEROaFiZVdmxg6xY9qHTUteeCqWw4ZG2rx5c8mSJYuEhoZKWFhYvChYsKCZY4koess4flzzP3ZJjuxfJj8c/L/k1rEyKtxXtYyTccq13UbLsQ/I56Tii68qyNeVqxhP1M8u+Dy8HFszxSXmwfC4tNaO33CUb6dDBZfhteOY5fzK8Nr5AS/40sVLThAdEg/WQ7SN1d7AweAYnghzy+gOWls4Jk+ztbbY2AnU1o40wWnZtxz7tgxAg7N2dBH97LyctQO2LhxjcQUmjW/n7RrGFIcOlSt//auc0u7zAfJXW+yYIM2cOVauIa0VMbq/8OzzXjOTxFkBJyQkRMLDwyVDhgyPICIiwogl20ZaDvlTJxZw2LJ5s5w8xXu8R+XekaRycce/ZLV2u7fv2KvlBl5ro9zVq1ebeX2UC0e9OA/mXiJEV7QubTt0lI/LlDXCcSbmfPlNt535hYgK14P8mEyPx0pa8kSMWGSBifX87UmLPXML7RstpOUBQD1YUoz5olxz5kwi9KTnb0FajvE2C5PxKY+05Ee5vKlCGXDYUQ/KsAtp2L+fF6aOmp5r7gTRIdEQb1AlCNygTCCmYfDqHjcyHDf25MmTTcOyHI1g1KhRxt7e8Nz8LN9FY0UcaJg0jLFjx8ampcGwgs2IESNMw0JoSYsQsKYeY3bs0ygpg6W1ePPFCiPjeSzBRb7YIco00t69e5uy+W4MgZW9PXrI8f/n/5HvtMt7XG0uapd6rdaVJcJY/ou8qCP5TJw40bw1QyNnrA5B4s0SlgpDGOMDxwsVKmTe3qAupOVVw9FjJsiy5Rvl+sH88vPxv8j6NTO029vBnDMixDkzCbpbt27mLRw4zg9RGjx4sOEQqRvq8ZoPTkXlMNeKMqgzdrzRQ70RLK4Bgj5+/HhTPoJphY4y6frzt6AMJkx37do1jh3bHnq9uC48XGx+LObK9Ub0rNh37tzZ5Id4cx5sB6lXzv1BPpRBndinPnb1Hb/7DZC3G0N0SFQ8jSDiLSGG3Kg0QEDjRXQQLG5uK3QIH4KIDQJDQx0zZoxpTNjB4zkgaLyBQRnweGCsNYjw0IDID86+aWEbPh5Unz59jBiwTxmUSUOlTngkNErqwlqDlIXdOcVyrcv6Fi3k5j/+YTzFczdvyho9t+HamMnPijP1Yh+Rph6IGgEUBI+xQsYMGT/0A2OKvL7Iq3bkR13WrF0vI0fPkh0rislPh9+R88dny5Zth1Qcxpnz5RpQR972QPgon/OA4/qxfiNCZwURYUkXFi7dVbDwvCiD62sFEZGCs++bs04kggTH3xFR4sHFb4QOO/a5hjwAKJc3Y6gLwDMkLVseMDwoEDrsyJf8CCyRH3Y8wOBIy2/sEFXKGDBggMnbCaLDa4WECiLg5qVxI0qWY58bHQRziKiXo5F4OQQPjmPsIzqUAc+WfXjS2LKtHfl70wJ+YwfsPo0cgcFDtfUm0HL8+nU5rQJ46S9/kdNNm8oebXw7VUAQAmwo03RxVYQRIDhEA5H/+OOPJWPGjLFjhXSdgwEfGRlp3lG2dT9wUMVkUxt5cOAdOXeog5w6c9t4UVu3PiyDcgPcVlNnyyE4iB2eMbaIM955xiyR6nWOlYt6zbBDoDjOQ4TflEs+CBIPDMuxz2/EnuPUEY6yedhwHbDjGgAeMhzDDlHDu7P5WY46kpYtHPXg1UI4jsPZc0PgEUTK4Bz94ATRIdHxNIJIgwsWuoRy1rMLtqORPCmtH0d+CKe3QQXbWYFFPOC9dhcQ59u35dTQoWby9ukmTcwcxbPK27TkjQjatJRHQ2a1ZwQRZM6c2QggY4qAcUP2GUPES+zUqZOmV4E+c1NOH10of5z8v+X60Upy/ORNzZPxwcDYpC3Dr1wvhy3nbsRFRSZ/ocIyVr0wlgHDzpyb1hNb7Lwcafn9JM4vLZzXjoeRrUt8+dm/UXAZpCU/zgmOc/SDE0SHRIefIHIjW3DTAn7zRKfLyFOffW5uy+Ex2DQcD+boZjFWaDnSWo4uli0X7wIvCM6blm453p5Ni9dCGXhNXg47PBDyg8MzwQ5Pz8tRxha1O6ldz9PDh5tAy+5q1WSzln9Sz5cgBR4TdnhHpKUh43mx5D+Cx6oydO9ZOr9MmTJSqVIlsyQ/UWi601mzZpXWrVvJ6TMqVsd3yv1Df5Ej65PL2nVb5MSpwIMAL4prQPfYCoYNPOC90WW2HB6h5fibEHQoWuIjadSkaezfCc+O7jeerE2LsODNeRfcgGMf3stxfqTlt+XY93LY27SUZzk8QS9H+eTHuVB/y3EOlrN/Ywt7HlxvynOC6JCoiCuIgW8zI3KMF9KwEASEhic644QswwXHkx8wxgZHsAXBgEOU4LBnH0+HvFiui/Et7AD5MM5mOWxpVNgxPmXLsBxjUdjhHSFSfGeF8S7yx446800VxqisHR5d/vz5zcRp7ACCScCDcaxL6r0QaDkyaJCc+B//Q7ZVrChHKVd5BJjxQr6pQn5cA86DLjNeIIETosht27Y150AAgTwZN+O8mJrTtFkrOXrsjNw9ml1uH/jfUq5MIWnXvofWI9C1p7uKmJIH+wCRLFu2rLRp08aIg+U+++wzadasmdmHRxALFy0mpcqUNQLCuSFGLMHlXf4LoYFjyS5rh4BVrVrVLPdFXthhj6DDI0bYIWBw2GFj7VgSjHmYlIcdZfBgYKkvK8TwzMf84osvTP3Zp6ymTZuac6EM0tGNZlgDkUX0bVfaCaJDosPPQ2RciJsUIWQpKbw6BIcnOgJoPQp708KxtQ2G34ghW9vYaCRwdgwLjnwIqtBYaGTWS8AO78zaIdIIrh3rwoZ6EijB28POcniDpMWOfY7B2fEv7MgTMbZjXeb9bRXFUyNGyNW//U1Oq4d3UhviGT1nysDjpTFzDRBY1vJDEBFpRAHPkA8u8XEmGjtR6LRp00q27FHSoWNvuXn8a3lw6P8lZ44vk8VLN2secZfcQmTxdL0cnlYwh2Ag5tQD7qrWsaF29UuV/cRwnBt2eHM8MOC4dmzx1OC8+fGgwTNF7LFjix281856jV47Hj7U0WvHvQLnLdcKndcOb92WgR33BH9H7jeuL+Dv5gTRIdHhJ4gIBuCmRDCsKLHP93TZxw6O33Acg7PpLYfNkzjKeJwdDT3Y7nk5xtxsgzSclmvGFNWTvPSf/ymn1BNDFK/evBlrRwOnMSOIjB8yXmjHEu28Q+Yh2kBLZPb80q1dHvnl6Dty7vBAOXH6lorY1VhhoVzAGOezcOyPUG+4QOGicR4C8Hiz1o4t43heDsCBYDtgbeBIF2xnuWA7yg62g/PacQ5ejr8Hf3f+5pyDvZecIDokOp42qMLNyvZpOW76157TxniaydvqKV7661/llHqKx7RBM3kbGwQRD80riBZ2Qrb9HRDEAtKv/b/k6pFaen1vaBmB8bEXVWeEfvbsOZI5W3ZZo17cJRUaaweC08bH8dvyj7Pz42xattTNy4GEcn5wguiQ6PATRG5WntQIgG2A3Lx0HRkMp6vJvuXo8tlACyAI4uXIgzR2fOhxHN0mG2jxcnTFbPAFji4wdWGcz8vRPfMGafCcbPfT2sFhZzns6I5jt025k+oV0n1m5e39devKFs2XQAueDd3HkiVLGsEjqoxnaLfe3+nTh0jWyOzSunl5OaXX9ey5i6ZrSFeRbqQdZ2MYgroEc3RR6YIGc3R7LQfGT5ggIeEZZOasWXJdBZIxPepIl9bawRHIgENk4NjCATsEYjnSWzuOxcdxLjaAAkf+2FFXOMqHo97WDo7zsnb2b2zvN+49/iaA8pwgOiQqggWRLg1jhtywBEcQGW5Suo186IlgCeNq3LwIBOOHBBAY44MDNlhigyoAgWQy87Rp00w6rx35sk8ZiANlMOnYpqVBsYgCk35JS+OhoRFUYbK3tYMjgMIEZGuHR2eDKrYMxqjsR+np0mGHsBpuwIDYN1qODxliAi3fVq4sRzU/+0bLRx99ZOpNnbygPnny5lcUkbx5ckqO6GzSokVbbdyBAAPjZIwvduzY0exTLuJMUIUACvsgoUEV3mcmWPJB0mQyYdJkuXnjhhEexjP5uDxCYwWGsU44flM2Asa3U7zBEmwJoDAmynHsEDDsCLRYG0BQhbIpj/qQb4MGDUzZ3EPWDq58+fKxQRXy4BzgrEhyj/G3437gYQbnBNHhlSC+oApeGZ4bNy1PcW5ubuoZM2bEegBwHOe9Vm+whBsZDnvL0bB4W8IGQaydfUfWcjTE4PzgSGvHyagPjQ6OegZzNlgCBxBcvFYvRzAH4aeRsk9ZCDgNEo61+fAUj6hAXv373+V069ZyknFHFVDqTFS5Z8+eJm88Wl5vGzN2gqxcsVxGDKytqCxTJw1UjzMQkOK6Uj4PEETalOHhGJu0dhzjoYMnZe3Y8oBCOKwdk7F5Dzq3inCXbt3Mt1Y4htfNQ8TaseWBFBzcYB+e43Zsjwch6akXdmzJC57j1s6b1uaHDV67t1w4hM5bLoEcL8c9hChyv/F35+8B7wTRIdHhJ4jckAgRImFvTsA+wQiOBXNsLcfxl8HROGmQcNQrmHucHY3PyzGo/0RO8yPQcmLYMLloAy2a1w3laNR2yg/BhWnTpsuGTfvkwaUWcnRDEhk1aqSew7k4wQhAGVaAHseRzgpQfBx1vnXre/mqYiWpXLWaOW847PB8vWnZB3bfy1k7ts9jR90o2+5jF8z52VFn/nb8zflteSeIDomO+IIqNC4aOzeq5fj9rBw3+rPaPS/HuSQ0rVeIDadCZURx6FATfT7Xtq0sV4+JhVnxaMgb2wmT5sr6pa3k16PvyKXDLWTBonUycuQoMzZp87R1CS4jIRzwsyOwwsTsEiVLyRk9xjnFlxYkNkc94KhrMBdsF3z9nSA6JDriC6rQ2BnApwtDI+OGtgEUb1AlOIDi5dhajq4tnDeAwnG6WJazdn6cNy2g6w3nDb7AERjxvtFiAyg2+ALvF2jhPE1QZdu2WA4xW6XcVk+g5eo//iGj69eXReohBhowdodl6PCJsnfFh3Lj8Mdy6vQNOXb8pAwbNtScC9eT/BhCIBDhfWuG4QLqR/cYjwqOLiRdTT/OG3yB4xzatGsnhYsVN0MLHLPBF/Y5X4SFIAheLRxp2Xo57NiyD08a7Gxayvba0XWHs3aW86a1ARS/oAqcDapwffgbU2e2cFwf8nGC6JCoCBZEblpEhu6gDarwNKfxMz5HMIGJznTxAEtzeYMq2DH+RYDByyFeTGRmlRSblvxJy3ictUMcSEtQhX2AiBC04A0QultwNFw4Aijsk57GyJsqLOOFHfW2b6WwLJW1o0EWKFDAvFVi7RAW+/YK+9ghosWKFTPLh/Hu82kVxWN9+8qIzz+XKWPHmmt29twFfRh8K0P7fi3rFpSX0ycPy7nzVzW/bdJWhYq3VxA1ykawee3PLvhgOYIqrVu3NsIAj3ASVOGD7vw94BBnAhFw2AEEg4BHoSJFJE+BguZcERICG7ypYu0on9cMWYoMQaJc0hJQIYiCAFEOtuxXqVLFHMcOoWPCOUEVrx0BGgI1iBp2lMtH6XkrhTJs2bypQr154GBHeiav89F9RJJzQwT523I/cM2xoSwniA6JjriCGHghH0+JoANChDdlGwENlVfquFHtDe8NtLCPLTe6lwOkIVhiu5DYWY7GQsOAozHBPSmAAohYeznSwgUHUODwLr0c9bMBFMsRIAm2ixNogbt8WfYuWyZHlDujdnxE/syZU3Jg1yw5fPBb7bay4EFg3K1j586Sr2AhswjDBU1PvjxM8PIQXETEcsFvkfCg8QZQLIfow3FN2PI3GqLd+YxZI2WGXrfvv//eCAu8HfdD9An84NF5y+DvzAOI49YODnjtyIsHmtcODu/Xa8dDimCJrR/lUyYPSGvHMTgCSfzmb84DimsPT08DjmvvBNEh0RHfGCI3JTe13ec3QsY6fGzZ9+Ow9bMjPzgEINjOy/nZ0Tj87K5fv/6IHRyNLyGcbbhPwyGKF3nzRTnz+Uw4FcWLl6jfpVgOMcDbyRSZTXr27iPXrl41PGN+VqgCaRPOERwiGOHlbt+6JXvVi+cLfIxrUl+CNF47tn5psQNeO8tZGy8XbEeeXjvyh/PaWc7PznIg+H4DThAdEh1+gogQIDSICFv27U2LiNl9axsfh73lbFov52f3unHsP2ta5gW2bd9BcuTOG/ASYzyiZ83Pj8PzREg+KlVaunbvYYQGO+C1s+XyO5h7nB14Go5yn8TZ+gVz9p6zvBNEh0RHfB4iXUcG/xlbs4PpBFMYDLcD34DfdJWexDEWSXfPG5Cxdt7gC2Nq2NF1oh40KDjsLGftqAv1tHZ0s+l2WQ47uuhwzDm0dpajK2zt6LbD2eALdnB0W0mL6GDHEAEcaeG8dqT12nHt6EJmjswuvfv2M4JI95DAjU3LsALdZTi6/JbjfLn+lmMYgjIYJ7RpEQzScl2+/Lqi1KhVx3iodMm9wRfs2Cctf0vLURcvx9am5bi1ox5eDjvSkd5ylAWHnTeAwj719nLkZzmuFeBe4BpwjPO3ZTtBdEhUBAsiT2pEi0CHXdIKoaALxzgPQRD7pgogcEIQhPEt9nnCc5yAh/dNFYSBtIznWY5xLewsR1rGtAiMMFbJPjzjVbxt4l3+C8EgLW+qWDuEFDvv8l80MAIoQ4cONXaARkoAhXMjHXY2qNKvX79YTwWOT4ryqQJrh3jzpgoTsblW2CHALAnGN17Yt3ZwvA3TvlNnE/SgLgQYvEEVHhS8G+1d/guBJehggyrYIfa8qUJAwnpYCMaXX35pAjL1GjSU0uU+kcOHDptgBwEUa4eAwhFoQZDIDzEiIGODKtixJdBCEIW8sUP8WDascuXK5kGBHXUiqAKHeGFHGQRQCOiQxpbN8mgsCcY5YUcZTZo0MdeBtPZ8udeYEM53Y7iXSOsE0SHRESyI3LA0GgQMQcMLoNEiCHhWvD5nn+DctNzMfL+DrW0EHIfzBlAsR16W44ZH+PD2aBiWC7ajgRF19gZLqKOXww6OKLY3MEIjprHh5VmOxosIBwdV4BBBawdIi5Bx/uxzjIAM18WmpZ4EghBaa0d9SEsZPGBYgKFvv/7mIYB35E3LgwaBJy315RgPGjxgb7kIheWwY8vDh/r1HzDQBHDgCarYIIi1I4iB4JC3LYO/MbY2P+zhqKPXjryws/mxxYZgkNeOYIx9MFo7HnCci9eOByx2/Obc4EnLdeBcuF5wThAdEh3xjSHSUC1o3IgIv+0YFXaA33iPwVywHXlgR8P2cn52cH52cNTjaew4FzjbIIO5hNjRwK0dIKDg5bB7HEcerdq0lRx58qpon5Sreh2C80M8nsQRjPDjiCwTYc6ZN5/pthOA8gZk2GIHZ9PZtMF27AfbsY9tsB2cn53dx476BtvBcX5ejnvAgr8jnBNEh0RHfILovVktuFERG3vDvgyOsp/VLj4OkfOKrrVLKOdXxtPkhwDgeWaKzC69evcxgpXQtI/jAByCu1o9RyLac9UbI9LsZwe8HDbBnF8ZfnZwz1pGMMe5Aa8NcILokOiITxCtCNkblS1dGbo7dGftTcxvOG+wBI7xPG9QhW6xn10wZ4MqdIUpl3oEc9jZAIp9QwY7OG9ABp6uPJw30GI5b6CFIAicDbRYjq6sN4Bi7WwAxWvnxyGE5Id33LJ1G8meM5dsUB5RwI6hBOy8gRbG92ygBY46+3EIBl13znezdjWzZo+WwUOG6PXcbbqeDCGQnzdYYjnSWo7jXjvy9HLsB9uRPxz5wJFvfBxDBHDUmbrbgAznxLWx19teE8uRxgmiQ6IiriAGujmMhzHpFsGw44V4WYzxEPDwBlUYmyKowsRp9rFjbIlARnBQhSAI42/YwDEORX6Mtdm0jCURGPEGVagLaRlbZB+hRpQog6AK+/CW4wPs1o4GybJe9k0VQGPkWykEPKwdYkYAJTioQgCFN1XYh+eaECxhpRsaMDxiyxqJfOQdG8DDgDdQ+Hg7149u47p16yVNaJg0atLElEta7HgrhUCL9ZwYeyWowjedSQuH2BOc8L69gqDwZgjLaSHyJUqVkvYdOpqACt83wY48EaYqVapIzZo1jZhRLmnZB4gPdmwJqPgFVUjPvWFFizIIwCD82FEGHEuCkYb6YUeghcAP54Qdokh9CRCRFhvuF8YZEXbssHGC6PBKEFcQA54HT3TECiHCO6MRABolr/RxI3u5sWPHxgZQAI3TcjQMONLAYW/taJTkhyjYBkQjwA6v0cvxahcNxjYq6krU2QZQsKMhwnmDJTQshNQbLCEtARk4a0d6ODwwywGEGQH12hG4sW+WeDk8PYSOMimLIA0cdnDXrl2VJk2bSa58+eWgXgcrxjwk8Ha9aXnAeAMoluOBQRccjnx5SBH0oJtcqUpV840VAiD87awdWx5OwcESHmY83DjONWEL5w2WUD4PMwTLa0cZcNTL5kfQhjecbJ2xo25w1o5jnAMPXdJwH/B3sHXmb8f1xNYJokOiw6/LzI3KjQvszUlD4Ka+efOmuYktx284jrEPH8zFZ0feCeUYd6NewXbBXHx2nIvlEDHs/Djb6OPjQHx2BBW8doiUl+M3om7GEvv0MQLpZwfoYnsDGY/jCFCwbdCosZmgjQ15Wju21s6mA4w9Aq8d+8F2Nn+vHRy21sZyfnZwXjvq5+W4N7ie/D3svQWcIDokOvwE0eHlARFp1aaNROfOY7xlxNvP7mlBviwSm1u9TzsFys/uTYITRIdEhxPExAWeEOOVmbJmi/ESH3pKzwO8rinabec1QcY5X5TQvko4QXRIdDhBTHyw0IOZl6heImO0L0K8ENq1a9dJZFQOWbRosemC+9m9SXCC6JDoQBDv//DA3Hw0TrpxDi8XBH8ItmRUL7Fr9+5mnNPP7mnA32+d5pk5MpsMGDDwheT5qrFv7165dBlB/MX33n0eOEF08IUVRCK+e3bvNhFfh5cPpqk0adZconPlMZFtxv387BIK0pNP3oKFpF37DsKajH52bxL27NrlBNEhceEVxL179pjJ0g4vH0ePHDFTbXi7pHPXrma4ws8uocCjYprTlxW+ljr1GqgXGvD4/WzfFPCAdoLokKhwHuKrwwntOuMlRuXKbSaQP6+XyJSWuvUbSMmy5cxbPYikn92bgt3OQ3RIbNigynHtwjF5GmF0ePngDSDmL27avNlEnLv36Gm+s+xnmxCQH4GVDp06m2ANE9YRSD/bNwV4vC6o4pCosIJIlPnUqcCbKg6JB6bdtDQr4eQzHh2Tk/3sEoKrKh7jJ0yU7DlyGkF8nrxeBxB8coLokKjwCqKbdpP4uHjxgnzLvMRI5iX2fa55iXiYrHpDF3yZ59W9NxVu2o1DoiM+QWTaBk9p7w3KPm9AePnHceThuCdzfHuFbyvnVC9x/4HAvMRnyY90vBqYTT3EEaNGxXm1LjgtYB8+mPOzC+ZsftTBawf/LBy/g8twguiQ6PATRG5OxqTosnhvUrp0vIjPFhvg5awdYz/BdnC8uG/t4AgiBHM2LRFSyzG2CUfk0Zs2mPOzsxyD9Jbj3HhbBI5xNsvFZ0eAwtoxtgXH4hPWDo63Q7z5WQ47OK6jN621o9GTbsWKlWZeIqtqM6k6uFzsuFYIHlN2/DgEkbxy5c0nLVu3liuX+SRqoOtJXehG27Rw7MPz23LkBSyHPfvYerngtNYOjnpxvtaOOgbbwWEHhy2/ud5egYZzguiQqAgWRNtwWS6LlVRomDQ0wIopLJvFyiTsM0bFyihw3qW+WEHFy2HLSitFixY1K7bYtKxuwpJbrPZi7VgJheW67Ifq4VmGHjtWnmGfhR9YkYePyLO6DXaAFWhYrouP11s7VqopUaKE+Xi9tSOiW6pUKfOdFWtHA+Uj8nzTg33sOHeW8PJ+U4UGznJd3mXCaOAsZ9WrVy/DAYSJ5bq6detmGrnlsGOZMMsh3izhRX58oS9vgYKmLlWqVJF26jXy96AMHhR8F4XlvxAR0vJ3qlSpklkmDAGhjohtwSJFpVqNGpo24EEiQnw7pUGDBuY3+ZGWZb34NgppsUN82efbKxzHDiHjuygsE0Za7CifvLzLf5GWb6XwnRbSYEfdmzdvbr69wgMMO9Ly/Rg+nE9azgN7/rYsA8f3c0iHnRNEh0SHnyBy47NkFiJil8OyDXrAgAHGo2Mf0FD79+8fu1wXwLuDY8s+jQM7Gj1ej+VoJHAICmVYMSYt3hocdjQc7BAKGj12NBbWM7R2cDQsOOrM+Jk9F0SOhUttWhrvkCFDjIBiZ70UHgJ2GS7LYWc/+m45hJSluWxa6jh8+HAj5vaVOc6RdRlZEsvaUU+uKZzNj7R8FMsslKvXl4jzoMFDzIODh421Iy1LoLE8ly2DfPk78eCxZbC6DFNvvqjwtakr4D1nliLjwYOdFU9EiGW4bH5ssQPWji3psLUcdjws7cPI2lFn6uPNjyXCrB31w45z4Fz4DcffiCXCuP5ca64JvBNEh0RHfF1mYLtrcIBGzqA/Nyz7HOe35diH93I2reXII9jOy9GAE8oxRkZDC7bzctT/aewQCvaDuYTY0cCD7ayIPM4OEUM8ONaiVRvz7RWOUUdrB6yd3ffjWOqsR89eZtUbvM/zMdcMUQTetM/KkR9lUrbXDi4hdpy/l+MaAISRreWdIDokOvwEEcFArID3BuU3osTxx3H89rMjvyelfV4uoWU8j93L4hAKPF68xN59+8qNG9cfsQOWA8EcC0eMGTtWsmSLMtFrK9zBdgnN70kc+TyvnbcuXjsniA6JDj9BpHtLt5gur9dDgWdcja4uNy7ALpjDjobNscdxpCFtMIddcFAFu+BgCZzXjkF5utVeji54fHYMAXg57Py44ACK5bg2liO/YC7YjgYebGc5G0BB0Fq0ai1ROXObb49YkWA4gIBFcKDFcta7Oqf2dF2zRecMdPVVZG1ahiZsWuzhgE2LHWOkwHLY22AJx21aG1Txs6Ne8aWFo76ktxx/S+4P/r42P663E0SHRIffGCIBEJbEZ2yKcTa8DLqXjAcRtLBBFcA4FwEPjlk7lpwP5hg3g2OsyKZleXnyYxzL2tkACgPs7MPDERihTuzjybFaDN8xYczK2sHxvRM+QWDtCKAQLPEGVRAaAiOMWVk7RJgPxvPxekQIO4SKb5swpmntaNxwBFqsHY2eAArfXsEGIKwES7rHrGaDHQ2e74t4P3IPx8fdCb5gR2SYgFFIeAZp3KRpbLk8NKpUqWICEggGHKJLYINACwJCfoh4vXp1JVW69DJBrw2TtRGZWrVqScOGDc1v7BAbgid8e4W01Aexst9j4Th2iBbfRSEAQ1or0ARayJPysCMtH9EneEMa6ocdAR8CLTzosINr06aNCQaRFju+hcOnJLhHuHdsGU4QHRIdfoLIjYiYMXBuP6oOeKrTmGnE3MiAhg+HKFiO44iDDaAAGjQfZkJkyAsOrw1hQWTgKBtvgbR4V3A0DrwH0iJa1g4xIKprv3cCRwODsyJOo6IR99Xup/3eiT0/yiWQQTcVO0QB4UN8bVoaOUEaOK8dHGJu7QDBF28AhXoTzOHhYe3gEGEeIl470hJogCN/xg75HADzEhES0nO9EHUeKHbMEJ6AjI3Skx/b8ePHSXjGTGbRCDxO8iWIQeSe46TlmrFPsIT8OFe2kyZNihMsYcuDiAcP+Vg7Ai9eO/KF42FkzwM7HnbUm/pTP45xXxGEIi0ceXL+9rsqThAdXhniG0NEwBA59gE3LTcwg/bcsJbjRudD6RxjHx7O+10UQJrgb6AEc3528XHUEY6GGB9HGXDe76d47WwDx44GmJBvqljOisjjuOBvpVg7Ag/Bdt5gBGm++26nGUvs07efCbbAWzub1nLeAAXXCi/zs8+/lLoNGprj8IiszceC/WAuPjt4u0/5wVx8dtTN1sEimOPvwcOMhyVpuCbwThAdEh1+gghoWPapbjl+w7/OHI0LBHMJsSM/v7SvgiOg0lq7x3iJPJwQ9GA74JcWwWnarIV8VbGSeYhYmyelfdVc8P3mBNEh0eEniPamZOu9Qem+0W1ma495OWtHtxfvMtjOcjZva0eX+HEc3gMcwuDlKNfL0Y3GLjiAQtc9OK3Nz3okpCU/0no5m58fZ/Oj4QbbwVEuQwpeDjuGFJ5kx3Wiq54hS1bz9gqeIcEY7GzgwS8/xu843r5jJzNBm3NEbGwZNi1b8gPBnNeOfNknvQ2CcAzOm9bPLr601Jd6U3+uob2O9rcFx50gOiQq/MYQuYkZc2NszzuGyLgiQQvvmyqM/RAYmT9/vtmHZ2AcO4IyNq3l7JsqgPEiAiOMgVmOyc3k5w2qEC3lzRLGt9jHk6B+cIxtsY8tHG+WeIMqTMgmWMLbK3iA2MERGGHitC2X8clPPvnEjOdZOyZ482YJk9HZJz9Ek2AJ45JcK3g4AiOMfZIWOxo8dnDWDgHhDQ0bQMGOa83H3Xl7xXKIWNWqVc04Z8vWbcwq2IypEsTg7RXEAzuEnY/Kt27d2ogPZSCkTZs0kVy5c0vOvPnMOWDLmyZ8IB5hwg5hJ3gCSEu9ESsCLQRMOI4d9gRLeIOF39ghVgRa4HiAYUdaAijUh7TYUc9WrVoZjgccdqTlo/ycH3XFjmP8jcmDgB7XgbROEB0SHX6CyA2N0CFUtkFxMyOQnTp1Mo3YcvymgdPY2Yf34/CeaPTBQRU4bwCFRk5k1r4hA0ejI3DjfQOFxkKgxQZQbFryQ/CsHY2Mutg3UOBo2HD2DRQ4GiriBWftEArekLFvoNBIKYfgiw2gYAew40ERbEcDtxznTKCFVxuDOR42cNSD8ol28zfgWvId54GDBsv4cePM38SON2KPqHvfIuGaEexo0bKFWVJslZ4PY7xjxoyJY0cZBFp4yNhy2cIR8eW4teOh4w2WUD6BFvKkPDiO8RAjyOPNjwcggSTOk/OFw463fUgDZ4WQgBHXn2tHeieIDomO+LrM3KQIoxULwE3NwLm9YREMOAbS2Vo7jj+OI52Xo1EFc35pvXbUy4+jfvFxNj/L0ditHecMZxt9MPckO+qSELuEcowDwnGshXqJufLmN8eCAxSIkxUgCwI3B9TrYvyRT5Ne1uPkZ4XUgv1gDjvg5bDx44LTUo+EpLV2nCf7dsuDz3u/OUF0SHTEF1ThxkSI7M0K+I1QBXN+dvFx3hv+ae3eFg5YDlHcpt15uxLODRVE0njtgDetFfp82tVm6g3i42f3ojnqG5/dk+ps03rtnCA6JDr8BJGbE+/QBkAseIIzXsaWGxdgw3iZl+N3fBz2wZxfACWYY2A+mKMuto5w1Bk7v0CLN63XDuGAo/FhF5w2PrvgoAp2fkEVP7vgIAj5wVk7OIYbrJ19e4WP0DNsYIXD2tGttvnh2ZMO/uPSZaROvfrGS7N2HLd2cMCb1s+OfXjKg8Pecl47W67Xjv3H2XHO3G/85m9EGjjA9XKC6JCo8BtDRAAYWyIQYcfo8AwZ5yKQ4Q2qMMmYtz4YF4MDBFDgGAOzHONwcDaoQlrG4eCYqGvtGEMiCMJYGWXCMf5HwCP4TRUCKNSTfXjeeCA/xsBIB8+bKuTH2JbND46givdNFcYxCaB4gypwBEvskmAAESYIQqCFa4UdgsabF4wZkhY7OJbrYmwROzhEhLdNmDzu5YKDKggDS2Z17tzZiAge3qrVqyR1+lBp2rx5bBkINsGSVq1aGSGhLjxkeNuEN1rqNWwkFStX1XM8b4InBD0QHuxIS2CEJbtIS55sCaDwRgvHsUOULEda7BAr3o5hCTDKww6ho0wCLaSlftgR8OHtFR5c2MERGLJvr5Af9kzgZoyT4BxpOW8niA6JjriCGGgY3Jy8jcGgOSKDaHAzE4klQkgjxg4OgYBjyz43M2JgOfYBXgENhtfmrB1eAhxeD2WQJ2LQoUMHI1rYwSHQHTt2NG+lYIdw0IgI8LAMl01L4yRY4n0rhUZMkAZRJT+bFg6RpksKR4Pu0qVL7BsolsMOgWfci0YKCPDYt02wo5HD0Zi9dgR9eChgxz62RKcJHliOeiOaPADsWCDXBsG1DwDsLl++JA2bNDUr4RyIWVWbY7zx4bUjrQnSzJ1rlhErWuIj5U+Zt0UImFg70hOQ4W9Mufzt8SR5cHjfImELx8PD1o8tDx04a0e+BF94oPDb2lE3zoXzxI7ztkEV0lJfri/XBUHkesFh6wTRIdHh12WmO4ow2e4tHOAGZsCeG5YGBMdvy1k7L4edFVo48rBpg7lgO2z80no52/iCOWuHCBGIoCFaOzjs4J5kZzn24bkecFYcvHZWWECwnU1L8MWb1nLeAEUwhx2BESL0fHul/4CB5jjH2NqghTe/H374QUaph585Mrv5st/t27fj2LFl33IW7BPICbaz3JPsbL0sOAc46mXtvBzgAcX9ZocrLJwgOiQ64htDRFwQNG5Ye4PyG/7PwnGeT8uBZ+WeJz/SIuKt2rSVXPnyGwHhAYFNcFr2EZy5c+dJROYssly9XsYh/exeB85el+D7zQmiQ6LDTxC5KQHdTe8NiudIN5et5emm0oVmG2xnOWyDOYBn4E0bn53lggMofhz5JZRDVCxH43tWjusE5w3IPImz3lxCObrv1Hv16jWSMUuk8RLxyBiK8AZzbNDiiNoyPMHUm6nTpil/3NhxHDvssQOWY4uNtaPe2Hk5r503rTc/6m85PzvOi/PDzl4bBJJry76FE0SHRIdfUIUblTEixrbs0vs8vRn7IpDB+BneCWDMh0AG42fsY0fQBc6+qQLH2JwNlti0jB3B2SXBsLPBF29QhVfYCKowxmTtGBMkLZOQ2aeOjHcSGGGszNpR//Lly5uxMrwQeDjeIrFjYNgxPsrSXIyfcQ3gGdvkzRLGU7EBjIt6gyXYwREEYczQejpwBEuwo8FjR4TZ2sFhhzCwhBdjn4gAHCICR6AFjrRwBFD69OktzVu2MlNqGKslsME4LIKDHUJNUIVgBoJStMTH0q1HT/NtE4IqcNjxkCGowlsppKXebHmbhQAKDyTsEGECL4D7AjtEDTvK5kGDHcdY1ougCnlbOzjqTf2xg2OMGI66WjvuFTvhnWvA9XGC6JDo8BNEGgOBFQbD7Rse3MxEXWl8NGxuWjh+w9klvGwjD+ZoEK1atTLBEiuwpIUjXzgaB94DUUi8G2sHR5DG+wYKdYSzARTSwhF8gbN2NFSCL/YNFOzgiOAi0oznYUejJKjC64Q2LRxC5X0DBdhgiU2LaFEG0XKvHfnR0C1H2bwNY5fwshyv6BF9t+OXXDOCDDwU4LDjOiAY5LdbPWO8xKEq3oi/XZoLO9ISVOFBcfXqFSlZuow0btrMPOCALYNrQbCEYAt1gWNsj30CI+RDftjxkAB2TJMtDxgbpYcjX8okrc2PLXXjPqL+5IcdDzY40tq/JdeY/OwsBGydIDokOvy6zBY8wREPfiMO3KiMTXFz+3Hsw/Pbawdo+AzCx8fZtHCkJV+vneWC7WyDhPdyXjtvsMSbFu5Jdk8KjAAaNecBZ/OznDc/uOD84MjPig2gDOwsR57Y8QoePIu+NmvR0ry9As9SZtbOpqVsrtc3NWvJ519VkHv37sk15b1l+AVBSAc4bvPz2gWXwW+bHzaMc3rzs5zND460nItNa4G3iUdqeSeIDomO+ASRm5LG5r1p2Ue8vBz7NDzEg31uejgas+UsEKpg8bOctaEMBMMrfvwG1gaetJThtbOcNz+O0YWzwg7sedl0gO4iNhyznDetPWfKwAbe2tm8aMDWji0gX2vHb2yC60f+XjtA/jY/mw8LbRBpJuJMdz5j1kjp3adv7DW1dozZsY9dj169pETJUobDS/eWwXlYW9Lac4DjOJytG948W9Lg0eHVe68LaUlH78DmB884L8MHNj+OMX2K+a3kZ+3Y2r8L+8AJokOi43EeohfcqNzsjLXhOdobmK4tDZUGA4dgwNF9pPFiY/OgK0uXGRsaBo2FLjn22AEaFd1WGgwNnTz5TXeZNORDevKm60njwo601IGuLI2VfcSWMSm6cnZMkrTkhR2iQv7YcQ5M8qZbSVps6WbThWQlaBo/HGKAjR33tGVgR3rqiB3nxAINdGnhEHnGWekucoxySc/1YEyNSfCUgUdJ/Rg/pN6kxQ6ObiblUIfr16+ZiHNYxkyBsVUtk3I5J7qp1JG0U6ZOkwyZspjJ4JTB3w47ymI+IF1cWxeEizqTFjvOjb8R3Xe6+vz9eeBQZ+wY20XUbFqGP+yK6pwHAkw66m3zY9yT7jfl8neiLvb+CIYTRIdER0IE0Qod4zy8kYLwIBrwrFJCA0IMaBjYM84Fhy3pAKLmHZMkLQ2X8S6CK+zD85u3IBhLsl1QxAsxQbTIC563ZggKsAw++zQsymM8jjxoqDRKRA3OBngAxwl2EMCxwkn9EAjExQoik74plyASXTnsEDP7CQHygkMQaeRwViCwY8yPenJNqAt2jNvxsICzdoxnMkna2nGeXCvqiShgx3gs14q01IWuKNc+TUiodOzUWU7H5GcfFEyI5trN12sXmiGjDFYB4hogatSZvyGTo1nFxgoYZTCOhx1lcA04hngxpozA2bTUg/LxZK0d14ByEVHsEEHOi78lIo4d9lwDRJb8+Hty3n5wguiQ6Eioh2iBWAC7T6NDzLxjP1YU8EKsHcdoFNaePGgwBEy8NqTF26AxsI89HI3J5s+WvGnc5Mk+oLGRn7WjDnilCB8N1tYdLwVhJj222OH1YEcjhaOh4g3T6K0ddcADwzOi0Vs7PB3E0GtHWjjK9XKIFSJI/eCsgHHMy+ElIzxwtgyEGa/ReluHDx+SGrVrS7YcuYwt3huiRrl4xFxDzit7jpwyUkUIsbdihR3XhgcZefNQoVzOF1HjumJHvXioIID8XRBOrh8PH+rC9YIjD+pMuaSB49x5iFIG9bNpEVdEEjuuPefoByeIDokOBPHuvfvm5kN4EKD4YG9UP45G/zgOWCH17gdz/EYUbFqbD1uvHRxCQfpgLtiORue143d8HOm9HHXxcja/YC4hduSHKMB77fw4m9aei+W854aIbVFxZSyR9RIJcnDc1gXwkChctLh6iENNMMObH3bea205b51tftTdpvWW4bULrrPXznL24WbP1/LBgOchyzk6QXRINFgPkZuPxsPW4fUFDy7vPsLCtJrc+QoYDxUx8dryHnOpsuWkboMGRtSC07/OwBO+dOmyE0SHxMPTdpkdXi/gXdIt5tsrAwYG3nE+eTJwDI+PlW6qVKsun37+hekCwwXn8brCdZkdEh0JDargXTi8fqA7el1FsHmr1pK3QMHYsT97jDmEXbp1kxIlS8s53bfd39cJfvcccILokOjwE0QE0I77AAIYBCscXk/w9yHQE54ps/RXLxGRscf4+xFQoUvN1B26ot60rxred8y99xxwguiQ6AgWRG5MblKmofAbj4IIIlNNmArC1uH1AnMCmd7y6eefS7YcOc2UFqbKcGzEiOFmGlNEpizSsmUrGT5s2CPpXxWY+sTUK8SPYAvTjRB37jsniA6vBMGCyFMaAeRGtd0ZblYbcLGD8uy/rhx4GzhgOURk3fr1kiFLpPRRoWFskTTwK9V7ZB3FiZMCn3ENTuuXX2Jxto509Zm7CmfvO2ycIDokKvwE0c4VszcmNyy/rTCyZf9xHDe4H4cHkFCOuljONiT24YmmwnnT2gir5Z7Fzq8ML8f1iI8jz2exYx87rjOcrV9w2idxjCU2bd7CjCXyNyQCjQASrS1QuIgMGDjITM0Jrostl63lOB7Mee3Yh/fawQWnDeaoJ/W1HPvWjonx5AnHMeycIDokKvzGEBEgGhG/ATcsXWfeumDZLCbvsg94m+Jz7ap5l//iOMtmMXmXfXgm7cLxFoSXY4ksJibb/Hg7hOW1EGQakOVIa1+/A0wq5nsnvKmCHflZjgnD1o4ILGXgfVg7xtLgeJXN2jFJuEqVKqbrSYPEDk+ZZbh4A8PWhcnLfA+Etzy4LtgxyZnlrOi62mvFRGQ43lbhGsIxKbp27dqmS2vTwvEBel5xs3aMrbGMFq/vIY7YMQGaj8jbJcGw48HBt1JY4Ye/GQEUxhJTpEknDRo1ljMxdUFYChcrLuU++dQIDyJJ2latWpllwuzDh63lECbKxZ6Vi+h2kw92lMWKRCwpRj7YkRY73h4iLeVSd1YBoo6cE3ZwvJnD+XGPWfGDZ58t+8AJokOiw08Qaaz2RrXgZuYNC9bPQyi44eEQEtbFQ3jYh+e4lwOIBhxiZO3wYsiPsSMaKRxCgh1rG2JHA0Q0aGgII11BOASCNfoQAGtnOV6Rw45zoMHScHljwkZf4WjgCDYTf+GsGCD61g4xwI63NGx+2LGuIIJt7awY2OW64BANhIW3Q6wd1xEh4c0N7LjOCADvMmNnOc4FIUHYbVp4xJBlt6wd5803XxBxfluudZu20rNXb/PmCmVeUvvOXbpK127dzDXGji1jeIBrgB35ss9YsTc/xiMRbOpi8lN7xJ/3o21+2PHaH+8yWzvy491rOM7J2vEgYmk0y2EL7DWycILokOjwE8T4wM1Ml4utfZLTIODYWjt+462wxQ5YjrTBdpbDjkbix9lyLWfT2sbntQvm4rOjwT6JI+2TOBry83KIDOIQzGEHgjnssA/mvPWz+bHFBoEM5oCXwybYLpijLL/8/NJiR32ovzctHMfZjw9OEB0SHU8jiNzACJH3Rn6VHI3fz47GF2wXzAXbgWA74GeX0LSJxYHXlaO+CeH84ATRIdERryB6hMaCG5RxHrZP4pi64+XoVj4PF1yGtbOD8167YM7aIYQg2M5y3vzg7FiqDR5YDjvLgWDOz87L0WX3pmUfO+tVsfXaeblgO2z87OCC7eCflB/7fmnjy8/PjnPy5ue1o3yb1trBGXh/K/h7O0F0SFT4CiI3Jp5IzA3KTcsTncAJH2T3BlUYm4PzBlUItMDZoAogDYEMG1QBrMpCAIUxOsvZoAprELJPnqxCw7dIgoMqBEHscl3YwVWtWtVMGbLeCmOWBEYYj7N2rKEIZ7+zQn6MhfJBdca8OF/sWNmGwAhBFdJix/godoyXWTsCLdgxtw4OO8ZHCRx4gyqMjxIYYZzOyxF0gEM04FglhnFUxt4QDcqAYxzVctQbsWbMlLFFBB07gheMmTIGae0QJcZHGb/kN3YIEmOcjH0iPNixxQ4e0cIOextA4Td2lMW4J+Or1AE7HiQEd+DIGzvKp27UkfpjR1rOge+2MObLdfW754ATRIdER7Agntab8pg25v2s46cN1N6cjMEhLjRyRIGbGyAkcDZYAjgOh/CwTyNn6Sg+fmQ/Nm9FAzEgqMKYl+VIizBaOysk3qAKDR8OUcXOcggJgsw4FRwNG85+WB6OBkswBxHHjkZJQ6XhItjkB0cjb9q0qRFirx3iwBJZ5AeHkCEkiDh2iCKA8wZLsCMgg2Db/Li2fIiJhWRtWurI92JYq9CWARAhAijWjmuL8MHZMkjLd2AIemBH/hxDhLzBEq4rgRICIxzHDnsi4IizteNa2ACK1w4bGyyhbtixXiNlWzvGE3lwEFW258AxgiqcH3WgDETwhP5N9s2ZY7ZWFJ0gOiQ6vILIE/qEisoObRQb1IM6sGCBnNYb3t6gNBIWD2DLvuG0IVxVjgbh5bA757WLSRvHTjmWpPJyNBLsbKMynNoFl3E2xu5CjB31t3betHHs9DzitdPzNBwiEnO+1CXY7gx2BF88dpSB3SUVAMvR+LGLw8WkRSi83BXsPPmRFg4xMILhsbNBCzgeXrF2+jtO2mA7tTGBjBi7OGmtnW7hQLAd9fbakT885Vk78opTRnx2Xg7og2KPPiQ2qMe/W732kwxv6Pk6QXRIdMT1ENUj1Jv4yMaNsnvcODmpXSTbSI23qGBlZvv7RXDevC0So4yn4oL5+DjvvuWex+5t4NjqPXZMewG7Ro0yvRMrvE4QHRIdj4wh6s1onvAn9LduT6v3c0S7w9u0u7ZVsa1jRweHF4KtbdvKziFDjDDiEZ48fjzwAHaC6PCqgCDe/+GB3oBEWo8ZL9HACGTg9wm9UY8fOuTg8GJx8KCcOByIXhuoEMb+VjCGe+XKVSeIDokLRPHGjZtGBE94bshYII7crA4OLwN+95zi7NlzcvfuPXN/+t23zwMniA6Phb3p8BYdHF4HPHjw00sRQ+AE0SGBeDk3oIPD0+Hl3odOEB0cHBxi4ATRwcHBIQZOEB0cHBxi4ATRwcHBIQZOEB0cHBxi4ATRwcHBIQZOEB0cHBxi4ATRwcHBIQZOEB0cHBxi4ATRwcHBIQZOEB0cHBxi8M4777zz/wcJ1Vi2jlBtu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4891210" cy="489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486" y="249920"/>
            <a:ext cx="5031770" cy="4404759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6795256" y="559473"/>
            <a:ext cx="5241169" cy="3277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rgbClr val="92D05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2.0</a:t>
            </a:r>
            <a:r>
              <a:rPr lang="pt-BR" sz="2000" b="1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 </a:t>
            </a:r>
            <a:r>
              <a:rPr lang="pt-BR" sz="20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Hora da conexão!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O seu sensor deve estar posicionado na protoboard. O </a:t>
            </a:r>
            <a:r>
              <a:rPr lang="pt-BR" sz="2000" b="1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fio preto </a:t>
            </a:r>
            <a:r>
              <a:rPr lang="pt-BR" sz="20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(fio terra) deve estar a </a:t>
            </a:r>
            <a:r>
              <a:rPr lang="pt-BR" sz="2000" b="1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direita</a:t>
            </a:r>
            <a:r>
              <a:rPr lang="pt-BR" sz="20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 do TCRT5000, </a:t>
            </a:r>
            <a:r>
              <a:rPr lang="pt-BR" sz="2000" dirty="0">
                <a:solidFill>
                  <a:srgbClr val="FCD049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o fio amarelo 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(responsável por atribuir uma saída) </a:t>
            </a:r>
            <a:r>
              <a:rPr lang="pt-BR" sz="2000" dirty="0">
                <a:solidFill>
                  <a:srgbClr val="FFC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no meio</a:t>
            </a:r>
            <a:r>
              <a:rPr lang="pt-BR" sz="20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, e </a:t>
            </a:r>
            <a:r>
              <a:rPr lang="pt-BR" sz="2000" dirty="0">
                <a:solidFill>
                  <a:srgbClr val="FF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o fio vermelho 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(responsável por ligar o sensor nos volts) </a:t>
            </a:r>
            <a:r>
              <a:rPr lang="pt-BR" sz="20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a </a:t>
            </a:r>
            <a:r>
              <a:rPr lang="pt-BR" sz="2000" dirty="0">
                <a:solidFill>
                  <a:srgbClr val="FF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esquerda</a:t>
            </a:r>
            <a:r>
              <a:rPr lang="pt-BR" sz="20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. 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6896100" y="4689756"/>
            <a:ext cx="5140325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O fio terra deve se ligar a parte negativa, e o fio vermelho a parte positiva. Ou seja, após conectar ao sensor (um buraquinho abaixo da sua perninha), passar pelo seu respectivo polo.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4DC017B6-35A6-4CCD-B7CA-A07C1EC85F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8246" y="4029184"/>
            <a:ext cx="7479323" cy="420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91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5" name="CaixaDeTexto 14"/>
          <p:cNvSpPr txBox="1"/>
          <p:nvPr/>
        </p:nvSpPr>
        <p:spPr>
          <a:xfrm>
            <a:off x="0" y="2458369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Entenda o seu</a:t>
            </a:r>
          </a:p>
        </p:txBody>
      </p:sp>
      <p:pic>
        <p:nvPicPr>
          <p:cNvPr id="13" name="Picture 2" descr="Arduino Logo - PNG e Vetor - Download d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78" y="2827701"/>
            <a:ext cx="1018431" cy="69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utoShape 2" descr="data:image/png;base64,iVBORw0KGgoAAAANSUhEUgAAAUQAAAEaCAYAAABpbi5BAAAAAXNSR0IArs4c6QAAAARnQU1BAACxjwv8YQUAAAAJcEhZcwAADsMAAA7DAcdvqGQAAKJcSURBVHhe7f0FlB1Htq6L+t377hn3nvPOeO/s07t3d7vbIMYiYUlVYiZbaFsGWWwxMzMzMzMzM1mymJlZstAyu+ebX6yKUtZSllSikmSFhn/nyj9nQGZl/DkjZmTkOz88+FEcHBwc3na8wz+/Aw4ODg5vG5wgOjg4OMTACaKDg4NDDJwgOjg4OMTACaKDg4NDDJwgOjg4OMTACaKDg4NDDJwgOjg4OMTACaKDg4NDDJwgOjg4OMTACaKDg4NDDJwgOjg4OMTACaKDg4NDDJwgOjg4OMTACaKDg4NDDJwgOjg4OMTACaKDg4NDDJwgOjg4OMTACaKDg4NDDJwgOrx0/PjTT/Lzzz87vIV44HM/vM5wgujw0nBf8duvv5hGcf3WXblx+57DW4Lrt+7J93fum7//jz/+5Ht/vI5wgujw0kBj2Hb4nHzWc7aU6DRNSnae8ZIx3WxLdJolxTpR5qw4vEPi4WO95sU7TpPxq3bLv3//TX7SXoLfPfK6wQmiw0uDyB/Scdp6+fuXfSTVN0MSAUPlwypDJG2VzpKpWksJqdJB9wdJSuVT1xgmqWqNklS1Y8BvL/z415EDNUfouQ4255uq1si4x/zSvCIuec2Rkqb2SBmzYpfeCr+9EZ6iE0SHlwYEsdPU9ZK0ykAJrzsiFhGKdLWGSfJqg58KpCGtNy8vUtcYLp+06irLVkyTI/tXy4YNc+Sbrt0lTc1hElZjgIR/0kAiPqmvaCDh5eob2P0nceEJ4MLK1ksYV65e7L6X87NjG4crW1ciKnaU8PqjJbz2EAkv31QiYmx889HfvnlTL2/e2AXX1aZNqJ2HM7zWNd1nLSRtjaEyae1e7TH86nufvE5wgujw0oAgdp6+IY4ghtUZYcStSLtJ0mHCcukwcbm01+3jgA0o1GaiJNO0YR4RtEijnkmJpl3lyIF1Wq6W/G+zkSvn9kilzr0kTTkVjpB0kjpFckmRLKmkS5NKsmTKIBFhIZI6ZQrDpU2dUjJntFxySZk8qaRJZbnQWLs0qVIoFxEnLfllzZwxjl3a1LaMUJPmYRkRkiE8zOT9sAy4UHM8UIZyGYLtUkimsHQSkb+khDeeKOFVe0pExoySNlWgrtQ5U0R4bD5wqVIkk0wZwiWj8pYjnyyZMpq8qSPlkZY6BOxSPczPpA0z52c5bEC6NKljyvDjkknG0HSSMTqfpKjcV/K3mSIXrt+WX3/5xfdeeV3gBNHhpSFYEEPrDJfMDUfJFz1nyqKNu+T7Kxfk8oWzCcKtqxdkxqpvTdoM9UaqsA6PFcOwuiMltXYhuw7tJX/8cl9+/Mk2up+0Dv+WCbPHSEi5uhIWGipJPvxA/vrX/5TMmTNLnjx5JDQ0RJIkSSJ//c//lKxZsyiXO4b7UO3+KhkzZJB8efOatEmTJpH/VDvSwmGXlLSaX4aICMmfP7+EqfgZu7/8Re0yScECBZQLk2RJkxo78qGMcBWjZMmSaX5/kYjwcMmfL5+Eq13y5Mnkv7TckPTpJa+WEa7HUiRPbuzg8ufOIWH5SqkgTpKI6r0lIlNWSa6CRl3Tp09nyiOfFCpS//Vff5XUKm4FCuSXCK0f+VAH7IoULhzIO0UKU17qVKmkYMGCkkHPN6Vy5Eda8iNtKhXlv//tb+ZYvnx5jR3c3/7rv0weBQsWMBz5/P3vf9NzS6p1zSkZchSUNNUGSL42k+XUpRvymxNEh7cVwYJIlzd/qwkyf/13svvgEblw7oycPn1KTp9S6PbM+fNy/uo1OX/lmpzV395jF86ekXU79svqb/dKdNOxkl7z8gpi2m8GSP8xA+WPX3+SBz/+7KmDyOzFU7U7V1tCQ0IkTerU2pBTaaPOZwQnRLnUytGoCxUqZLj0Kjxw2LGPrdcO4QNwadOmNXa5cuUyXKgKXpo0aVTYkpu05IkdHHY5cuQwQoxIwpFfzpw5VbQKmLQ2v6ioqBiBDdiRX3R0tBTKp2k9ghieMYuKkHqVMfkUKVIktg4pU6aUbNmySeEY8bPlkXexYsVM3pSHXdasWU1axM/aRUZGGo606dKlM/XKkiWLEU6vHQ8I8oOz9c+UKZMULpBPInIUMIJYoO0UOX35phNEh7cXRhCnPRxDtIKId7hz/2E5ryJ3SgUPnL14WY7u3SU7Zk+R7+ZMlaN7dhrOHsd29bf7ZOPO/ZKjWVxBBKlrjJDKHbrKrWsn1ScU+enn3+T3P0R+fXBTWg8eIKnLNJLwtCmlWMF8Uvmrz+XLz8pJVNZMEpI6hRQtkFcqfVlevir/ieSIzGy4wvnzGLsKyuXMlsVwhfLlNnakNXZpNL9C+Y3dV3BqF6pcUS3D5KdcruxZTdoiMflRhslP7Wx+lJErKtLYFcyTUyp9pdznn0pu5cgPr7Ci2n2tXN5smSQsdwkVxMkSXq2XEb88UVnk6y8+VZvPpICmJx/SVvziM5MmX86oQD65ogOc2hbQPKkDx+CA5fLkyKY2Hi4mPzjqa8pQu5x6btSTuhXWc4HjGsBhVzhPtIRF5nKC6OAAggWRLnPWhqOl3tCFsvG7/XLx3NkYMbwkuxbOkRmf5pexOVIazPisgOxeusAcw+aC2i7dvFs6TlwhmRqMNHl5BTG0jnI1B0rX4QPk/Kndcvf7C3L1wiEZMXm4ZKw7QEKq9JIMhT6RLEXLS5Zin0tm3UYULKdcObNvOWwC3EM79h+xI63iiZymo5y4nJZhuLhlBOwCHPXEDo7jsVyB0urtNpTwBuMkvNYgiSj2lWQu8mlsPhkLB9LY84w3nxgu1k7Ljd+u7ENO7QJlwH32eK5gGQkv+Y2kqTFUBXGyE0SHtxvBXWaCIRnqj5RSnabKGu36Xjp/VrvJF+TQt1tkysfRMjpbEhmXN53B6MgkMq10Tjmya4exuXzhnBlDTFl9iITUjiuGFiF1RqkoDpJSzTtKo55dpHyrDhJRq5+kVz68nqLheAlTIQlVsGU/Pi6k/lgJqTdWQnVrOWzS1hljjnnt0tUdYxAWxKWvN8akgSNvwDHDNQrkx/SU1LVHx6aFS11ntKTV9LaM0PrjJI1y8KENlGug5dflGoyMLQ+YMhoGyiOf9Fp/8rHnRT5wpq4xHFvOMZ2tK/WKKQ/ARcTU1Z5niB7HzqRVcJ3gsINLWWuUQZipq+aFILaZ5ATR4e2G3xhivpaBMcTvYrrM565clY2jBsjo7MlkfN70Mj5fSAD6e4xy2yaPkrOXrxhBnLl6u4lSB3uHXuAppmFuXo1hkqZmYN/P7nFAuDM1GGVg921ku1DbSYYPjRHljCrwOZqNkxxNVYy0bsByWRuNlswxeSDiaWsONceyqJfMOUTUGyllus6QYh2mBNKqXUS9EVJYvamcmj597cCwAOXlbzVR+UkmPbbwgDSUA0/+5pjmQeCJh0/uFipKMbbYUB/ytnlQL/4u5IE9POUVVAEr2m5yTACLeo2UXM3Hm/HbyEYqqDFpETvvORHsKtdthnzSfaZJB5wgOjgo/ASxgDbshRt2qiAeihHEa7JmaG9fQRwblVw2jBooZy9dTrAgvgik+WaIVOk/T+oPXyx5VcBDVJgYs/yi12xpOmaZ4RGKFNUHS41BC2X00m9lwNxNUkQFJFnVwVJt4AIZunCLDFu4VT7qONXYsW0wYql0mbbW5JOk8kCp1G+e9JuzUUYu2SalOk+TpFUHSeku02Xm+t0mT8pmitLnPWfJjLW7Zd7GvVJa7RA+W1cmpDcdvdyU32jUUjMkkUaPl+8xS/rM3qB12GIENpnmXbHvXOkwabWMXbZdCqlAmXqptz5s0RZTJkL2IfXqO08Gz98so7ReZbQ+SaoMkgp95srwRdtk6pqdUmXAPPlQ/6Yc6zZ9nTnXL3rONhznNnzRVnPu5bXeiKETRAcHRbAgImR4EnWGLJANjCFql/mcit3GuTNkrArguJypYwWR32N1u3354lhBpMvM2xkhL1kQKaPawPlGrOqq+GWqP8qIefOxy6XqgPnSXkUlW+MxklobOh4e4oJHhAeHQJVVDoFrrAJVtP1kwxVtP0U+7jTNCB4CBYeAdpy82uSXq7l2n5Urrt5iz5nrjXhxPKWKVjHNo4PaIT6U5Q0oITa1hiw0QvSxii7eG4KIh4cwkQZvFWGl7n31nGqqPd5faj3P7E3GSuvxKzX/Ver9Bbq3xbSueKTUFe+VYQp+c44NRyyRT3vMNGJK/UopXy7mGqTW+iN87SauMudUoM1EU1cniA4OikfGEFXI8Kw+6TZd1m7fFxhDPHtWDh45KlPbNpKxedLJhOjkMl4xLm+ITGvfTA4fOy5nzpw14rloo3on/eaYt1W88xBfNGjYCGLjUctM486j3U7EqrJ6jcMXb5VOU9YYcafLiADhyX3Ve47pTqetOUy50UZQ8Ozyt55oxJQHAXafqqggJHh5dF8RSsSvQOtJgS6o8ghbCRWi1DWGmC403XOEha2fd2y784EuM11xou5DpYTmU1zzR5Ds8c9UzAKiqnbKUWb6mHz5TdoUKoB4mNSTtNYOkIetA9ekgQokImm9Vs6fc/yk20xJp7/hnCA6OCjiG0Ocu25HbJfZRJnPnZMdu3bL1P69ZHy9KjK+QVWZPqivfLdnrzn2cNrNXt95iC8aCCLiN3DeZmk7YaUpj0ZdRD27kYu3mS4z5eM5VVOvq+2EVdJr5gbjQdHt/VoFrt3E1abLWqYrXc6Bys2RNmrXeepa+ZIus3ZD8epajF0hPWasU6GaZcSEcr7uM8ccQxBtnQLjcf4PAXMsiEOMqBvdYCuIKdRLbDRyqfFqEV5ra8f67D7nVXPwAuP52bSxtp7f5Idn2WrcCvO3RSgR2l6zNki3aesCaTVftk4QHd56+Aki8xAXb9wluw4ciRVEK4pHTpySbSqM3+7eK0dOBjh7HNu12/fLpp0HfOchvkhYQRyl4ldvWGC8EG+I39PX7pK6urVjmQQUaPB4bwQj4AlAcK54VCYIEpMv3ezsTcYYL8xyNvgCxz6il13t8DKDBZDyyBcesM+Wa2H2tTwCMdjg9ZF3lIo5+6SnPnipjDPi0bFvvU6DmPTwvFEUOJ9AHQKi+bA+2PKgYGiAB0EezRdB51zomldR5FLPmrycIDo4KPzGEGkwjUcsUmHbL3dvXJXrVy7F4ua1K3LrxjUDfnuP3bt5VZZol7nNuKWmq0letnG+aNgxRDy8+todtF3Gr3rPljpDF0mr8Stj6/BQMLy/FbFcIE/jdQ1ZaLrW/IZDeMmP8Tnb5QRWoOw+IB/KZJwSoUKkM9YfZQSX8UI4RBQPHBvEF+Gj3vCINPkgnpli0mDDMfYB3X8eNpwvXXwj5jHnwG/KtOeIyJVUMZy2Zpcs2XrAdJPxegu2mSiLt+yXuRv3SFn1jvFEnSA6OCiCBdE27KRVB0v5tkNlwuzFMn7OUhk3e8ljgc2EOUukXKsh8kHlgSYPm9/LAKJRsPVE7eKulK7T1qoQBTwqBK35mOUm0pxFPainEWXyJCrLuJz12NgSgGG8EeEKTuNFShVPPC8ixHTjEWq6v/zurV3Ur7SbTde15bjlKlI7Tbd78qrvzHhhC+VzNh8Xm0czrf/Y5dtlzNJvpbt21+nGd9UuLsGV8ct3SMMRS2XSyu+0uz3T1BFvkDHBOsMWqbgFxDydXo8SHaZqXsvl856zYwNFjLc20vS1Veg5NzsM4ATR4a2HnyCCiHqjJHmF7vLux03knyWbJgjYpvi6h0SoV+TN62XAdJn7zZMpq3eaqKztXuLdMv5Ht/NJAuYHpu8gLl4OoUyIsKaoNsSIYM3BC6XtxFVmqsvgBZulmwp2r5nrZcKKHdJt+lojTC1VAImI7zx8ykSxiVozHxFxIyDUZNRS9eD2ShcVQsRx2bcHzT4eMZH1lTsOy/rdR9XrmyUVVFgbq/Ayhaa3HsfTpL7WQxy6cKu0m7TK/GZMkWj56CXfmgg3Xijn5wTRwUERnyAiCmlqKmoNl5A6I43IGaGLDyqg5nhMty8xgODR9UQY6arSVUQI8IJo5DbSTfACL4jtk4BdsK0f5wfmETJtB3Gjm01ghOkvjGciZMxppDvONBq69vWGLzYeJFFgtogaQwF4uLWHaHr1Vt+rOEByNx9vRBGPjrmEBIHIs/7wJSZCzvQapuyU1LKZ+kN3n24w8y2JhDM3sePkNSai/T75qfDO37TXeKmF8Ya17k4QHRwUwYKIiOCl0OVlbt3H2qBMUEIbTbAgvQ7AM6Qx+x1DDPEYmbPH3EG2LxOUQXebLULNFB9gOcbu8A6Z9wiHDW+W0GVm/+NOU9V+shF4utfYky/H+I2dza+ACqF9UwUb8mVqUNUB82LTcYyxTzxI7EkHj3AS2eYYnrR5+DlB/PPgwY8/yS+//ia//vb7Y/HjT4Elp7AF/P7p51/iHtPfwcfYBqfD3pv3k2Dzf90QLIiIIZHJKSu2mcjxuTOnZfGmXVJEG+LrKorxAS8RD6rV+BVmrJFtYoDucEK4ODBjiyvMGCFjfnSnCQz52vqAdKQhLb8tR55NRy/zlB/gWsTkX7TdFNdl/jMBMfz1tz/k2vUbcvHSJbl06bIvzl+4aOx//+Pfcon3bq9cNb/v3r+vxy7I/R8eBI5hr8dZzfne/R/k/PkLZstyVVevXY89hj15BpcTjIsxuHP3nqlrcP1fBiiH9QYTAv61n7pe/vFVPzOgTzdr7JLNcvvqRTl75oycUUH8Xn+zig1vnzAGxYTixyF4DC4x4J17F6reLd1pxJ2GThfadHl1H/5xMGnwOhUJsSdfbPFUERY/m/jA9BkDTfc08MvrWWGDX04Q/yTg3/LlK8yCntmzZzeLe/qBlYJ79+kjS5ctMwuFstjn8hUrpH2HDmZV5R49e5p9bMlr9Zq10qlzZ7NgaZcuXWXN2rVSvHhxyZ07t6xctUq6detm8gwuJxgsGMrCnqtXr1Eh/bfvObwoIIQI9fff30owfvzhvhlcL9F+opTrMk0q9pkl+w4ekbOnT8mJEycMTp86KceOH5f6wxZImc5T5bNu0/3Rfbp82m2amSryNNHdFwFvVJsufpYGIyVfy/FSXLunfNYgK3P26j+0jQPlGEdjHA4xZzqLnQ4DhzAGpug8BALCMfLDljJ5GDCex7kH28dCeUTNTuEhAMJUGbbB8OPttBor1r5lPAXsNXOC+AaDhv/zL78aMdx/4KBER0WZFYVZiJOVj+MDqwVnzJjR/MaW36w0/CzH4Nh/EljZOZXWbdHiJcbL9DufFwW65XjKx1W8Tp48mWAcV9FD8AC/4awYWljuaIydH0h79vRJaT5qkfE2bWN72UCAmH7CtJXk1YdI0yGzZPmq1bJ9116t70k5eOSYrFq7XsbNWSpRjUebCdHe9HiQjDW2n7RKVuw4JMfPXpATiqXbDkgL7YKytiM2gSANr80NNpOce89aLxv3HJWT5y7KriOnZPKqnSZogrggVt4yLBBDxu3Kdplh3nQhIs4YH2CfLQEXfvM2jbHR/Yp9A8fJnyk0BG/Mgyeecp4WThDfUFgxvPn997J//wEpW7acWQ4dkcJjexwQOJZkt/v8hnueY08Cwpk+XTpZsnRZogjilatXVRCPxb49khCcOX3adI/PavcY+NkAus/Wxg/nzp6RqxfOSvtxixNVEBEZVpFBOJKq19Zx9DzZt32TnDl+RG5cuSjXLp2Xg7u2yaLlqyRHk7iCiNARaNh24ITIz/fl9x/vyaUrV+XGjetm/w/dX7vriAlIIIREcGsMXijHzlxgqW/56f4duXj5ity99b3Zv3v7e/OKIB5gsJeMSBLwQNjyqvearckYI2qASdfMm0R0LccbM3iebGOPNVJbFWgixTUGLZCoJg/fcnkeIIgEdM5d/d4J4psCxJCgBl1furxR2aPMdyT8hOhJSIiAvghYQVy6bLnxaAnQvGgwFsj1eVZBfFE4rcJ68dwZaTsmcT1EBI4JxtVVIBg/LKnd/0aDZ6owL5G2E5ZLx4nLpdmwOVK11zQjPNiYdCokCM+OgyqGv/4gW/YdN9NdCMQU7zDVeIyHT54zQrf32Bnzih2Tpu/cuim//HBXZq/fY8SNN0eIELOM12099vMPd8z7zyzAEFvHWsNjVqdRz05FrEzMhGorzhX6zpMSHafJN0MCizBYD/PLPvOMWEVqPRnr7Tlnq3SesVHyal58OpQFHvK3nmDyt2U9CxgyyNFsvJy4oA+CP36X+0Ft73WCE8QY2Eht0aJFzVfY6L76idCTgEjh4b0skL+3LLrO8+bNN17thQsXXygI7Hx/67Z5WLytgggQN4AXhciYj95/M9TUA7Bvvv3sSZO86iDpOGWNyC/3Zev+40Yc3680wMwnZAEI5gDSvd2k3eJ//3RfNu49KkfPnDdeIUt2YcM4Il4f3uN7FfubSO6P927LwZNnzXvKCA2eInMPq/Sfr/tD5ePOM6T/wu2xwseY5fSNB6XBqBVy6Px1Kdd9lqSoNsh048eu3GNe+Ru3ao+0mLBGCqmnWn3wYpmynvfFxxvvkW62FfnnAW+41By6WO7c+0F+/+3X11YU/3SCyMA/U1H8/hHBtXb89vtXpkwZSZs2dRyRSyjwDO0X2/gi2YsG+dpxRsqz4jtlyhTZvn27bNy48YVi7dq1cuzYceMpvs2C+LRg7A2hWv7tQflNu8XNRi8zi6ciMHm0O8vrbQga35hmDt+BE2eNEIKxS7crP8gI8DfqlTLmyHvVNtiBp/nbg7tmIjZCSSSZeYLM/UNAEcRec7fGEcSJa/dJvZHLpfe8rdJn3jYjhgRQ+i/4VuqMWGa271fqb7zF977uL43GrJQO0zYY8f4sZuGG+MYtEwoeFky/qjlksdy9/+C1FcU3UhCtx+IHxHDf/gMyadJkmTptukyLAfsrV64yaclj1eo1huPYjBmzZNSo0dK9ew8T6X1W7xAgiIgXn2N80SBfP0GcOnWq7Ny5U7Zs2fJCsWHDBhXAE04QnxKIGeNyiBfjfyyjlbTqQBkwd6McUu/uoArgnA17jEj8UwWo89Q1ppvMdC3GE/EemeB8+vwluXv7lgmsVOo3Vz6oNFAmrtxhxh9bjFtuxhwpi7dOmFjNmCWC2NNHEBuryNVT8as8YIF0m7nZpOu/YLvpKtcatkTFdJCpO11lutxDl3xnOBZooE4vYiwRUUcU6wxfKvfUcfnt19dPFN84QbSe3W+///EIGAPkH1NaPvjgAzMGaJE0aVL5+OOP5Q89jl3RYsXMh8I5hoilTJlC3n333RjByfSI0CUUjxNEWxe/YwnB2y6ILCj7JggiQoQHxvvAeH3fDFxg1kREuGoNWWRWuCZIw3qH2K3ecVg17o7cv3PLrDT9gXatWQ6MSc/Xrl2XxqOXGoFF8JZ9e8B0sXnVjnmbeIgsssCbIxwv3XWmeoLbzG+8VAInE9bslSZjV5pucZLKA2Twoh1SeeBC6Tpzk7SauNaIJTx1Z4XuL/mEgNrQ7S+n+bHQBQIafJ7PAiOK+nBoMGq5ac+//PJ6vVTwxgginh3/9uzdJ926d5dmzZpJi5YtY9FSUa9ePalTp46UK1fORGsRDASIcTbm/PEh706dOku79u3Nx7oRFwQMICx8dJvt8wRF/ASROtDd5WPjwHJPK47xCeLkyZPl22+/NQL2IrFmzRo5euyYCuKvr1wQwfkzp14bQYydCxjE22N0Z0cs3qpP7gcyV71BhAZRtGOIeIaMR05Z/Z38ql3g0+cvyvXr1+XqtWumi/xuhf6m6817y+T396/6mlfuvr95Q85fumI8QjsFh273p+rVUWZB7T7P3HzIzCt8t0JfM91l3Kq9Ulu9sraT18kHFftL/taTZOp67UWt2yclOmrvae1+M5b4vh5DSIcv2ym1hi4xdWbVb8Y/g6Pa8Z17fDCfiVWE1Q3MdcRTbDtpjd5X9PYS56WChOCNEETEUB1A073NkiWL8fYQLy+YK4hX+Je//MVMosYOwcALRIwyZcpkRPKf//yngRU+mxaBYYoNNi9DEBHCf/zjH8YLpf7Ui/KeRhTjE8RJkybJ1q1bZd26dS8Uq1atkiNH1ct5xYJ45swZOXz4sOzZuV06jNOG+rSCWG+0hDUYK2F8qjM+mONj4iwggVcEEB0EgaBKWt1PXp2ASuAtFepi972TkZlIzfL9Zy9cNt3hMcu2S75WE2O9NuYDrvrusPyh3t41FULmALJytvz8gxFFlh3L3WKCGU/M0mC0WaX76OnzJmKN0FI2q1FTFsLJeoSM9REwaT5+tYxfvVfaTVlntpUHLDTBlIajV0gq7WbTFW4wcrks+PaoivQAqatdaew6Td8gI5ftMsJpF5PgkwN0l/FYCRx5zx2kiNnnGrFPV51gD9fNPDRUAPn6YfrqvSSsendJ881A81lYAkCsxchUnF9fo6k4b4Qg/qH95O07vjMCkFZFIViEACKBOCA0vMWROXNmI26IJKLntfMKCuIE+I1wvixBpA7/+te/5L333jPiyP6HH374RFH0HnubBfHQoUOyc/vWpxdEFcOMVbpKlrI1JEu5WvFDj2f+pI5E1KTrOMp4WExlYZoMDRcvCY/u4/YTpG7/GdJh/FLpN2ud9Jy+WhoMmiWVek6VzOYD+g/LxmOrrt3lC5evGCFjjHDHoZMmiEL3GO8RkeMrdgiQGdebu0nu3f5eVEXlgnqC2B89fcGIKmOHi7bsN0ER75geYkT9mLZjP1ZVuN0UKdNtluRWkSRvbBBsu2Argk13nd8cZ6oN9kXaTzUcizsw7QfxRsQ59zIdJ0rdATOknf4N+s3Wc5/Guc+WSj2mSK5mY02gh1VveDeduYwZVcipS6WO3WT+ovGyfMVkGTC2v2Sv20tS1BghUU3GOEF8WgS8w39L69ZtjJA8TqwQCGysICIeCKIVPK8t+SB+iBLTbBCWFy2IiBl52n22AB7wO1gU7THqjIAi8E4QA4K4a8e2pxZEvL9Mpb+R6OxZJDo6Kn5EZZPs0TklolInkwbB4NsgdFmZA8hnOD+sMki6jp0nR3ZtlgunjsndG5fl1tWLcmzvdlm+ao3kaBp3YrbtOn+knta0NbtMxPiaen+X9TruOnLafOqTqTf2NT3SEijh8wUIH97lD3dvm640k7tZy9CImIoa3qotx6RVgUQoGaesoN4mq90QDCnZaapZeQa+dGeFbolIl9LfzG+0K9PwmVTSsAoRi8sibDwUEFLyxzMcMGWRnNi9Vc6dOCL3bl6Rm5fPy5E9eu4rV0mL0Uuk9YRV0nf2RrO2IsKOIFbr1E2uXdhvhrv49+9f7smcBWP1wdNLIpuMc4L4tKAh8vbI559/bsQlWIC8CBZEhOVpBBHBeVGCSNnUhe45ZSBsFtYr5TfH8BrZwlEX6kzX2sIKZnyCOH78eDNNBgGLD0yhWb9+vRkX9Dvuh2XLlmlX9Yi5/m+yIGYsXUOickRLVK488SNnLsmWK5+EV+os4dp9JmDRcOQS831mFk2tot5PsmpDpPHgWbJ4xSrZvGOX7Nh3WHbuPyzL16yTkTOXSPbGo+IIIt1MhIpvHRNAwYvDc2JuIcL2jwr9jGBiA/D6WNDhXxX7S1IVX7rAdtkvxJV5jCzTz0KzwYIIbNeeMpiKQ1pEj3ULETxguJitPc6WwAxv1eAZ4mVSH+8QAB/+bzV8jixduVo2buO72kdkx96Dsmz1ej33xeZ989YTVpp1GJkuVF+75HiCy1dMMUL4w4PAOCFxz/s3T0uF1q0lY8PxThCfFniILJv1zTc1jDAEC5AXwYJIMOVVeojUl7ypE7+9oCzvPl3o999/34gkY5p4h4w5ssX2cYI4ceJE2bx5sxG7YCCEiNvKlSvN/vLly2X16tWP2PlhxYoVcvjIkTfeQ3wWQWTgnykrLFdGt5HX2BClyIajtHs4Rgq0CswnLNBqguRpPta8x+zntRH8oCuJiLFtMnqpmY/IkvwsuIroWTGynhzLbAE4PDgEzgiY7rPsVs7mgY83ecvygmNekU0obBq/vBFHFrHg3PO3HG9eD8zPNdBzj24y2oxjEvEmH8YRU3wzXHLU6Szbty+TP/54OP/3R72Xfrp3Xep27ajXdYycdYL49GCmzfgJE4xYBAubBSKBOGAT3GWGi88ewQLk+6IF0dsF9oLjiCRb7LGjDoiitUEkqTdbm1d8gpiQLjMiiDAidH7H/YD9n6HL/CyCSFrGv/icAGNqwAYWklUbKh+op8b3Xd5XJFXPMUVQUAUQvOg7e4McPHnOLNa6eudh2bD7qIxYtE3GLd8ui7YeMN81Gbxgi1lDkE+c1hi8wARg6GLz6tyZC5dk5rrdZtUgPhPA/MXhakfdvGUlBliiLV2twLJkFkZIfQTURJRr9JYZ88cbD/Gnn3/Te+gX05avXzwopZq1l0zOQ3w2/KJdtlt37kjVqlWNR4eIIFxeIAy814sAWkGEwx6PCxFBQAIilTZWwGzXlWOIz4sWxGAgdojf3//+91iPkDpaMfTaWVjueQQR0GX24+PD6ySIBw8elO++3ZIogki0Ga+QVaIRJSZJE3ElYFKi7QSp2Xe6Car0nL5GekxbJfUGzpIK3afEBFUC4oBHyKc81+0+IqfOX5TGo5bKqh2H5JCKIwvKIn4spjp19U6ZuPI76T5jrfnE6SfdZ5jFVfmuMd3XXYdPmeDKDBVFVrzhw/mLVUjpgj/NtJdXgbS1RkjJlr1k13fL5dcfbyvuyu1rx6XzsP6SqvoAyd7UjSE+E3gd7zf1u1lEtV27dmbNQabRIAqIA2AfwUAQmW+IIHIckUNU+I1NtmzZJDIyMlZU8ApJx2+EE4F5mYIIKAcxtF1p2yX2s/XieQXxafG6CCKTso8dOyZHD+2X9mOfbrWbZxHEkHqjzWILBAcGzd8ko5ZsMyKGV2hXuzl74qhZ3PbG5fNywK524wmqMK3ko05TTVoWcug+fZ0MmrdZ+s/ZaL5hwvvKK1Ug6Rp/2XuOzFq/2wRv6DZPXbPTCCATukk7fPFWGThvU4wY7jcr4qTW/IPP9XVEmlojpXCTHtJ+UG/pN7q/fN2uo4TVGqj8CDMc4QTxGWHfUSbifO78BRWAbbJOPZ71GzbGYIMsW75C1qxdIzVq1DBeGAKSKlVKIzrsFypUUC5cvCSnTp8xC7XiHVpBYouYvmwP0YuEiKAX8Qki7zLv2LFDNm3a9EKBKL5O7zI/y5sqzyKIoeohMs7XcMQSqTtskfngEtNnWMSh/sAZMmfxStny3R6zHuKBw8dk4Yq1MnTaIsneOLDwqy0bL5OxSLrb/CaQgufIWyfsExW2426MV9qP1cODwIfiA+N32JO3SaP2tow3AWlVFFncIe03A1XIA91pzsEJ4gsAQRaEkVf4GI/wwv6bOWuWfPLpp1Lh66/l64oV5WvdfvrZZ9JWvUvGMVi2n7dbPitf3hyvXLmylC5dWnJ6PM9nxdMI4tMiPkF07zLHj+cZQyRQgIixZR/BQphYMZs5dLmajTPLcwVWzH70i4AIGV1ouw38DmwBAmfHHfltjsf8DhyLa89vw3vKeFNg3lBR2H0niIkIRJPvjNy5ezdme09u37lrvEwaNuA3HMfu3rtvlrnimya874z4BAtdQoEg2m74iwb5JraHePQor+694YJY6huJzhEl0blyx4+cOSV7rrwqiJ1iBTHgnSFEgd9wjCMiSjRoG501AqZ23nIdHg8niIkIBJG5c8GgYVsbfnt5uzgE3zZJlSqFEZtgsUsIECy6wgjjy4C3S08d2Z8+fbocOHDQeIkvEogsH8KyD5E3UxDHSIYytSUyOloic+aJHzlySZZc+SWsclcVxDG+eTm8ODhBfM1hRbRuvXpGePDIvN7Y04A0LwvechBEIuuLlyxVQf/deLovFPd/MNeF6/OmCmJEvVESWq2vpPu0maT7rHn84PjnrSSstuat3WS/vBxeHJwgvgHAU7xy9Zrs3btPZs+eYxaJQBy9IvQ6wQrikqWBTwggXi8a9tq8qYJooKIYrp5iguAZ53J4eXCC+IbArqnIP4IzeIp0S/0EyQLPDeFkjI99hIrfvCkTfAykTpXKcL7H9Lc9Zrn48FAQE+8jUydPnpCzZ88qzjwRzB+8eOG8XL10weCK4ty5c3qM9A8Bd/niQxs/XL18UW5fuyQdxy8R7/dEHN5MOEF8w4AAMMWnY8dOsROomTztB46XLVtWGjRsaOYYEpRp1LixGY/kXWYi2OyniJl32KRpU/noo4/NsZIlS5p0iCTi21jtSpYsZfL0K8sL5jG+/957snDhIiPgfufxosBwAtOdeBWQ96Y3bdz0RGzdskWmzV8i/cbOlAHjZ8mwyXNl1erVsnbNGvPmTOAVwsBrhGOmz5f+ajNwwmxfDJ44RwaOnyklWgyXdLUfbWAObxacIL6BwFu8dfuOjBg50iws27VbN1+0adNWdnz3nYlc9+jRU/r3H2B+MzeyRYuW8u327bHH+KofYrtp8xZzbMvWrWa8Dt4e27J1m8kzuJxgdOna1XzonkgwdfU7hxcF6nXj5vd6njv1fHaY5diehMP790nN7mPkryWaygdlW0myT1vL2KmzZf3qlbJkyRKD1SuXy9z5CyVDxY7yXpmWkuST1vGjXCtJU7WfGRf0a2QObw6cIL6BQMTwjPjHvMf4oP8ZQWIM0nL8hrPHEBR+c4zf3mPxpbPc46D/mTre/8H/HF4kqLeNyicE/Osyc5NZoYU5aExsZjmt8+fOyu3rl+XWtctyXbvCXaasljQ1h0soc9XqPQ4qhLr1a2DALJ/1zVCzVNXzwC546leGw4uBE8Q3GH7BhmAE2wb/ju9Y8H7wsYTA5v+6QSVbOk/fYJaLpxEwoZjFEb7oOVNGLtwkY5dskZqD5hshC32ObjBzBFNrvqy6UqXnVKk3YIZZyPRZQNqKPaZItkajjIC/iZOg3wQ4QXR46xAsiACB4ZvGBEaIFrMgKpOfvY3laUB+LOtfWYVw8co1snfnDjl2YK8cfWbskd3fbZe5S1dJ+S6TjYD7levwfHCC6PDWwU8QLRAy+/bH8wAv7vOuk2Xr5s1y/MghOXXqpJmi4zd1x+JxxwPHTsrxwwdl/fqNUqrDRCeKLwFOEB3eOjxOEF8EGOfjHeLJ85ergB0IiJmCLVN+ggFvxdDvmNcGHDu0T4bPWGJe1+NdYr86ODwbnCA6vHV42YKI51a87XjZvGmTnDh+PFbs2J4/f97g4sWLZuud/4iNPW7BceDN48Txo7J63QbJ13yseWfZrw4OzwYniA5vHV62INJdLq1d2p3bt5lurhUzgLhZoWNrJ4Dz2yuYFvYYXqIVxFMnT5pPMxRuNc6sDu1XB4dngxNEh7cOL1sQ8drytRgry1atlWNHD8d6f4Df3q6wBTwcW2sTfMymP3b4kMxbuspEr/2WyXd4djhBdHjr8LIFkcAM3/joNX6e7Nm+RcUsIGSI2vOAPE6qd7hz2yZpP3KOmdLjV77Ds8MJosNbh5ctiABB5CPpU+Yslh1bNsjhg/vl6NEjz4VDB/bJ9k3rZNT0hZLNrFDtvMMXDSeIDm8dEkMQAcEVRLHz6NkyZdZ8WbRokSxarGD7NNA0vBc+YcY8aTt8pnaVx5g5jn5lOjwfAoLoPjLl8BYhsQQR4Cmmqz1ccjQdI4VajZdCrRVsnwaapqBu+TYKIus8w5cHJ4gObx0SUxABE70RMe93g58a2lAJoLhX9l4unCA6vHVIbEF0eHPgBNHhrcPrJIh8WyWs4XgJazDuIXQ/vP5oX3uHlwsniA5vHV4XQQxT0ctcvpFEfvSVZC1Z6SE+riAZvm5njvuleyLMpwk0rUP8iGftSieIDm8dnlYQrdcWFxOUH+trn1CQPluxTyVHZCaJjs7+ENmymC/yPVP+rMtYZ5iE1xwooTUGSrpq/RR9JX31/hJea5AvF+bHafoncjUTxoXFyw3ycP2emuP309hxLMDp3732UN81LJ0gOrx1SLAgxogLXlyWsjUlS7naD1G2hmSs0NrYmG8ix3wn2TefeIDgRZb4UkUwKu7H6XPkkAzl6j29IOL11B4m6XJ/JKkjskpIZC7JVqC4RBUsIRlzFpBUGbNLei+Xq6Dh0mXNKdnyFzNcptyF4uXSZskhkfmKGi6zcqkzRUnazNESmT+Gy1M4wHntLIedlyM/5bIG2aXxcFny+nBeu7zWrsgjdlmVYx9w3HB6jP3UGSMlTfb8Ela9b8Bb9FxDJ4gObx0SLoijJEI9o6hceSU6e1aJjlLvLQY51IvLog0yWbXBZt3EDHWHS4RfHo/BCxdEbdxhNQdIqtAI+eD996REieKybOli2bBurfTr21v+pVzBggVl2RLl1q+V/v36yodJkki+/Plk8cIFhuvTu5d88OGHkitXTlm4YJ5s2rDe2L3/wQeSN19eWbpkkaxft0aGDB4kSZMlk1y5c8uC+XNl4/p1MnzYUEmWPJk5n0Wa3/q1a2TkyOGSMlVKya7XbM7smcZu1MgRyqWSzFkyy9y5s01+48aOljTp0iqXRWZMn6Z2a2XihPGSPiS9hIWHyayZM9RurUyeOEFCw8LMh8ymTJpozm36tCkSHhEuadOmkWlTp8SmJR3px44ZbbhZM6erXYQk1zqmTJ1KQit2if34v4UTRIe3Dk8SRLO4a81hwucD0mn3LnveQhKVM1cc0YqMipKCH5eTDhNXysLVm2Xtxs1So880s7CDX55+eCmCWGOApMuUTTKpsETnziOFi5WQIsVLSIEiRSVztux6HrmlULHiUhiucFHJkj1asuu5wWGXr1BhtYuS7Dks91EsF5UrtxQp8ZFJm79wkRguUIblsmQPpGXflKHlesuwXNaoaMkWnTPWrmDRYgEuR07z23KR0TmUzxGblm2kpotUrqDmYznSUY5NGyiDtNHmPI1dUU2rHNchfViEhFZygujg8FhBpNubQbvBBVtPlGLtp0qRlqMlOl9h08i9opUhSzb5ulIV+fWH23L3+mW5ffmMtBg2W1JUH/pInvHBCGKx8pID71NFMBZR2SRD2TrPJIih3/SXsMicEq3iRT0DoqBdWBWR6Nx5E8DlSiCX0PyegdPfXg5kjQpwHIuK4TgeSK+cpvNy3rReO/ZzKDJkziohFTs7QXRweJwgpq4xVD7qMEX2HjoqR46fkm3f7VZvA+8lh2l0FtmioyVX0dLyeY+Z0n7sIuk+YaGU7Tjx6dYnVAGL+LSRhBf9QsKLf/0QRb+SsArtHxnfeiI8ghjs0To8RLQiwgmig0MAjxPEVN8MkbJdpsmVC+fk/p3bcu3qZdPdojsWp1HlzCGZ8haX9yr2lyz1h0t0oxGSpcHIp36TJKzuKPNVv2DENy3ksXhKQbQelN+xNxUJOZ8nC6Jb3MHhLcKTBLFM52ly9sxpuXP7tly/ft1XEBmHKvXpF7J06z7ZsWe/7Nmzx3wZjw9VBef5RBDNDoaf3ZPwNIKowsG4W/acuf8UomjPge6xd98PzkN0cPDgRQhixqzZ5POvKsrpcxfk2oWzcvPCSWnOGOKzCGK8QByZRBz/ROI4eApBDM2QQVKmTiOp06aTzJHZ32hRpO6RKu5pQ0LNObElYBPfOTlBdHDwICFd5rNnTskNFcPLV674CiKR4MiCH0lm7SZ/1X2KfNN7qhRoOfaFfUieaHWaGkMkouYAhdZTQd0eG8VOgCAiEkSCk6VIaZA0WXIjIG+yIObIk0/CM2aWpMmTB84peQrdz6TnlM/X3gmig4MHTxbE6XL90jk5f/KoHNy7K2ZKSNygCoKYTQUxY/2RUqbjRPmy6yTJ23zMcwsiUW7mNVboPVu+7DBSovIXlWx0awt9rKI7RSr2nmmO+04Cf5sFMZMTRAeHZ8LjBBFBy954jHSfulqGLdgkPSctltwFi5gumLdRZdJu5mdffS37j52S0yeOq3gekSZDZknK5+wyI3R8WnTE/HUyfPoiyVWgsGTJmlXyFykhc1dukkEzV0po7WHm7ZhH0iekyxwjfCHhEZIyVWpJlSadOZc3WRCpO2OHadOHSAo9pzS6Zf4i8zB97RVOEB0cYvA4QeRtEwSJN1CSVhsqKSr3lWx5Hp2YzbhbmfJfyvpdh+TI4cNy4sgBaTz4xQgiHmCH8Uuk2YBJEp2vkGSPjpZseQtJphp9JVPDMb7pDJ4mqKLIliPXnyuooucSeHA9/pycIDo4ePA4QYwD++qedr14myR48nQ27c4ioAVajZMircdJVGMVJD/P7SlgBbHnlBXSceRMyZG/cEAQ8xSUNJV7Straj4lAP6UgIhp/BjH0IiHn4wTRwcGDhAviSImoPUQii31mxguzFSr1ECwqUKqKhKiApa053Czt/yICKggqHuqQ2aul9/i5kjN/IckSGSl5CxeXCQtWS79py41gPnOX2cEJooODFwkWRAuW01JhNEtGxUL3/WyfE0zsxkusM3ieVO82znSZs0VFSY6CxaROv2lSrd9sI4i+E8CdICYI0bnySoYskY8RRDcx2+FPjJ9++ll++fW3WPDvqQTRTJYe5YNnnECdAPDN5dTVB0qGyl0kU6WOEqHbVNUHGU/Uz97ACOIACVdBzJE7twk0hGXMLKEZMhkBoDvJfL1gjrHEWC6rD+dn58NF+HHqiSFChsuUJQ7H+GWwHVx4jF145iwxIqZ2ltMtNtmV47iXw9amDeQX4Pgda8f4ooL9ELfajcPbhgc//iT3f3ggV65ekyvXrpvtzz8/kO6zt0rSqurlqYj4i93TIYwtE6k9jSs+0CXmg1EW8Xe1R0pY/bGBRR7qB4Ip2HrTklesvZ4Lq92kjcgiSZIlk7wFCkr/AQNlyLBh0qx5C3k/SVIVyjzSr/8AGTp0mDRt1lySpkgpUSqSffr2U7vh0rBxE/kwWXLJmj1KevfpK8OGj5BGTZrKB0mTSbR6nQMGDpLBQ4ZK8xYtTVq43pp2qKZt2aq1JEuZStNmN+Vi16Zde0mROo1kzZZdevbqbezate8gqdKmkwyZMkvffv2NXfuOnUx0OIOKXLfuPUxdOnXpKulCwyR9WLj00LTYdenWXUIjMpgoecfOXUx+XdU+LENGk2eXrt0MR36kI8+2Wgc48oVLliKFqVNopa5OEB3eHvyoniHoqA2rRKkyUubTz6RUuU+katXK8lmrQZKuxmCzWnRYrUESUcfbHX46kNakf8IbJXRzWTwipPYI80lRgjCAuYxEp0PjFcaAiGIToV6pTUce5JlK8zTzEhFEPZdUoRnk/Xf/S6KyZZHB/fvIhDEjpH6dmvLPf/xNIjNnlIH9eis30nD/evfvkiVThAzo00vGK1cvhssQHir9+/Qwdo3q1zFpM0WESf/ePdRuhDRuUFfe/9e7kjEiVPr26m7SNm3UQN5/710JD00v/dRu3OgR0rJZY0nywXsSHpJOenXvYvJr07KZJP3wfQlJl1r69Owm49WuTavmkizJ+5I+bWrp1rmDKaND21aSPOmHkiplMunepaOx69S+jaRKkcxwHdu2NnadO7SVlMmTGtsuHdvJhLEjpWO7VrFc29YtDNe9c0dJnSq5JHn/n5IqdWoJrdzNCaLD24Offv5F7t3/QYp/XEpCtIuUOVuUAfPu0kVklhShGSWNelOsqJytcEnJVujpEVnwY8lZvKwULvuFZC5VNUYYHxVFBI1ucOmOk2TQtCWybPV6WbkWbJApC1dKnQGzjLixDqM3HVFsGineYOXe02Xc3OWyct0Gk3b5mg0yavZy+bzblEBQxwRaRkrIJ40kfdEKkrrQV5Is76eSPN9nkiJ/eQkpXknSFK7wCJdK7d7LWU7ez1VOPsj9qaQsVEGSF/hC3tN9EIczdp8Y27hcAA+5srF2KQp+ZcqgTIv0xSpK2iJfywd6/MM8n8qHuT+RVFq3lGr3gf5mny0caa2d4XTfcDF2Jq2Wm1pt7T62xg7O5B+TVve5NiGl6wQeaEHDHk4QHf60sIJY9tPyRgQD41GBNxvSa1csSZIPtduWSXIw1qTdxmdB9ugckidvPinx0UeSLVtWyfR5k0fWMSQIgtA1GDxbtmzeLMcO7pMTx4/J6VMn5dSJ43L88EHZv2uHCuViydpwlPm4fWwDVSFkfcbekxbJrh3b5NjhA3LyRCDtSc3j2KH9svPbrdJm5Dzz7WaEN6LheIloPNEgvNEE8/2X8EaB/QjdPuQmSPoG46V0z/nSbtomaTlpg7SavEFaT9korYD+9nKA/RYT10tL5VpN1v0Ym5aT4nItdB9wjLw/7bNI0tXj2zSBctlmbT5FGo1bK22mbgrkzzbmN/mY8nTbaorWzeQZQGuzH7BhP2C7SZpzPKYO/MaGvNk2nxg4h2Za96zNp+rfaJxe30eHOJwgOvxp8VhBDIswbzWw8CuBAHvsacFgfu78BaV4yVKSLXt2yVzmG21s4+M0Mrq0VdS727Ftq5w4dkTOnDkjp0+fjgX7J0+ekCP7dslAFUXGCRE208VWIW03ap4c2vOdCuFx37SI676d30rjIbOferUdysnZbJyU6jxdPu40LQGYKmW7zpBi7adIiQ5T5JNuM6S4bkt0mGo48FHHqVJObcp0nW7yZZtDy6AsWy5d/Az1R0qRdpOlhNqThxc2v9Jdppv82BZTni325IlNGS2H4+RTqd9cczx/q4nyVe858lmPWbF5lNN6Ul/OIXODUYEhBs91sHCC6PCnxeMFMVxSp0sfR9yeBY8IYslK5lvL1vvAw8vacLTMX75Gjh85ZATs1KlTj8CI4okTsnP7Nvm6xzQjonSDi7ebIJs2bTai97i0CO3q9RukUOsJj3S7EVa8VC9nRFdhf6etOfSJSFZ1kHwzaIFMXLlDmo9dbtBr5gZpO3GV1B6ySBqPXCp1hy2WvrM3yrCFW9V2ofSetUGGLtgsBdv4L54LF8if7UOk0fPnvfL+czcZoWs2ZrkMnKdeoJZZWMVv1JJtUkaFrs34lZKr+ThjQ1ltJqw0v6lDnWGLJHm1wVJzyEIZvmibdJm6Rmrp73wt1TPWc05fe6QZ06WcNLVYy3KkE0SHPy+e1GVOFxL2XN4hiCOI0TklskAJyVCjXyB6rQ2eBlep13TZ9d127eaeMl6dn6gBhO24doH7TV6kgjjMoNPYBXJo3+7HpgMcP6weZp0BMyWZz2cM8M7S1w4IEgKYV0UBIeF3sG18SK3eZ8cpq2XG2l0yesm3KlCbJU+LCTJtzS6ZtPI7mbtxryzasl8Gz9+sNrul3vDFMmPdblm+/aB6itNU4BPuvSKIeHVb9x+Xccu3yyDNc+2uI7Ju5xEVtrWybf8JGaJCO2bpt1K0/WRT5kfqvfacuV5mr98jLcatkLHLtkvhtpOMSFK/6VqnFVqXPHruyasPlxz1ukvT3t2ly5Be8knLjpK+5iAVxhEqiG4eosOfEI8TRKZzhGi3+YULYv6ikuGb3rGCyDdW2o2eJ0cO7H2iqBlP7+hhmbxgpWTSbh1rK46YtUxOHDkYr3dowXHGEzuPna/C83A1HIQFT6rTlDVSSMUBAUxdY4h83WeOtFbvChGJqBfowmKPN2lFKRjp1HOrPXSRlO85y3h17SetVs9rq+metp2wSlqqCPWYsV49tHkyZdVOaageY3P17DpNXmNEyApyQkD+VfrP0zJWGUHrOHm1lNcucPcZ60x+eIrweIWU8XWfudJn9gYtc4l2qadIL+U7aJrMDUdJZa1Pk9HLTHe/+/R1kqXROCnYuLusWz9Xfrh7VX55cFvOn94tzfv1llTVBkpUE+chOvwJ8SRBZO4av70C97R4VBCLqSD2iSOIHcbMM4GUixcvPhaXL1+W0yeOydRFqySLdrMRxOEzl8qp44fNMb80Fhw/fviA9JywwARlvIKIECAW9YcviRUbxtUqq+B80n2mCsBY031mSo/tPlthCkYgQDRUsjYabcbiEG66mXDUmSlEdIMRIo7zmzwRXb/8HgfOIYV2efGyjYcbUw51pStsfitPORwj+ERZeKJE50mPLYAPUUFmPcnQGn1k6pwxIvK7/PzLH/LjT7+YyfoXzuyREo3bS+ZG450gOvz58DoIIt3eWv0IqGyWlStXKFbKqlWrfLFixQrZsWWjDJ2+xDR2Gm+fiQvku21bZPny5b5pLMh3z/at0njIHBWLh4LGIrMEPlpPWCHtJgaEFoEhuDB0wRbpP2ejRGkXERGhq1hHPUDE0ghSTB5eICzY1Ry80AgqgojnSNCkhnLVBy0wHHZGkGKE7HGeJ3ZWOB89FsjHjoMGhO2h4JP/Q+5hest588E2dc2REl2ns2zfvlz+/W/x3Cu/ys/3b0jdrp0kY4MxThAd/nx40hgibzu8bEFMX2ek5KzbX5aqoFWq+LVky5ZN8ubN+why5swp+fLlk/mzZkjD/lNU1AaZCPPn7UfKssULpXixYpIjRw5j403HfvaoKPmkbFlZvmyplG4d8AqtECBWhdpMkn4qfE2124gXSNCiQOuJphvNeBzeHIIU2WiM6fYSwDAiokBErCdm8lM7Oy5Xf/hiI6YEJYj0NtIucoMRS4w4WtFCHHM1H2+8t8eJInXEUyUd3iT1xjukPK93mal+YI4n58EWe6LVCL2toy0bbzXYM83UcKxkrNFVVq+ZZbzCHx78ZO6VX377t9y/dV6+bttOBdF1mR3+hHi8IIabBUVf/BhiXEEM1wactHxHadlvjCyaN1uKFC4smTNnlujoaCOCiFxkZKQBb5BMmbtI0n3e2jTq0LqjJGX5NjJy6lwZN2qERKvwZcmSxaSxadnPnSuXTJs8QXqNnCxJP20beGMmRgDwBgloEHxorSKGt4bYFG032YhftQHzJVvjMZJaRY2pKwRK8BLpcoaorZ2Sg7CRH/Wiu9xl2loznocwIVpw7SevNkENxM94Y1r25z1nSaNRS42QWcHyAjEl8ou3StqczcdpuiFmOk0zFXDG/BDLZFUHS1WtK/UjgMKUG7rNX/eda/YZS8zTYrykqD5YPeKZhhuzbLsR/pTVh5gATeepa0y0OUez8VKrW3e5dfWoEcU//tD//fZA5i2eJBlqdpfIxq7L7PAnxGMFMSxckqdMZRYdeGHzEH0EMUKFIE2VPpKkeC0ZNHG2LF20QOrUqikF8uc3opY7dy757JNPzCtti1eskWxfNZUPyrXWdKPV8xktyb7oJKHlGsisRStkxpSJ8nWFr4wAkhYPsVqVyjJv1nQZM2OBpCpZR1JW6GbSWsFBrJiXxxgiHhxdRxNo6TpdWo1fYaKxuVVIEESmxiCGBE4QScQTL4ugBUENmx8riiOwpGUZMuywh8NztN1TxuyYhtNi7Aozzmen+XhBuYgyQRLqY+qi9SOAQlCFwAyihvhV6T9fvuw920Sc6fKn/GawfKX7nEvFfnPNnEPODY8UsSfQQ70Q3Qp95phpO5xfiU7T1fscIPV69pRVa2bIti0LZNjEwZKnYS9JUcNFmR3+pHicINJdTpIsufn2xvN0mx8RxHxFJEP1h1HmcPWWIuqOlA9KNpb3C1eXBj1GysJlK2XhgvkyYfw4mT1zhixdtkL6jZslGco3ln8Uqi6hNQao5zXKIKz2EHm3SC1JW7qedB4+RZavWm3SkHbe3DmySPNqO3CCJC9RS94rUU/C8cJiupOA7i5jgtUGzjdCx5xIOLzBYYu2GqGz4ocXl6/VBPXqZscGRJieg4eHOCF0cEzXIULN/EPs6ILnVhEywjlltcmH/CirrQok5ZouM3WLqZcFwkmXt7GWMUS9RKLR1C9cu7pf9JptvEbqQBl07RG+/nM3xoofXWLs8Ajzq3BSP8qxaeEYH6VLXXXAPDOvEU8yba2A95xRPcKsNbtI+hr9JV3tQL25HmevOEF0+JPhSYLIR4l4W4XPATyrKMYRxKhoyVq4TOAreZ73mRE2luX6oHht+WueihL+WRMpUruTQdHanSWqUmt5t2A1ebdAVUlboXMcDw8PM13lHvLPQtXkb/mrSGSFFiZNIH1nyfRFM/mvfJXl/SI1JKRqnzhpgRW1gfMDk5pNV/abwBy/ORv3qiCuMd1ePLWPO041XU+8q0jtAuNZIaYIJwGZzA1GGxFCZDpOWWM8RMSDLm7htpNVJFeYbnlk49EBgVWxRCS7avcacfTrMqfQ7izzFVd9d1gmr9ppxh8ZP62iXuP2gyfNnMdILSNp1UEmYLNm52GZv2mvmf+YXLvRTPnZtPeYmf/IGCR2FZRbv/uo5ved5FLxw7sksLRyxyFjx7mlj3k9MqSOimAdrZs+tBgmSFJloJTXB8IdvW9+/uln3/vqVcAJosNzwwpiuc8+N4s60DUGOfPml5CIDObrbHylDVHMmDXSCBzCaO0SgqhceSVPgUJSolRpiYqOkkylq8e8JxsjSOp1pPxmmKSqOVJSVukvyUo1kn8WrCp/V3EDiNw/ClSRD4upF4gYGiGN+44tXNpK3SVJiToqmoF0Fv/U/aQf15f0VXpJhFkmTAUx9lvONPRRkrXxOPmkx2wp3nG6WaYshECPCspXfedJ6a4zJYMKHVx0swmSu9UkPTbRBB8M13yClO81V/K2nmzyDtP8MjQYIyW7zJTC7aea/MzSZ3qMvIppGaFwapel0Vgp1322ZG863tTD67laUAZ5f6Td2DrDl0peLR/vjXI/7jxDGoxcJrlbTjRc7paTpFiHadJkzAop2HZKrF1xTdtYubytA2mpP93imkOXSD7NO13tERKldSjWcZrmt1xyaX6U660HYkgQh+727uMX5ffffvW9p14VnCA6PDesIH5UsrR6hBkkU9ZsBniEfHoTMWQcMbBNaYIsYREZJSJTlgSD7wFHRuWQQkWLS7q0qSWk4Kdm8QJEjcaZt0E3ad63h7Qb2Ec+at5DUlUfLGkqdJWUn7SQ5KUbSYpyzST1F+0lpHq/GO/uUdEwDVaPhdYYJGm+7GjSmLSfNJc0X3WS0FpDAmm1e803YCJqD9btYAnX3yCMNzCqDZB01QeYfWzIK1XV/pJGOY7Dh+o2RHmOebnU1fprl1K9Xt0PYLCk1XTpvkkYR35mn5XH45yXemV1hkqIpqF+ILZczhUupn7UOUTrQH7Ux3LWzsthR7o4+ekWztoF6vLwWqdQrxRPes+JiyL//t33fnqVcILo8NxAEO/euy+58uSVf773vhG+WGh3OXkQkiVLGoNkCUaSJEkkJCS95M6TWz54711JW6yyWW0mba2R8kmbnrJj20J5cOeS/HTvuhw/tEGqdemtx/CWYjwmBd1iEFcsHoUZV8QuJl0g7Wj1DNUjrdJNInIUkNDIXJI+a05JlyWnRETnU+SX0Gy5lYPPFYcLUdt0ahselU8y5IjfLrXapdX8AnZahk0bw0Vo2rDseUw6uLCovDF2eWLtwiJzSMRHldSTjHnPm/NQ4YrIW0LrnPOhXfZAWvJ7yOV5NL+YMmLt9Dxi7eKkfWiXJnMuSZ0pV6AuhT8zosg1pUudr9VE2Xfq8msphsAJosNzwwoiY3v/8Zf/lHf/9V4A//yXJE8XJqkyZJeUEZGPIjzhSB6W1TS8LAU+kg+zFZPUX3WUkHpjJWvtnrJ6zUwzrePnX37XugQ+XbB310rJU7+r6Ur7id4zQbvKERXaSURIWkn24fvyr3/8XULTp5Wc0dnNwqzJk3xoFn0NSZdGorJlVS694d5TLn2a1BKdPdIs6poiaRLDpUuTSqKzRUpEaIjhUv7zHxKSOqX50mCEsQukTatcDm9atUuTMrnhMoSRNmBnuCwREp6nuEcQ1aP9pq9EZMwkKZN+YOxSJU8qObSMDGGh5jf5kQd1yRgeZhZ8fcQuRTJjlzJZErXLauwsl0K5nGqXKSJUkidNIR++9w8JTfuBRGXOIBlU8PFgec2xUNvJsv/06yuGwAmiw3OD1bL5hECHTp3lk8/Ky5cVvpYvvvpKanxTXYpWaSr/KlJLkhav/dxIYlBHPlSk/rKDpKszTgo3bCfnT+2U3/54+DbEL7/+ITeuHJdK7TtL6ho+wvasQBC/7iARKgYffvCB/Md//IdkypRJChUqJKGhoZI0aVL53//7fxuOqTphYWHGu4WLiIiQ/PnVw1MOLxkuQ4YMhgsNDzee9Px335Xm+juqgHpaQWkpI8AlNcvyZ86aVQqqXbja2/w4XqSAlpvnoyBB7CcRWbKpcAXqFxISIsWKFTNpU6RIIX/5y18kderUUqRIEVMnOOzSpEljOMpPlSqV/PWvf5WUKVNKAS0XO36Tlm3RokU134xql0ZWTvi/ZEiXv0pkVrzagmZ4AA974/7T+qj6d5x753WDE0SH5wZiyHbj5s3mTZHlK1cabN60Qaq07Sd/zV8tRsyeB3XM9kNQpIakqdBZ0tUdJ3nqdZBjBzdqM3soiL/9LnLp7D4p16KjeiYqCn7i9iwwHmJ7CVNvMCp7NilerKiULVNG8qn4pU+nXFR286ZLubJlzbzH9OnTSfZs2VR8rJ12dw0XaTjsSJtOPcnIrFnkuArL8Fy5JLpgQWOXNUsWFZoi8km5ckb84LJkziSR6onzjRW4kPTpJbMKcFEVrrJlSkvhfLklNHewh9hPwjJkNl5dkcKFpIzaYU/ajCpsTGIvU7qUil9hFfYQyaxlFNXfpeH0WKjWj3KLqejBFUac9QGQKWNGk8bYFSkmSVNklLG9/pfI6f8mrRoVknx5Cpmufppq/SV/26lmzuFvv74+U2z84ATR4YUAUTx+4oRs275dvt2xQ7c7zErT9XuOkr/kqRwkbs+KWpKkWC1JUba5hNUaYqKuBCF6jhwgv9y/Zt6Z/QNl/PUHmTRbBaFGHwkNinI+F4guV+qs3lGEFMifT0qVLGmELauKWbiKDd5eSeUQxUj14ODy5ctr7EoUL652yqkXB1ey5MdSvLjaRUZKCHYqhEfUC+uqAhoRFWXs8ubJY+xIi7DCMVk8W/Yoicwebbgw7c4ivsauRHGJypJRwguUCdTVCmKN/hKeJcp07Ut+HGOn4k3aHDmiDffRRyXMGzpwuXLmDHAlSqidcip+OXPmMNzHH30k0dEBu4dpP5KQDPmkdb1/iZx8R1rVTyd58pbWbrR283MUljTfDFJBnCynLt9wgujw9oCxROst8u4q/1ga6r0ve5j5gSEvCGbiMcEOFan0dUZJ5jr9pcuQ3vLttkWye+cKGTphiGSt0+vFjh8aaJlETavq+VTqIum/7my+ORxWuZtEVOluvi4X8jScAi5E88tUoYPsS5FG6hf6SlJU62XswuLYdQ2krdJTQotXlIjovMp3koiqPePaab2MAMZcnwD0emmece0C+ZnyH+H87OLh9Lw+LN9Pvmz2pfz7+DvSd0wxSfJZX702XdRO61K9r5lTmbflRDl9xQmiw1sGBNHi33/8LnM2HzJfsUtebYjZvhBUH2LepQUpFUmrDZUPK/VVoWovEdXaSZKKvSRJVewCNi8WWnaN4ebVsxeFpLVGSUi1gXIgZVqpUaKW/LPOOF87Az2WslxTiYiMlhR6nilrj4l7vKbim2GP1ps6c8xr+9wYLh9Unyj5WvSSy3v+u0yfmU7+VXGkJPtmlKSkLFPeMPnn1/2kUv8F5v748Sf7wHw94QTR4aUBUaQBzNl80EzUbThquTQateKloKGi7shVBg1GrfS1eV3RYOxqaT5orhxPk16GNegsdSau97UDzSasl0od1EvNmFkqtB1s9v3sXj707zl6nXlneeeaf8n3h1JIszGLpc7wteaYtas/cpl0nrZejp2//lq9ohcfnCA6vFT8iKf4+2/mjYTff3XwA4vA/HTtilwOD5d7CxeafT87wD8+lJUtR05ZtmyZ2feze7n4Rf+ef4jqm/x8toz8eux/ya0bh+UXrd7vv+mxIHv+/ojhfZ/743WDE0SHRMGDHx3iw4+//y53zp2TS6GhcmvxYvlRRc7PDvysqnP33j35qFQZGTFqtBFEHjp+ti8PP8uDn0Xunm8vPxx4R25d0e6w7geGSoJtA5zfPfE6wgmig8MrxgP1tm6fOi2XQkLk+2XL5YGKnJ8dQGBYV/DLrytJk2Yt5DcVUzg/25cDLUvF7/blafJAxfD2+V5y/6eHC8C+6XCC6ODwivHgdxXE48flUvr0cmvV6icL4r9FGjRqLJ9+/oXxGJkY72f7MoBneOvaNrl/4P+QO6eqyD2t7A8/vv5jgwmFE0QHh1cMBPH7I0flUrp0cmvd+scKIkAQBw4ZapZCu//Dg0QSxAfCTKo7d67KvcPvyZ0jmUzX/cFPr+9reM8CJ4gODq8YD1Thvj9wUC6mSSO3N295oiDyb8ny5ZI7XwE5c/ac/Prrb752LxIPfvxd7t3/Ve4ezyP3Dv2n3Ll11niLCKWf/ZsKJ4gODq8YD9Tj+37XbrmQKpXc3vZtggRx67fbJWOWSNm8dVuc1xZfBh5ol/i+VurOqRomiHL7+qYYMfS3f5PhBNHB4RUDAfxeBe5CypRyW7dPEsTf1aM8rF3szNmyy9z5C9BHX7sXBoIoF4fJD/vfkVsXRsoPf6IgSjCcIDo4vGLg893ctFnOJU8ut7fveKIgEki5fuOmFC3xsYwaO/alCiKe4O2rawKe4dlGgYjyj6/Pkv8vGk4QHRxeMYwgrlsn55Ilk1vf7XyiIAam3vwhFatUldZt28nvv//xUqbeGDH8/rjcO/A/5e7xgnL3B8p5vZb8f9Fwgujg8IqBIN5YtTogiDt3P1EQAf+YevP5lxWMGL7oSDNBlLv3Hsjdoxnl7qH35c7ta/Lgp9d7LcMXASeIDg6vGEYQly0zgnh7954ECSKBlD79+kvhYiXM92xYacjP7pnw4y9mfuGdk+Xlh4P/Q27f0Dr9SYMowXCC6ODwimEEcdGigCDu22eizn52XiCI8xcuknyFCsuly1fklxc19Ua9TcYJb53tbIIot6/MiQmi+Nj+CeEE0cHhFcMI4rx5cpYu8/4DCRNEtflu126zeva323fIH0r42T01GDe8Mi8ghmc7/Kkjyn5wgujg8IphBHHWbPUQk8vtg4cSJIh26k2mrJEyZ+48zeH5vTjeRLl1Y7fcP/jf5M6pz2Ney/tzB1GC4QTRweEVwwji9BlyNkUKuX34iHlzxc/OC7rIV65ekwKFi8jI0WOeWxAJmNy5c03uHk4id4+Ey917d5X7w9f2zwwniA4OrxgI4vUpU+QsE7OPHkuQIBJVZj5ihUqVpUPnLqbL/KxTbx789Jvc++HfcvdEMbl/6P8rt7/XOrxF44ZeOEF0cHjFMII4cZKcS51abp84mSBBBPxr2LipfFWxshHDZ4o081qeZnX7dP3A5Otr696aiLIfnCA6OLxiGEEcN17OpUtn1kVk9Rs/u2Dwr2v3HtptLiq3bt8xHqOf3WPBuOHF0XJ/n4rhhSFvXRAlGE4QHRxeMZC2G2PGyLmQELl97nyCBZGpNzNmzZZcefPL5StXn3rqjXkT5foW9Qz/3+ohfiP3tCJ/5tfyEgIniA4OrxhGEEeOkvPh4XL74iV58FvC1hjUnrVs3/GdROfKI3v27TORZz+7RxFY2/D2rXNy/+Bf5d7xPHL3/q/a7X75y4i97nCC6ODwimEEcfgIuZAho9y5fCXBgogAHjt+wqx6M2fefM0lYWN/gdfyfpS7R7PIvcN/lzu3L7+1QZRgOEF0cHjFMII4dKhcyJJF7ly7Lg8S2PX9VYXzgnqUufLmk6EjRiRMEGPXNqws9w/8N7l1fUdMEOXPtdDrs8IJooPDK4YRxMGD5WL27HLn+1sJFkQbVf6iQkXp1KVrAgQx5rW8cz0Db6JcnmbeTPG3fTvhBNHB4RWDxRxu9Osvl3Lllrt37sqDBEaLmWrDvybNW0iV6jXM3MTHrnpDEOXqErmPGJ5pYabb8O6yr+1bCieIDg6vGEYQe/WWS/nyyd37P2gXNuHzCfnXvWcvKVCkqFk01n/qjXaHVTvvfH9Efjj0/5E7J0rKvbdgbcNngRNEB4dXDATxerducrlAQblHBPgpBXHi5CkSlTO3GU/0m3rDK3h37tyQu4dTyP2jIeZreT+YtQ3duGEwnCA6OLxK0GVVUbvWqZNcLlxE7mmX92kEkVf2tm771ky9OXDwkPwWNIcRL/DeA17LKy33D/x3uX3zoIsoPwZOEB0cXiWsILZtJ5eLFZd72uV98BSrXxNpPnn6tGTPkUuWLF0W9AW+n00Q5fbZ1oHX8q4sdkGUJ8AJooPDq4QVxJat5MrHH8t95iA+jSBqF5m3VHLmyStDhg7XnDyCR0T54gQTUb5zvm/gA1Fv8Wt5CYETRAeHV4kYQbzatJlcKa3dWt42eQpBZOrNnbv3pVz58tKxS5dYQTSv5d34NvBa3smKZu4hcxCD0zvEhRNEB4dXCRXE+whiw0ZypVw5I45GJP1sfcDUG8YRm7VoKTXr1tMu9G/y0y8id25fkvuH35e7x6Lk7n0CK+61vITACaLDY2G/6ObwkqAeHlHmq/Xry9Xyn5tJ2nC+tvGAf7379pNiH30st+7wnvKvKoTZ5cHRd+Xe3ctGIP3Svcnwu1dfBJwgOsQLxPCe9rVu3Pxerl+/Iddv+OGmw/Pg5k25eu++XKheXS6rIF7/6Sd/u8fgxx9/lBGjRktkdE45dPSKPLjQQO7te0cunl4u12/xUfs38e8UfJ89xPe3bvvery8CThAd4gWCeP7CBTl69KjBMQ/YP378uJw5c8bheXD2rJy6dElOf/GFnC9fXk6rQPraPQZXrlyRBQsWStboQrJxaTWRM/+HXD4xSE6dveNr/ybg1KlTcuzYo/edvfd4SL8MT9EJooMvAt7hD3Li5Ek5qeAG5UY9d+6c+X1WG/LevXtl1qxZDs+DOXNk+rx5sq9wYdlXtKhMW7LE3+4xmD9vrowcNVGy5cgrqye9I9uW5pOp05fL7NlzfO1fd8yYMUOWLl0ae8+dP39eTp8+bfbZHjt2TC5fvuIE0SHxYAXxpN6EJ0+eMDfmwYMHZcOGDeamtII4c+ZMA3szB+87Li7n5c3+7NkyTUVxX/78srd4cZm6eLG/XTzcLMWcuUtk4viBEh2dXnp1Li4rli+WGTPnPjHt68pNnz5dluiDAQE8ceKErFu3zvRGrCgaQVSv2AmiQ6IhWBARwB07dsikSZNiuzRsL2l3jy7btWvXzJb91427fPnyU3FXr1715fj9JDvy87OLl1P7i7p/rlQpOV+pkly6fz/haeGufC+XLp6TO0eySZni/z9p1Ky73Lv3QO2uPpKW/deJ41zi4y5evGgE8PDhwzJu3Dg5cuRI7H3nBNEh0eEniDt37jRPb3tjcsOCbdu2ybRp02T79u3mGNy3335rbNl6Oey2bt1q9uFJQxfJyyG8cFu2bInlKBsvYvPmzXE47Lzcrl27TBkbN258hFu/fn0st3v3bpk6darxPjgX6/FS57Vr18YK/r59+0wZa9asibWDoy6Ww+7AgQPaRZ1t0jLE4OVWrVoVh5ujHmEsd+6c7FPP+1Du3HK0fHk5quLAuCLeON7SihUrYtMeOnTI5Lds2TLjOZ05e0H2H9Au5a6C8tPR/y5Vq5SQb2o10jqekblz58pi9TbxrKgzgjJPu+aLFi2KHftlLG7BggXGDpHBznILFy40v60d6QC/scOedF47OGzmz59vysOOsvD2LIcddYejjgie147zg8OOvxV587dzgujwShEsiNyI3Mg0VH4DbtgLFy6Ymz1nzpymobLP052bG45jeADwNJ4cOXKYLfuABp8rVy4jEqQDK1eulNwqEIgOaRlDQuDg8FCtHYKUJ08eI2zWDnHEbsKECcbGcvny5ZPRo0cb7wMOcc6bN6+MHDnS2FEXuAIFCsiQIUOMHeOlCGfhwoVl4MCBxoa0CGyRIkWkV69esXZ79uyRYsWKSf/+/WPtEM4SJUpI9+7dTRnYcf1KqTfYpUsXY3dW7fbu3y9bQ0PlyJdfyjFt6NghfqVLl5YOHToE7GJEqFy5ctKqVSvN/4KcPHNbzu1vIpc2vyMr5zeR9p36S8kyZVVEjshXX30lTZo0MXkBBKdChQpSr149kx/iQp6VK1eWWrVqmb8ldvyN4WrUqGH2rV21atXkm2++MeIMj32dOnWMLcex45zr1q1ryqauNn39+vXl66+/jn0YUX7jxo3l888/j7UDLVq0kE8++SQg9mrHPUZ5XAu29r5zguiQ6PATRHtD2xsTsM8NbD0ja8NvvC+27Hs5mw5bAGcbQTBHY7N5wllvxGtHAwm2sx6KLQtBtd4NdmzxGL12bLHzcjRUxk0RMi+HHd4evy23adMmY2c5BALOaweHQO9XEYQ7ybmQr4r4ORWh099/H5sfdnitpOHascVrRnzPXbgnpw8Ok58PvyPHdzaR4ye/l6HDRkhkdA7Zo2mwQcy9afHk8aothzDxEPjuu+8CdYmxsxzHrR2ePJ67Nz/ygrd2cDwsKIff9nyxgwu241ysHeVTZ8rGDs6Cv5933wmiQ6LDTxDjAzcsnhJCYzl+M57mvZmtnZfD7nEcDehJHEL1sjgAZwXjcRxeakI5hMBwWhaR/LMqiKdUEE9dv+5vF8upp3nhtpw4vELuH/g/5cqBknLqzA25efO2TNeufabIbLJOhf7mzZuxAmTTWk/YcmzhgJfDJqF28XHsP4sd52zt4oMTRIdEx9MKIo0eQfFyCItX6KxdMOdnl5C0lBdsB/eInf4+gbBoY2POn8UJbYAnaZQJ5VQEn5U7HR939arZP5Mjh5zWLujpGEG05wYenptuz1yRY0f2y52DSeTmgfTqRatne45AziXZpB5lVK7cMm/efBOgiJvWL7+HHL+f1c5y4EVzfnCC6JDoiFcQg25Wbl66OQQA6FIhRICuFJw30MJvxgWxZx+erhl2dKksZwMoBFpsfnDYeYMvdLsYhPcGX+gmYkd3k/rB7VFuw/TpsnvePDlJwGTNGjm4ZIlsnjxZds2dKycJjih/aOlS2TJliuycMyeWM3bK7fJw1u47LfvE6tUmv8PKYRfLxWe3bJlsmTpVdmgdDafe3CEt41RoqByqWjUQVNE6E1hg/JXxVDN0oNzBg8dk8ZI1cv67LHL/8H/KyeM75NCRc7JgwXwTpDmg3fV8BQtLz959dH+lGZ+1ARSGAQh4MM4Lh/AwhODlsIMjWGIDLXBs2Wdc2MsxV9BrZwMj5GmDIHDLly+P5SiX86FMxpJtAAWOcyWgYznvfeYF5TlBdEhU+Aqiig7elvfmpJtDwyVYQmOwXSEaS3R0dJygCo2AAAo3PfuARktaG1SBo3HDIYqWY4ySIM0UFRg4YDkiw7Z7yZidDaqQ7qx6YTu0Qe569105rTgbFibnU6eWM8mSyf7/+i858eGHcj5lSjmfKpWcSZ5cDvztb3L8gw8Md05x1nLvvx+wi+EO/v3vj3DYHXvvvYdcihSPcOdiuKMxHGVQ7pH/+T9lZ/XqclwbOh6uDb60b9/enNfZs+dkz75zsnhihHkt7/SRmXL63C0TQPn000+lZcuWRkR4n7lxs2ZStWoVE7ggL4Aw2aCK9aARJ4IiNWvWNPvwdFeraz2A146gChx/c3geQARjgoMqtWvXNhwChx3HCLQQVMHG2jVs2DBOUAWOoApBI9KSf+w9p3l47zkniA6JjmBB5KY8ceiQHFRxOaM3r705ucGtF8CNbG96GhZi5w2CwCF21hsB1luwAQ8vZz0K2zjwIOw0jeAyrB2As3YI+GltcCeICKsAnixYUI6rx3ZaBfjA2LFyQgX25LRpBqdUWA+OGycn1IM7qb/Znp4xQw4pd1ztTsXYndZjh8ePD3BeOw/nze+YeqKWs3aWIy3bQ6NHy1H1nM+qiHOuiARRdBsYOXHqlpw/0ld+PvKOXDjSw0SYT50KDA8QHMKDvqwPhUpVVbhq1TbeM544x8mPPHhY4GHzoODascW79gY32GIDvBweN/BypCO4RD6Wo8zg/PD+SestFzuCVdaOetKD8HK2N3JQH66ksw9jJ4gOiY44gnhaoaKzWxvy5qZN5Yg2AnOz6g16RhvhOb05r966JefUGzutntsZBZ7Ztdu3zTH24eGMnXLsW87ambSa3yOcJ+35x9nFcMbu6tWHaRlPe/BATjHtJkkSOdWmjZy4e1cu/PSTnL1zR85oHoDf5+/fl3N6zHJnlLvgw52/d+/JdooE5wd344apL+cBOI+LjCleuCMnD82SB0f/T7l6qq6cuvRAj+t1jbG78v33cknTYt+pR08pVe4Tuaz7V3TfXhe2l2/eNHbBHPBy2CTELr60z8vZfe6xA9rV3qTe5AHtaZzSByWcE0SHREccQTwViPodVk9kt4rKCe3O4TEe37NH9qrHY6Dd20cQH/8ikZAysJk1S/ao17m3ShW5oN3TE9rdM/vqKSZKPZ8FWq890xfK/iXT5N6h/yUXlr4nOyfP0nOZp8cfrfMpFY++zZtLVI6csm7MGDnMuQXZvBHAs2ZcFW9QPd1dI0fKsR07Yj1GJ4gOiY5HxhBjPELzlKYbqoLIzbpbu4QG6j2+1oipI0GUw+3aycX//b9lf4ECslO7uLu1+/rCz+F58zPpp8qOkWPl8pK/yJ2D/5A9MyfIrrHT4s37qHbJR7ZpK+EZM8m8Hj3kMOfmY/e6Y5eK+X4V81PaTWZakr3nEEMniA6vBL5BFeC5MU2XmS7PmwTtjp3SruRJ3kb529/kTMuWckq7nGeuXfO3fwZc0C463dgr2v27pF1euq9XdZ8tXXq/NI9Au8QnLtyW6yfKyY/H/rucPLpGTuu+r20MLt+8Ies2bTKTsxeo90sX2s/uTcDpmHHJR+45hRNEh0SHVxBPaZfZBizeeOj5mMF5FStE8ZJ6iicbNZITKlSnz58PHPdL9wTQUAkMMBn9wIEDJnjEVJPhw4eb1w0JCBEwINBDRNykCcrjIc6YIMqFg83lp0PvyNnDI+Tk6VvKP75ulM9rbvkKFZbh2s2kLn52bzoIyjlBdEhUWEE8rt0Vorg8lf9M4LyOqSd3dMAAufgf/yEnGzaUoyqIx7XB+dk/CQgike1hw4ZJxYoVzXvSUVFRki1bNsmePbuZRlS8eHEzFYaIPFFyGnZwPscVR49fl9OHRgfEcF99OXLsmtpqfYNsLcgHEJ0/oduiH30sTZo1N9HaYDvvvuXi45+Fi8/Gzy4hnB+4zpfceogOiQkE8e69+3JExfBNE0S/RuXlOB8z1029tRPajT0xaJBcUlE8VreuHFEROaFiZVdmxg6xY9qHTUteeCqWw4ZG2rx5c8mSJYuEhoZKWFhYvChYsKCZY4koess4flzzP3ZJjuxfJj8c/L/k1rEyKtxXtYyTccq13UbLsQ/I56Tii68qyNeVqxhP1M8u+Dy8HFszxSXmwfC4tNaO33CUb6dDBZfhteOY5fzK8Nr5AS/40sVLThAdEg/WQ7SN1d7AweAYnghzy+gOWls4Jk+ztbbY2AnU1o40wWnZtxz7tgxAg7N2dBH97LyctQO2LhxjcQUmjW/n7RrGFIcOlSt//auc0u7zAfJXW+yYIM2cOVauIa0VMbq/8OzzXjOTxFkBJyQkRMLDwyVDhgyPICIiwogl20ZaDvlTJxZw2LJ5s5w8xXu8R+XekaRycce/ZLV2u7fv2KvlBl5ro9zVq1ebeX2UC0e9OA/mXiJEV7QubTt0lI/LlDXCcSbmfPlNt535hYgK14P8mEyPx0pa8kSMWGSBifX87UmLPXML7RstpOUBQD1YUoz5olxz5kwi9KTnb0FajvE2C5PxKY+05Ee5vKlCGXDYUQ/KsAtp2L+fF6aOmp5r7gTRIdEQb1AlCNygTCCmYfDqHjcyHDf25MmTTcOyHI1g1KhRxt7e8Nz8LN9FY0UcaJg0jLFjx8ampcGwgs2IESNMw0JoSYsQsKYeY3bs0ygpg6W1ePPFCiPjeSzBRb7YIco00t69e5uy+W4MgZW9PXrI8f/n/5HvtMt7XG0uapd6rdaVJcJY/ou8qCP5TJw40bw1QyNnrA5B4s0SlgpDGOMDxwsVKmTe3qAupOVVw9FjJsiy5Rvl+sH88vPxv8j6NTO029vBnDMixDkzCbpbt27mLRw4zg9RGjx4sOEQqRvq8ZoPTkXlMNeKMqgzdrzRQ70RLK4Bgj5+/HhTPoJphY4y6frzt6AMJkx37do1jh3bHnq9uC48XGx+LObK9Ub0rNh37tzZ5Id4cx5sB6lXzv1BPpRBndinPnb1Hb/7DZC3G0N0SFQ8jSDiLSGG3Kg0QEDjRXQQLG5uK3QIH4KIDQJDQx0zZoxpTNjB4zkgaLyBQRnweGCsNYjw0IDID86+aWEbPh5Unz59jBiwTxmUSUOlTngkNErqwlqDlIXdOcVyrcv6Fi3k5j/+YTzFczdvyho9t+HamMnPijP1Yh+Rph6IGgEUBI+xQsYMGT/0A2OKvL7Iq3bkR13WrF0vI0fPkh0rislPh9+R88dny5Zth1Qcxpnz5RpQR972QPgon/OA4/qxfiNCZwURYUkXFi7dVbDwvCiD62sFEZGCs++bs04kggTH3xFR4sHFb4QOO/a5hjwAKJc3Y6gLwDMkLVseMDwoEDrsyJf8CCyRH3Y8wOBIy2/sEFXKGDBggMnbCaLDa4WECiLg5qVxI0qWY58bHQRziKiXo5F4OQQPjmPsIzqUAc+WfXjS2LKtHfl70wJ+YwfsPo0cgcFDtfUm0HL8+nU5rQJ46S9/kdNNm8oebXw7VUAQAmwo03RxVYQRIDhEA5H/+OOPJWPGjLFjhXSdgwEfGRlp3lG2dT9wUMVkUxt5cOAdOXeog5w6c9t4UVu3PiyDcgPcVlNnyyE4iB2eMbaIM955xiyR6nWOlYt6zbBDoDjOQ4TflEs+CBIPDMuxz2/EnuPUEY6yedhwHbDjGgAeMhzDDlHDu7P5WY46kpYtHPXg1UI4jsPZc0PgEUTK4Bz94ATRIdHxNIJIgwsWuoRy1rMLtqORPCmtH0d+CKe3QQXbWYFFPOC9dhcQ59u35dTQoWby9ukmTcwcxbPK27TkjQjatJRHQ2a1ZwQRZM6c2QggY4qAcUP2GUPES+zUqZOmV4E+c1NOH10of5z8v+X60Upy/ORNzZPxwcDYpC3Dr1wvhy3nbsRFRSZ/ocIyVr0wlgHDzpyb1hNb7Lwcafn9JM4vLZzXjoeRrUt8+dm/UXAZpCU/zgmOc/SDE0SHRIefIHIjW3DTAn7zRKfLyFOffW5uy+Ex2DQcD+boZjFWaDnSWo4uli0X7wIvCM6blm453p5Ni9dCGXhNXg47PBDyg8MzwQ5Pz8tRxha1O6ldz9PDh5tAy+5q1WSzln9Sz5cgBR4TdnhHpKUh43mx5D+Cx6oydO9ZOr9MmTJSqVIlsyQ/UWi601mzZpXWrVvJ6TMqVsd3yv1Df5Ej65PL2nVb5MSpwIMAL4prQPfYCoYNPOC90WW2HB6h5fibEHQoWuIjadSkaezfCc+O7jeerE2LsODNeRfcgGMf3stxfqTlt+XY93LY27SUZzk8QS9H+eTHuVB/y3EOlrN/Ywt7HlxvynOC6JCoiCuIgW8zI3KMF9KwEASEhic644QswwXHkx8wxgZHsAXBgEOU4LBnH0+HvFiui/Et7AD5MM5mOWxpVNgxPmXLsBxjUdjhHSFSfGeF8S7yx446800VxqisHR5d/vz5zcRp7ACCScCDcaxL6r0QaDkyaJCc+B//Q7ZVrChHKVd5BJjxQr6pQn5cA86DLjNeIIETosht27Y150AAgTwZN+O8mJrTtFkrOXrsjNw9ml1uH/jfUq5MIWnXvofWI9C1p7uKmJIH+wCRLFu2rLRp08aIg+U+++wzadasmdmHRxALFy0mpcqUNQLCuSFGLMHlXf4LoYFjyS5rh4BVrVrVLPdFXthhj6DDI0bYIWBw2GFj7VgSjHmYlIcdZfBgYKkvK8TwzMf84osvTP3Zp6ymTZuac6EM0tGNZlgDkUX0bVfaCaJDosPPQ2RciJsUIWQpKbw6BIcnOgJoPQp708KxtQ2G34ghW9vYaCRwdgwLjnwIqtBYaGTWS8AO78zaIdIIrh3rwoZ6EijB28POcniDpMWOfY7B2fEv7MgTMbZjXeb9bRXFUyNGyNW//U1Oq4d3UhviGT1nysDjpTFzDRBY1vJDEBFpRAHPkA8u8XEmGjtR6LRp00q27FHSoWNvuXn8a3lw6P8lZ44vk8VLN2secZfcQmTxdL0cnlYwh2Ag5tQD7qrWsaF29UuV/cRwnBt2eHM8MOC4dmzx1OC8+fGgwTNF7LFjix281856jV47Hj7U0WvHvQLnLdcKndcOb92WgR33BH9H7jeuL+Dv5gTRIdHhJ4gIBuCmRDCsKLHP93TZxw6O33Acg7PpLYfNkzjKeJwdDT3Y7nk5xtxsgzSclmvGFNWTvPSf/ymn1BNDFK/evBlrRwOnMSOIjB8yXmjHEu28Q+Yh2kBLZPb80q1dHvnl6Dty7vBAOXH6lorY1VhhoVzAGOezcOyPUG+4QOGicR4C8Hiz1o4t43heDsCBYDtgbeBIF2xnuWA7yg62g/PacQ5ejr8Hf3f+5pyDvZecIDokOp42qMLNyvZpOW76157TxniaydvqKV7661/llHqKx7RBM3kbGwQRD80riBZ2Qrb9HRDEAtKv/b/k6pFaen1vaBmB8bEXVWeEfvbsOZI5W3ZZo17cJRUaaweC08bH8dvyj7Pz42xattTNy4GEcn5wguiQ6PATRG5WntQIgG2A3Lx0HRkMp6vJvuXo8tlACyAI4uXIgzR2fOhxHN0mG2jxcnTFbPAFji4wdWGcz8vRPfMGafCcbPfT2sFhZzns6I5jt025k+oV0n1m5e39devKFs2XQAueDd3HkiVLGsEjqoxnaLfe3+nTh0jWyOzSunl5OaXX9ey5i6ZrSFeRbqQdZ2MYgroEc3RR6YIGc3R7LQfGT5ggIeEZZOasWXJdBZIxPepIl9bawRHIgENk4NjCATsEYjnSWzuOxcdxLjaAAkf+2FFXOMqHo97WDo7zsnb2b2zvN+49/iaA8pwgOiQqggWRLg1jhtywBEcQGW5Suo186IlgCeNq3LwIBOOHBBAY44MDNlhigyoAgWQy87Rp00w6rx35sk8ZiANlMOnYpqVBsYgCk35JS+OhoRFUYbK3tYMjgMIEZGuHR2eDKrYMxqjsR+np0mGHsBpuwIDYN1qODxliAi3fVq4sRzU/+0bLRx99ZOpNnbygPnny5lcUkbx5ckqO6GzSokVbbdyBAAPjZIwvduzY0exTLuJMUIUACvsgoUEV3mcmWPJB0mQyYdJkuXnjhhEexjP5uDxCYwWGsU44flM2Asa3U7zBEmwJoDAmynHsEDDsCLRYG0BQhbIpj/qQb4MGDUzZ3EPWDq58+fKxQRXy4BzgrEhyj/G3437gYQbnBNHhlSC+oApeGZ4bNy1PcW5ubuoZM2bEegBwHOe9Vm+whBsZDnvL0bB4W8IGQaydfUfWcjTE4PzgSGvHyagPjQ6OegZzNlgCBxBcvFYvRzAH4aeRsk9ZCDgNEo61+fAUj6hAXv373+V069ZyknFHFVDqTFS5Z8+eJm88Wl5vGzN2gqxcsVxGDKytqCxTJw1UjzMQkOK6Uj4PEETalOHhGJu0dhzjoYMnZe3Y8oBCOKwdk7F5Dzq3inCXbt3Mt1Y4htfNQ8TaseWBFBzcYB+e43Zsjwch6akXdmzJC57j1s6b1uaHDV67t1w4hM5bLoEcL8c9hChyv/F35+8B7wTRIdHhJ4jckAgRImFvTsA+wQiOBXNsLcfxl8HROGmQcNQrmHucHY3PyzGo/0RO8yPQcmLYMLloAy2a1w3laNR2yg/BhWnTpsuGTfvkwaUWcnRDEhk1aqSew7k4wQhAGVaAHseRzgpQfBx1vnXre/mqYiWpXLWaOW847PB8vWnZB3bfy1k7ts9jR90o2+5jF8z52VFn/nb8zflteSeIDomO+IIqNC4aOzeq5fj9rBw3+rPaPS/HuSQ0rVeIDadCZURx6FATfT7Xtq0sV4+JhVnxaMgb2wmT5sr6pa3k16PvyKXDLWTBonUycuQoMzZp87R1CS4jIRzwsyOwwsTsEiVLyRk9xjnFlxYkNkc94KhrMBdsF3z9nSA6JDriC6rQ2BnApwtDI+OGtgEUb1AlOIDi5dhajq4tnDeAwnG6WJazdn6cNy2g6w3nDb7AERjxvtFiAyg2+ALvF2jhPE1QZdu2WA4xW6XcVk+g5eo//iGj69eXReohBhowdodl6PCJsnfFh3Lj8Mdy6vQNOXb8pAwbNtScC9eT/BhCIBDhfWuG4QLqR/cYjwqOLiRdTT/OG3yB4xzatGsnhYsVN0MLHLPBF/Y5X4SFIAheLRxp2Xo57NiyD08a7Gxayvba0XWHs3aW86a1ARS/oAqcDapwffgbU2e2cFwf8nGC6JCoCBZEblpEhu6gDarwNKfxMz5HMIGJznTxAEtzeYMq2DH+RYDByyFeTGRmlRSblvxJy3ictUMcSEtQhX2AiBC04A0QultwNFw4Aijsk57GyJsqLOOFHfW2b6WwLJW1o0EWKFDAvFVi7RAW+/YK+9ghosWKFTPLh/Hu82kVxWN9+8qIzz+XKWPHmmt29twFfRh8K0P7fi3rFpSX0ycPy7nzVzW/bdJWhYq3VxA1ykawee3PLvhgOYIqrVu3NsIAj3ASVOGD7vw94BBnAhFw2AEEg4BHoSJFJE+BguZcERICG7ypYu0on9cMWYoMQaJc0hJQIYiCAFEOtuxXqVLFHMcOoWPCOUEVrx0BGgI1iBp2lMtH6XkrhTJs2bypQr154GBHeiav89F9RJJzQwT523I/cM2xoSwniA6JjriCGHghH0+JoANChDdlGwENlVfquFHtDe8NtLCPLTe6lwOkIVhiu5DYWY7GQsOAozHBPSmAAohYeznSwgUHUODwLr0c9bMBFMsRIAm2ixNogbt8WfYuWyZHlDujdnxE/syZU3Jg1yw5fPBb7bay4EFg3K1j586Sr2AhswjDBU1PvjxM8PIQXETEcsFvkfCg8QZQLIfow3FN2PI3GqLd+YxZI2WGXrfvv//eCAu8HfdD9An84NF5y+DvzAOI49YODnjtyIsHmtcODu/Xa8dDimCJrR/lUyYPSGvHMTgCSfzmb84DimsPT08DjmvvBNEh0RHfGCI3JTe13ec3QsY6fGzZ9+Ow9bMjPzgEINjOy/nZ0Tj87K5fv/6IHRyNLyGcbbhPwyGKF3nzRTnz+Uw4FcWLl6jfpVgOMcDbyRSZTXr27iPXrl41PGN+VqgCaRPOERwiGOHlbt+6JXvVi+cLfIxrUl+CNF47tn5psQNeO8tZGy8XbEeeXjvyh/PaWc7PznIg+H4DThAdEh1+gogQIDSICFv27U2LiNl9axsfh73lbFov52f3unHsP2ta5gW2bd9BcuTOG/ASYzyiZ83Pj8PzREg+KlVaunbvYYQGO+C1s+XyO5h7nB14Go5yn8TZ+gVz9p6zvBNEh0RHfB4iXUcG/xlbs4PpBFMYDLcD34DfdJWexDEWSXfPG5Cxdt7gC2Nq2NF1oh40KDjsLGftqAv1tHZ0s+l2WQ47uuhwzDm0dpajK2zt6LbD2eALdnB0W0mL6GDHEAEcaeG8dqT12nHt6EJmjswuvfv2M4JI95DAjU3LsALdZTi6/JbjfLn+lmMYgjIYJ7RpEQzScl2+/Lqi1KhVx3iodMm9wRfs2Cctf0vLURcvx9am5bi1ox5eDjvSkd5ylAWHnTeAwj719nLkZzmuFeBe4BpwjPO3ZTtBdEhUBAsiT2pEi0CHXdIKoaALxzgPQRD7pgogcEIQhPEt9nnCc5yAh/dNFYSBtIznWY5xLewsR1rGtAiMMFbJPjzjVbxt4l3+C8EgLW+qWDuEFDvv8l80MAIoQ4cONXaARkoAhXMjHXY2qNKvX79YTwWOT4ryqQJrh3jzpgoTsblW2CHALAnGN17Yt3ZwvA3TvlNnE/SgLgQYvEEVHhS8G+1d/guBJehggyrYIfa8qUJAwnpYCMaXX35pAjL1GjSU0uU+kcOHDptgBwEUa4eAwhFoQZDIDzEiIGODKtixJdBCEIW8sUP8WDascuXK5kGBHXUiqAKHeGFHGQRQCOiQxpbN8mgsCcY5YUcZTZo0MdeBtPZ8udeYEM53Y7iXSOsE0SHRESyI3LA0GgQMQcMLoNEiCHhWvD5nn+DctNzMfL+DrW0EHIfzBlAsR16W44ZH+PD2aBiWC7ajgRF19gZLqKOXww6OKLY3MEIjprHh5VmOxosIBwdV4BBBawdIi5Bx/uxzjIAM18WmpZ4EghBaa0d9SEsZPGBYgKFvv/7mIYB35E3LgwaBJy315RgPGjxgb7kIheWwY8vDh/r1HzDQBHDgCarYIIi1I4iB4JC3LYO/MbY2P+zhqKPXjryws/mxxYZgkNeOYIx9MFo7HnCci9eOByx2/Obc4EnLdeBcuF5wThAdEh3xjSHSUC1o3IgIv+0YFXaA33iPwVywHXlgR8P2cn52cH52cNTjaew4FzjbIIO5hNjRwK0dIKDg5bB7HEcerdq0lRx58qpon5Sreh2C80M8nsQRjPDjiCwTYc6ZN5/pthOA8gZk2GIHZ9PZtMF27AfbsY9tsB2cn53dx476BtvBcX5ejnvAgr8jnBNEh0RHfILovVktuFERG3vDvgyOsp/VLj4OkfOKrrVLKOdXxtPkhwDgeWaKzC69evcxgpXQtI/jAByCu1o9RyLac9UbI9LsZwe8HDbBnF8ZfnZwz1pGMMe5Aa8NcILokOiITxCtCNkblS1dGbo7dGftTcxvOG+wBI7xPG9QhW6xn10wZ4MqdIUpl3oEc9jZAIp9QwY7OG9ABp6uPJw30GI5b6CFIAicDbRYjq6sN4Bi7WwAxWvnxyGE5Id33LJ1G8meM5dsUB5RwI6hBOy8gRbG92ygBY46+3EIBl13znezdjWzZo+WwUOG6PXcbbqeDCGQnzdYYjnSWo7jXjvy9HLsB9uRPxz5wJFvfBxDBHDUmbrbgAznxLWx19teE8uRxgmiQ6IiriAGujmMhzHpFsGw44V4WYzxEPDwBlUYmyKowsRp9rFjbIlARnBQhSAI42/YwDEORX6Mtdm0jCURGPEGVagLaRlbZB+hRpQog6AK+/CW4wPs1o4GybJe9k0VQGPkWykEPKwdYkYAJTioQgCFN1XYh+eaECxhpRsaMDxiyxqJfOQdG8DDgDdQ+Hg7149u47p16yVNaJg0atLElEta7HgrhUCL9ZwYeyWowjedSQuH2BOc8L69gqDwZgjLaSHyJUqVkvYdOpqACt83wY48EaYqVapIzZo1jZhRLmnZB4gPdmwJqPgFVUjPvWFFizIIwCD82FEGHEuCkYb6YUeghcAP54Qdokh9CRCRFhvuF8YZEXbssHGC6PBKEFcQA54HT3TECiHCO6MRABolr/RxI3u5sWPHxgZQAI3TcjQMONLAYW/taJTkhyjYBkQjwA6v0cvxahcNxjYq6krU2QZQsKMhwnmDJTQshNQbLCEtARk4a0d6ODwwywGEGQH12hG4sW+WeDk8PYSOMimLIA0cdnDXrl2VJk2bSa58+eWgXgcrxjwk8Ha9aXnAeAMoluOBQRccjnx5SBH0oJtcqUpV840VAiD87awdWx5OwcESHmY83DjONWEL5w2WUD4PMwTLa0cZcNTL5kfQhjecbJ2xo25w1o5jnAMPXdJwH/B3sHXmb8f1xNYJokOiw6/LzI3KjQvszUlD4Ka+efOmuYktx284jrEPH8zFZ0feCeUYd6NewXbBXHx2nIvlEDHs/Djb6OPjQHx2BBW8doiUl+M3om7GEvv0MQLpZwfoYnsDGY/jCFCwbdCosZmgjQ15Wju21s6mA4w9Aq8d+8F2Nn+vHRy21sZyfnZwXjvq5+W4N7ie/D3svQWcIDokOvwE0eHlARFp1aaNROfOY7xlxNvP7mlBviwSm1u9TzsFys/uTYITRIdEhxPExAWeEOOVmbJmi/ESH3pKzwO8rinabec1QcY5X5TQvko4QXRIdDhBTHyw0IOZl6heImO0L0K8ENq1a9dJZFQOWbRosemC+9m9SXCC6JDoQBDv//DA3Hw0TrpxDi8XBH8ItmRUL7Fr9+5mnNPP7mnA32+d5pk5MpsMGDDwheT5qrFv7165dBlB/MX33n0eOEF08IUVRCK+e3bvNhFfh5cPpqk0adZconPlMZFtxv387BIK0pNP3oKFpF37DsKajH52bxL27NrlBNEhceEVxL179pjJ0g4vH0ePHDFTbXi7pHPXrma4ws8uocCjYprTlxW+ljr1GqgXGvD4/WzfFPCAdoLokKhwHuKrwwntOuMlRuXKbSaQP6+XyJSWuvUbSMmy5cxbPYikn92bgt3OQ3RIbNigynHtwjF5GmF0ePngDSDmL27avNlEnLv36Gm+s+xnmxCQH4GVDp06m2ANE9YRSD/bNwV4vC6o4pCosIJIlPnUqcCbKg6JB6bdtDQr4eQzHh2Tk/3sEoKrKh7jJ0yU7DlyGkF8nrxeBxB8coLokKjwCqKbdpP4uHjxgnzLvMRI5iX2fa55iXiYrHpDF3yZ59W9NxVu2o1DoiM+QWTaBk9p7w3KPm9AePnHceThuCdzfHuFbyvnVC9x/4HAvMRnyY90vBqYTT3EEaNGxXm1LjgtYB8+mPOzC+ZsftTBawf/LBy/g8twguiQ6PATRG5OxqTosnhvUrp0vIjPFhvg5awdYz/BdnC8uG/t4AgiBHM2LRFSyzG2CUfk0Zs2mPOzsxyD9Jbj3HhbBI5xNsvFZ0eAwtoxtgXH4hPWDo63Q7z5WQ47OK6jN621o9GTbsWKlWZeIqtqM6k6uFzsuFYIHlN2/DgEkbxy5c0nLVu3liuX+SRqoOtJXehG27Rw7MPz23LkBSyHPfvYerngtNYOjnpxvtaOOgbbwWEHhy2/ud5egYZzguiQqAgWRNtwWS6LlVRomDQ0wIopLJvFyiTsM0bFyihw3qW+WEHFy2HLSitFixY1K7bYtKxuwpJbrPZi7VgJheW67Ifq4VmGHjtWnmGfhR9YkYePyLO6DXaAFWhYrouP11s7VqopUaKE+Xi9tSOiW6pUKfOdFWtHA+Uj8nzTg33sOHeW8PJ+U4UGznJd3mXCaOAsZ9WrVy/DAYSJ5bq6detmGrnlsGOZMMsh3izhRX58oS9vgYKmLlWqVJF26jXy96AMHhR8F4XlvxAR0vJ3qlSpklkmDAGhjohtwSJFpVqNGpo24EEiQnw7pUGDBuY3+ZGWZb34NgppsUN82efbKxzHDiHjuygsE0Za7CifvLzLf5GWb6XwnRbSYEfdmzdvbr69wgMMO9Ly/Rg+nE9azgN7/rYsA8f3c0iHnRNEh0SHnyBy47NkFiJil8OyDXrAgAHGo2Mf0FD79+8fu1wXwLuDY8s+jQM7Gj1ej+VoJHAICmVYMSYt3hocdjQc7BAKGj12NBbWM7R2cDQsOOrM+Jk9F0SOhUttWhrvkCFDjIBiZ70UHgJ2GS7LYWc/+m45hJSluWxa6jh8+HAj5vaVOc6RdRlZEsvaUU+uKZzNj7R8FMsslKvXl4jzoMFDzIODh421Iy1LoLE8ly2DfPk78eCxZbC6DFNvvqjwtakr4D1nliLjwYOdFU9EiGW4bH5ssQPWji3psLUcdjws7cPI2lFn6uPNjyXCrB31w45z4Fz4DcffiCXCuP5ca64JvBNEh0RHfF1mYLtrcIBGzqA/Nyz7HOe35diH93I2reXII9jOy9GAE8oxRkZDC7bzctT/aewQCvaDuYTY0cCD7ayIPM4OEUM8ONaiVRvz7RWOUUdrB6yd3ffjWOqsR89eZtUbvM/zMdcMUQTetM/KkR9lUrbXDi4hdpy/l+MaAISRreWdIDokOvwEEcFArID3BuU3osTxx3H89rMjvyelfV4uoWU8j93L4hAKPF68xN59+8qNG9cfsQOWA8EcC0eMGTtWsmSLMtFrK9zBdgnN70kc+TyvnbcuXjsniA6JDj9BpHtLt5gur9dDgWdcja4uNy7ALpjDjobNscdxpCFtMIddcFAFu+BgCZzXjkF5utVeji54fHYMAXg57Py44ACK5bg2liO/YC7YjgYebGc5G0BB0Fq0ai1ROXObb49YkWA4gIBFcKDFcta7Oqf2dF2zRecMdPVVZG1ahiZsWuzhgE2LHWOkwHLY22AJx21aG1Txs6Ne8aWFo76ktxx/S+4P/r42P663E0SHRIffGCIBEJbEZ2yKcTa8DLqXjAcRtLBBFcA4FwEPjlk7lpwP5hg3g2OsyKZleXnyYxzL2tkACgPs7MPDERihTuzjybFaDN8xYczK2sHxvRM+QWDtCKAQLPEGVRAaAiOMWVk7RJgPxvPxekQIO4SKb5swpmntaNxwBFqsHY2eAArfXsEGIKwES7rHrGaDHQ2e74t4P3IPx8fdCb5gR2SYgFFIeAZp3KRpbLk8NKpUqWICEggGHKJLYINACwJCfoh4vXp1JVW69DJBrw2TtRGZWrVqScOGDc1v7BAbgid8e4W01Aexst9j4Th2iBbfRSEAQ1or0ARayJPysCMtH9EneEMa6ocdAR8CLTzosINr06aNCQaRFju+hcOnJLhHuHdsGU4QHRIdfoLIjYiYMXBuP6oOeKrTmGnE3MiAhg+HKFiO44iDDaAAGjQfZkJkyAsOrw1hQWTgKBtvgbR4V3A0DrwH0iJa1g4xIKprv3cCRwODsyJOo6IR99Xup/3eiT0/yiWQQTcVO0QB4UN8bVoaOUEaOK8dHGJu7QDBF28AhXoTzOHhYe3gEGEeIl470hJogCN/xg75HADzEhES0nO9EHUeKHbMEJ6AjI3Skx/b8ePHSXjGTGbRCDxO8iWIQeSe46TlmrFPsIT8OFe2kyZNihMsYcuDiAcP+Vg7Ai9eO/KF42FkzwM7HnbUm/pTP45xXxGEIi0ceXL+9rsqThAdXhniG0NEwBA59gE3LTcwg/bcsJbjRudD6RxjHx7O+10UQJrgb6AEc3528XHUEY6GGB9HGXDe76d47WwDx44GmJBvqljOisjjuOBvpVg7Ag/Bdt5gBGm++26nGUvs07efCbbAWzub1nLeAAXXCi/zs8+/lLoNGprj8IiszceC/WAuPjt4u0/5wVx8dtTN1sEimOPvwcOMhyVpuCbwThAdEh1+gghoWPapbjl+w7/OHI0LBHMJsSM/v7SvgiOg0lq7x3iJPJwQ9GA74JcWwWnarIV8VbGSeYhYmyelfdVc8P3mBNEh0eEniPamZOu9Qem+0W1ma495OWtHtxfvMtjOcjZva0eX+HEc3gMcwuDlKNfL0Y3GLjiAQtc9OK3Nz3okpCU/0no5m58fZ/Oj4QbbwVEuQwpeDjuGFJ5kx3Wiq54hS1bz9gqeIcEY7GzgwS8/xu843r5jJzNBm3NEbGwZNi1b8gPBnNeOfNknvQ2CcAzOm9bPLr601Jd6U3+uob2O9rcFx50gOiQq/MYQuYkZc2NszzuGyLgiQQvvmyqM/RAYmT9/vtmHZ2AcO4IyNq3l7JsqgPEiAiOMgVmOyc3k5w2qEC3lzRLGt9jHk6B+cIxtsY8tHG+WeIMqTMgmWMLbK3iA2MERGGHitC2X8clPPvnEjOdZOyZ482YJk9HZJz9Ek2AJ45JcK3g4AiOMfZIWOxo8dnDWDgHhDQ0bQMGOa83H3Xl7xXKIWNWqVc04Z8vWbcwq2IypEsTg7RXEAzuEnY/Kt27d2ogPZSCkTZs0kVy5c0vOvPnMOWDLmyZ8IB5hwg5hJ3gCSEu9ESsCLQRMOI4d9gRLeIOF39ghVgRa4HiAYUdaAijUh7TYUc9WrVoZjgccdqTlo/ycH3XFjmP8jcmDgB7XgbROEB0SHX6CyA2N0CFUtkFxMyOQnTp1Mo3YcvymgdPY2Yf34/CeaPTBQRU4bwCFRk5k1r4hA0ejI3DjfQOFxkKgxQZQbFryQ/CsHY2Mutg3UOBo2HD2DRQ4GiriBWftEArekLFvoNBIKYfgiw2gYAew40ERbEcDtxznTKCFVxuDOR42cNSD8ol28zfgWvId54GDBsv4cePM38SON2KPqHvfIuGaEexo0bKFWVJslZ4PY7xjxoyJY0cZBFp4yNhy2cIR8eW4teOh4w2WUD6BFvKkPDiO8RAjyOPNjwcggSTOk/OFw463fUgDZ4WQgBHXn2tHeieIDomO+LrM3KQIoxULwE3NwLm9YREMOAbS2Vo7jj+OI52Xo1EFc35pvXbUy4+jfvFxNj/L0ditHecMZxt9MPckO+qSELuEcowDwnGshXqJufLmN8eCAxSIkxUgCwI3B9TrYvyRT5Ne1uPkZ4XUgv1gDjvg5bDx44LTUo+EpLV2nCf7dsuDz3u/OUF0SHTEF1ThxkSI7M0K+I1QBXN+dvFx3hv+ae3eFg5YDlHcpt15uxLODRVE0njtgDetFfp82tVm6g3i42f3ojnqG5/dk+ps03rtnCA6JDr8BJGbE+/QBkAseIIzXsaWGxdgw3iZl+N3fBz2wZxfACWYY2A+mKMuto5w1Bk7v0CLN63XDuGAo/FhF5w2PrvgoAp2fkEVP7vgIAj5wVk7OIYbrJ19e4WP0DNsYIXD2tGttvnh2ZMO/uPSZaROvfrGS7N2HLd2cMCb1s+OfXjKg8Pecl47W67Xjv3H2XHO3G/85m9EGjjA9XKC6JCo8BtDRAAYWyIQYcfo8AwZ5yKQ4Q2qMMmYtz4YF4MDBFDgGAOzHONwcDaoQlrG4eCYqGvtGEMiCMJYGWXCMf5HwCP4TRUCKNSTfXjeeCA/xsBIB8+bKuTH2JbND46givdNFcYxCaB4gypwBEvskmAAESYIQqCFa4UdgsabF4wZkhY7OJbrYmwROzhEhLdNmDzu5YKDKggDS2Z17tzZiAge3qrVqyR1+lBp2rx5bBkINsGSVq1aGSGhLjxkeNuEN1rqNWwkFStX1XM8b4InBD0QHuxIS2CEJbtIS55sCaDwRgvHsUOULEda7BAr3o5hCTDKww6ho0wCLaSlftgR8OHtFR5c2MERGLJvr5Af9kzgZoyT4BxpOW8niA6JjriCGGgY3Jy8jcGgOSKDaHAzE4klQkgjxg4OgYBjyz43M2JgOfYBXgENhtfmrB1eAhxeD2WQJ2LQoUMHI1rYwSHQHTt2NG+lYIdw0IgI8LAMl01L4yRY4n0rhUZMkAZRJT+bFg6RpksKR4Pu0qVL7BsolsMOgWfci0YKCPDYt02wo5HD0Zi9dgR9eChgxz62RKcJHliOeiOaPADsWCDXBsG1DwDsLl++JA2bNDUr4RyIWVWbY7zx4bUjrQnSzJ1rlhErWuIj5U+Zt0UImFg70hOQ4W9Mufzt8SR5cHjfImELx8PD1o8tDx04a0e+BF94oPDb2lE3zoXzxI7ztkEV0lJfri/XBUHkesFh6wTRIdHh12WmO4ow2e4tHOAGZsCeG5YGBMdvy1k7L4edFVo48rBpg7lgO2z80no52/iCOWuHCBGIoCFaOzjs4J5kZzn24bkecFYcvHZWWECwnU1L8MWb1nLeAEUwhx2BESL0fHul/4CB5jjH2NqghTe/H374QUaph585Mrv5st/t27fj2LFl33IW7BPICbaz3JPsbL0sOAc46mXtvBzgAcX9ZocrLJwgOiQ64htDRFwQNG5Ye4PyG/7PwnGeT8uBZ+WeJz/SIuKt2rSVXPnyGwHhAYFNcFr2EZy5c+dJROYssly9XsYh/exeB85el+D7zQmiQ6LDTxC5KQHdTe8NiudIN5et5emm0oVmG2xnOWyDOYBn4E0bn53lggMofhz5JZRDVCxH43tWjusE5w3IPImz3lxCObrv1Hv16jWSMUuk8RLxyBiK8AZzbNDiiNoyPMHUm6nTpil/3NhxHDvssQOWY4uNtaPe2Hk5r503rTc/6m85PzvOi/PDzl4bBJJry76FE0SHRIdfUIUblTEixrbs0vs8vRn7IpDB+BneCWDMh0AG42fsY0fQBc6+qQLH2JwNlti0jB3B2SXBsLPBF29QhVfYCKowxmTtGBMkLZOQ2aeOjHcSGGGszNpR//Lly5uxMrwQeDjeIrFjYNgxPsrSXIyfcQ3gGdvkzRLGU7EBjIt6gyXYwREEYczQejpwBEuwo8FjR4TZ2sFhhzCwhBdjn4gAHCICR6AFjrRwBFD69OktzVu2MlNqGKslsME4LIKDHUJNUIVgBoJStMTH0q1HT/NtE4IqcNjxkCGowlsppKXebHmbhQAKDyTsEGECL4D7AjtEDTvK5kGDHcdY1ougCnlbOzjqTf2xg2OMGI66WjvuFTvhnWvA9XGC6JDo8BNEGgOBFQbD7Rse3MxEXWl8NGxuWjh+w9klvGwjD+ZoEK1atTLBEiuwpIUjXzgaB94DUUi8G2sHR5DG+wYKdYSzARTSwhF8gbN2NFSCL/YNFOzgiOAi0oznYUejJKjC64Q2LRxC5X0DBdhgiU2LaFEG0XKvHfnR0C1H2bwNY5fwshyv6BF9t+OXXDOCDDwU4LDjOiAY5LdbPWO8xKEq3oi/XZoLO9ISVOFBcfXqFSlZuow0btrMPOCALYNrQbCEYAt1gWNsj30CI+RDftjxkAB2TJMtDxgbpYcjX8okrc2PLXXjPqL+5IcdDzY40tq/JdeY/OwsBGydIDokOvy6zBY8wREPfiMO3KiMTXFz+3Hsw/Pbawdo+AzCx8fZtHCkJV+vneWC7WyDhPdyXjtvsMSbFu5Jdk8KjAAaNecBZ/OznDc/uOD84MjPig2gDOwsR57Y8QoePIu+NmvR0ry9As9SZtbOpqVsrtc3NWvJ519VkHv37sk15b1l+AVBSAc4bvPz2gWXwW+bHzaMc3rzs5zND460nItNa4G3iUdqeSeIDomO+ASRm5LG5r1p2Ue8vBz7NDzEg31uejgas+UsEKpg8bOctaEMBMMrfvwG1gaetJThtbOcNz+O0YWzwg7sedl0gO4iNhyznDetPWfKwAbe2tm8aMDWji0gX2vHb2yC60f+XjtA/jY/mw8LbRBpJuJMdz5j1kjp3adv7DW1dozZsY9dj169pETJUobDS/eWwXlYW9Lac4DjOJytG948W9Lg0eHVe68LaUlH78DmB884L8MHNj+OMX2K+a3kZ+3Y2r8L+8AJokOi43EeohfcqNzsjLXhOdobmK4tDZUGA4dgwNF9pPFiY/OgK0uXGRsaBo2FLjn22AEaFd1WGgwNnTz5TXeZNORDevKm60njwo601IGuLI2VfcSWMSm6cnZMkrTkhR2iQv7YcQ5M8qZbSVps6WbThWQlaBo/HGKAjR33tGVgR3rqiB3nxAINdGnhEHnGWekucoxySc/1YEyNSfCUgUdJ/Rg/pN6kxQ6ObiblUIfr16+ZiHNYxkyBsVUtk3I5J7qp1JG0U6ZOkwyZspjJ4JTB3w47ymI+IF1cWxeEizqTFjvOjb8R3Xe6+vz9eeBQZ+wY20XUbFqGP+yK6pwHAkw66m3zY9yT7jfl8neiLvb+CIYTRIdER0IE0Qod4zy8kYLwIBrwrFJCA0IMaBjYM84Fhy3pAKLmHZMkLQ2X8S6CK+zD85u3IBhLsl1QxAsxQbTIC563ZggKsAw++zQsymM8jjxoqDRKRA3OBngAxwl2EMCxwkn9EAjExQoik74plyASXTnsEDP7CQHygkMQaeRwViCwY8yPenJNqAt2jNvxsICzdoxnMkna2nGeXCvqiShgx3gs14q01IWuKNc+TUiodOzUWU7H5GcfFEyI5trN12sXmiGjDFYB4hogatSZvyGTo1nFxgoYZTCOhx1lcA04hngxpozA2bTUg/LxZK0d14ByEVHsEEHOi78lIo4d9lwDRJb8+Hty3n5wguiQ6Eioh2iBWAC7T6NDzLxjP1YU8EKsHcdoFNaePGgwBEy8NqTF26AxsI89HI3J5s+WvGnc5Mk+oLGRn7WjDnilCB8N1tYdLwVhJj222OH1YEcjhaOh4g3T6K0ddcADwzOi0Vs7PB3E0GtHWjjK9XKIFSJI/eCsgHHMy+ElIzxwtgyEGa/ReluHDx+SGrVrS7YcuYwt3huiRrl4xFxDzit7jpwyUkUIsbdihR3XhgcZefNQoVzOF1HjumJHvXioIID8XRBOrh8PH+rC9YIjD+pMuaSB49x5iFIG9bNpEVdEEjuuPefoByeIDokOBPHuvfvm5kN4EKD4YG9UP45G/zgOWCH17gdz/EYUbFqbD1uvHRxCQfpgLtiORue143d8HOm9HHXxcja/YC4hduSHKMB77fw4m9aei+W854aIbVFxZSyR9RIJcnDc1gXwkChctLh6iENNMMObH3bea205b51tftTdpvWW4bULrrPXznL24WbP1/LBgOchyzk6QXRINFgPkZuPxsPW4fUFDy7vPsLCtJrc+QoYDxUx8dryHnOpsuWkboMGRtSC07/OwBO+dOmyE0SHxMPTdpkdXi/gXdIt5tsrAwYG3nE+eTJwDI+PlW6qVKsun37+hekCwwXn8brCdZkdEh0JDargXTi8fqA7el1FsHmr1pK3QMHYsT97jDmEXbp1kxIlS8s53bfd39cJfvcccILokOjwE0QE0I77AAIYBCscXk/w9yHQE54ps/RXLxGRscf4+xFQoUvN1B26ot60rxred8y99xxwguiQ6AgWRG5MblKmofAbj4IIIlNNmArC1uH1AnMCmd7y6eefS7YcOc2UFqbKcGzEiOFmGlNEpizSsmUrGT5s2CPpXxWY+sTUK8SPYAvTjRB37jsniA6vBMGCyFMaAeRGtd0ZblYbcLGD8uy/rhx4GzhgOURk3fr1kiFLpPRRoWFskTTwK9V7ZB3FiZMCn3ENTuuXX2Jxto509Zm7CmfvO2ycIDokKvwE0c4VszcmNyy/rTCyZf9xHDe4H4cHkFCOuljONiT24YmmwnnT2gir5Z7Fzq8ML8f1iI8jz2exYx87rjOcrV9w2idxjCU2bd7CjCXyNyQCjQASrS1QuIgMGDjITM0Jrostl63lOB7Mee3Yh/fawQWnDeaoJ/W1HPvWjonx5AnHMeycIDokKvzGEBEgGhG/ATcsXWfeumDZLCbvsg94m+Jz7ap5l//iOMtmMXmXfXgm7cLxFoSXY4ksJibb/Hg7hOW1EGQakOVIa1+/A0wq5nsnvKmCHflZjgnD1o4ILGXgfVg7xtLgeJXN2jFJuEqVKqbrSYPEDk+ZZbh4A8PWhcnLfA+Etzy4LtgxyZnlrOi62mvFRGQ43lbhGsIxKbp27dqmS2vTwvEBel5xs3aMrbGMFq/vIY7YMQGaj8jbJcGw48HBt1JY4Ye/GQEUxhJTpEknDRo1ljMxdUFYChcrLuU++dQIDyJJ2latWpllwuzDh63lECbKxZ6Vi+h2kw92lMWKRCwpRj7YkRY73h4iLeVSd1YBoo6cE3ZwvJnD+XGPWfGDZ58t+8AJokOiw08Qaaz2RrXgZuYNC9bPQyi44eEQEtbFQ3jYh+e4lwOIBhxiZO3wYsiPsSMaKRxCgh1rG2JHA0Q0aGgII11BOASCNfoQAGtnOV6Rw45zoMHScHljwkZf4WjgCDYTf+GsGCD61g4xwI63NGx+2LGuIIJt7awY2OW64BANhIW3Q6wd1xEh4c0N7LjOCADvMmNnOc4FIUHYbVp4xJBlt6wd5803XxBxfluudZu20rNXb/PmCmVeUvvOXbpK127dzDXGji1jeIBrgB35ss9YsTc/xiMRbOpi8lN7xJ/3o21+2PHaH+8yWzvy491rOM7J2vEgYmk0y2EL7DWycILokOjwE8T4wM1Ml4utfZLTIODYWjt+462wxQ5YjrTBdpbDjkbix9lyLWfT2sbntQvm4rOjwT6JI+2TOBry83KIDOIQzGEHgjnssA/mvPWz+bHFBoEM5oCXwybYLpijLL/8/NJiR32ovzctHMfZjw9OEB0SHU8jiNzACJH3Rn6VHI3fz47GF2wXzAXbgWA74GeX0LSJxYHXlaO+CeH84ATRIdERryB6hMaCG5RxHrZP4pi64+XoVj4PF1yGtbOD8167YM7aIYQg2M5y3vzg7FiqDR5YDjvLgWDOz87L0WX3pmUfO+tVsfXaeblgO2z87OCC7eCflB/7fmnjy8/PjnPy5ue1o3yb1trBGXh/K/h7O0F0SFT4CiI3Jp5IzA3KTcsTncAJH2T3BlUYm4PzBlUItMDZoAogDYEMG1QBrMpCAIUxOsvZoAprELJPnqxCw7dIgoMqBEHscl3YwVWtWtVMGbLeCmOWBEYYj7N2rKEIZ7+zQn6MhfJBdca8OF/sWNmGwAhBFdJix/godoyXWTsCLdgxtw4OO8ZHCRx4gyqMjxIYYZzOyxF0gEM04FglhnFUxt4QDcqAYxzVctQbsWbMlLFFBB07gheMmTIGae0QJcZHGb/kN3YIEmOcjH0iPNixxQ4e0cIOextA4Td2lMW4J+Or1AE7HiQEd+DIGzvKp27UkfpjR1rOge+2MObLdfW754ATRIdER7Agntab8pg25v2s46cN1N6cjMEhLjRyRIGbGyAkcDZYAjgOh/CwTyNn6Sg+fmQ/Nm9FAzEgqMKYl+VIizBaOysk3qAKDR8OUcXOcggJgsw4FRwNG85+WB6OBkswBxHHjkZJQ6XhItjkB0cjb9q0qRFirx3iwBJZ5AeHkCEkiDh2iCKA8wZLsCMgg2Db/Li2fIiJhWRtWurI92JYq9CWARAhAijWjmuL8MHZMkjLd2AIemBH/hxDhLzBEq4rgRICIxzHDnsi4IizteNa2ACK1w4bGyyhbtixXiNlWzvGE3lwEFW258AxgiqcH3WgDETwhP5N9s2ZY7ZWFJ0gOiQ6vILIE/qEisoObRQb1IM6sGCBnNYb3t6gNBIWD2DLvuG0IVxVjgbh5bA757WLSRvHTjmWpPJyNBLsbKMynNoFl3E2xu5CjB31t3betHHs9DzitdPzNBwiEnO+1CXY7gx2BF88dpSB3SUVAMvR+LGLw8WkRSi83BXsPPmRFg4xMILhsbNBCzgeXrF2+jtO2mA7tTGBjBi7OGmtnW7hQLAd9fbakT885Vk78opTRnx2Xg7og2KPPiQ2qMe/W732kwxv6Pk6QXRIdMT1ENUj1Jv4yMaNsnvcODmpXSTbSI23qGBlZvv7RXDevC0So4yn4oL5+DjvvuWex+5t4NjqPXZMewG7Ro0yvRMrvE4QHRIdj4wh6s1onvAn9LduT6v3c0S7w9u0u7ZVsa1jRweHF4KtbdvKziFDjDDiEZ48fjzwAHaC6PCqgCDe/+GB3oBEWo8ZL9HACGTg9wm9UY8fOuTg8GJx8KCcOByIXhuoEMb+VjCGe+XKVSeIDokLRPHGjZtGBE94bshYII7crA4OLwN+95zi7NlzcvfuPXN/+t23zwMniA6Phb3p8BYdHF4HPHjw00sRQ+AE0SGBeDk3oIPD0+Hl3odOEB0cHBxi4ATRwcHBIQZOEB0cHBxi4ATRwcHBIQZOEB0cHBxi4ATRwcHBIQZOEB0cHBxi4ATRwcHBIQZOEB0cHBxi4ATRwcHBIQZOEB0cHBxi8M4777zz/wcJ1Vi2jlBtu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4891210" cy="489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4707477" y="2330833"/>
            <a:ext cx="4845076" cy="2415930"/>
          </a:xfrm>
          <a:prstGeom prst="roundRect">
            <a:avLst/>
          </a:prstGeom>
          <a:ln>
            <a:solidFill>
              <a:srgbClr val="353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9151698" y="5747657"/>
            <a:ext cx="2428164" cy="604157"/>
          </a:xfrm>
          <a:prstGeom prst="roundRect">
            <a:avLst/>
          </a:prstGeom>
          <a:solidFill>
            <a:srgbClr val="275F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8014" y="1347375"/>
            <a:ext cx="10058400" cy="5655088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9213244" y="5895846"/>
            <a:ext cx="2428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>
                    <a:lumMod val="8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hlinkClick r:id="rId5" action="ppaction://hlinksldjump"/>
              </a:rPr>
              <a:t>TUDO CERTO! PRÓXIMO</a:t>
            </a:r>
            <a:endParaRPr lang="pt-BR" sz="1400" b="1" dirty="0">
              <a:solidFill>
                <a:schemeClr val="bg1">
                  <a:lumMod val="8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1502229" y="1517496"/>
            <a:ext cx="10689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Pronto! Caso tenha alguma dúvida, nos procure para um auxílio!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962514" y="2877078"/>
            <a:ext cx="4365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É importante entender o que tem no seu sensor caso precise de algum suporte! Mas não se preocupe, qualquer ajuda nos contate!</a:t>
            </a: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6365980" y="5747657"/>
            <a:ext cx="2428164" cy="604157"/>
          </a:xfrm>
          <a:prstGeom prst="roundRect">
            <a:avLst/>
          </a:prstGeom>
          <a:solidFill>
            <a:srgbClr val="275F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661988" y="5814707"/>
            <a:ext cx="2428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noFill/>
                <a:latin typeface="Microsoft JhengHei" panose="020B0604030504040204" pitchFamily="34" charset="-120"/>
                <a:ea typeface="Microsoft JhengHei" panose="020B0604030504040204" pitchFamily="34" charset="-120"/>
                <a:hlinkClick r:id="rId6" action="ppaction://hlinksldjump"/>
              </a:rPr>
              <a:t>ESTOU INSEGURO... POSSO VOLTAR?</a:t>
            </a:r>
            <a:endParaRPr lang="pt-BR" sz="1400" b="1" dirty="0">
              <a:noFill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8482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42" y="-17236"/>
            <a:ext cx="12222642" cy="6875236"/>
          </a:xfrm>
        </p:spPr>
      </p:pic>
      <p:sp>
        <p:nvSpPr>
          <p:cNvPr id="7" name="CaixaDeTexto 6"/>
          <p:cNvSpPr txBox="1"/>
          <p:nvPr/>
        </p:nvSpPr>
        <p:spPr>
          <a:xfrm>
            <a:off x="2573867" y="1319688"/>
            <a:ext cx="741679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chemeClr val="bg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3.0</a:t>
            </a:r>
          </a:p>
          <a:p>
            <a:r>
              <a:rPr lang="pt-BR" sz="6000" b="1" dirty="0">
                <a:solidFill>
                  <a:schemeClr val="bg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Instalando o seu</a:t>
            </a:r>
          </a:p>
          <a:p>
            <a:r>
              <a:rPr lang="pt-BR" sz="6000" b="1" dirty="0">
                <a:solidFill>
                  <a:schemeClr val="bg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sensor</a:t>
            </a:r>
            <a:endParaRPr lang="pt-BR" sz="6000" dirty="0">
              <a:solidFill>
                <a:schemeClr val="bg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3"/>
          <a:stretch/>
        </p:blipFill>
        <p:spPr>
          <a:xfrm>
            <a:off x="5328256" y="3420382"/>
            <a:ext cx="2988872" cy="327917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141246" y="4825229"/>
            <a:ext cx="53962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chemeClr val="bg1">
                    <a:lumMod val="85000"/>
                  </a:schemeClr>
                </a:solidFill>
                <a:latin typeface="Beauty and the Beast" pitchFamily="50" charset="0"/>
              </a:rPr>
              <a:t>[          ]</a:t>
            </a:r>
          </a:p>
        </p:txBody>
      </p:sp>
    </p:spTree>
    <p:extLst>
      <p:ext uri="{BB962C8B-B14F-4D97-AF65-F5344CB8AC3E}">
        <p14:creationId xmlns:p14="http://schemas.microsoft.com/office/powerpoint/2010/main" val="1032660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7" name="Retângulo de cantos arredondados 16"/>
          <p:cNvSpPr/>
          <p:nvPr/>
        </p:nvSpPr>
        <p:spPr>
          <a:xfrm>
            <a:off x="1012371" y="4816455"/>
            <a:ext cx="2939143" cy="1676418"/>
          </a:xfrm>
          <a:prstGeom prst="roundRect">
            <a:avLst/>
          </a:prstGeom>
          <a:ln>
            <a:solidFill>
              <a:srgbClr val="353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181546" y="2694992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Instalação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442712" y="5363266"/>
            <a:ext cx="23070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Além do </a:t>
            </a:r>
            <a:r>
              <a:rPr lang="pt-BR" sz="1400" dirty="0" err="1">
                <a:latin typeface="DengXian Light" panose="02010600030101010101" pitchFamily="2" charset="-122"/>
                <a:ea typeface="DengXian Light" panose="02010600030101010101" pitchFamily="2" charset="-122"/>
              </a:rPr>
              <a:t>Arduino</a:t>
            </a:r>
            <a:r>
              <a:rPr lang="pt-BR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, dentro dessa caixinha temos também a bateria!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531979" y="622046"/>
            <a:ext cx="10515600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rgbClr val="92D05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1.0 </a:t>
            </a:r>
            <a:r>
              <a:rPr lang="pt-BR" sz="20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É assim que, provavelmente, você recebeu e conhece o sensor! Vamos revisar alguns pontos: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21" t="11423" r="10417" b="35688"/>
          <a:stretch/>
        </p:blipFill>
        <p:spPr>
          <a:xfrm>
            <a:off x="204818" y="4559451"/>
            <a:ext cx="2003117" cy="216889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3"/>
          <a:stretch/>
        </p:blipFill>
        <p:spPr>
          <a:xfrm>
            <a:off x="4872434" y="1269487"/>
            <a:ext cx="3704633" cy="4064454"/>
          </a:xfrm>
          <a:prstGeom prst="rect">
            <a:avLst/>
          </a:prstGeom>
        </p:spPr>
      </p:pic>
      <p:cxnSp>
        <p:nvCxnSpPr>
          <p:cNvPr id="5" name="Conector angulado 4"/>
          <p:cNvCxnSpPr/>
          <p:nvPr/>
        </p:nvCxnSpPr>
        <p:spPr>
          <a:xfrm>
            <a:off x="8219304" y="2681121"/>
            <a:ext cx="919916" cy="6205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9210603" y="2873014"/>
            <a:ext cx="2836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Fita para posicionar o sensor de forma segura (trava de segurança)</a:t>
            </a:r>
          </a:p>
        </p:txBody>
      </p:sp>
      <p:cxnSp>
        <p:nvCxnSpPr>
          <p:cNvPr id="10" name="Conector angulado 9"/>
          <p:cNvCxnSpPr/>
          <p:nvPr/>
        </p:nvCxnSpPr>
        <p:spPr>
          <a:xfrm rot="16200000" flipH="1">
            <a:off x="7601223" y="4037860"/>
            <a:ext cx="1181257" cy="9939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7139354" y="5185762"/>
            <a:ext cx="3985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Espaço para identificação do sensor (caso precise informar algo sobre o sensor, é aqui onde se encontram as informações!)</a:t>
            </a:r>
          </a:p>
        </p:txBody>
      </p:sp>
      <p:cxnSp>
        <p:nvCxnSpPr>
          <p:cNvPr id="12" name="Conector angulado 11"/>
          <p:cNvCxnSpPr/>
          <p:nvPr/>
        </p:nvCxnSpPr>
        <p:spPr>
          <a:xfrm rot="10800000" flipV="1">
            <a:off x="4892734" y="3970688"/>
            <a:ext cx="1481071" cy="2174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2032471" y="4030519"/>
            <a:ext cx="3220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Espaço para o sensor</a:t>
            </a:r>
          </a:p>
          <a:p>
            <a:pPr algn="ctr"/>
            <a:endParaRPr lang="pt-BR" b="1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2153" y="2264537"/>
            <a:ext cx="2552592" cy="255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7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</p:spPr>
      </p:pic>
      <p:sp>
        <p:nvSpPr>
          <p:cNvPr id="5" name="CaixaDeTexto 4"/>
          <p:cNvSpPr txBox="1"/>
          <p:nvPr/>
        </p:nvSpPr>
        <p:spPr>
          <a:xfrm>
            <a:off x="5316828" y="443131"/>
            <a:ext cx="1558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>
                    <a:lumMod val="8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ÍNDICE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999703" y="2184602"/>
            <a:ext cx="6012286" cy="303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pt-BR" sz="2800" b="1" dirty="0">
                <a:solidFill>
                  <a:srgbClr val="275F3E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0.0 </a:t>
            </a:r>
            <a:r>
              <a:rPr lang="pt-BR" sz="2800" dirty="0">
                <a:latin typeface="DengXian Light" panose="02010600030101010101" pitchFamily="2" charset="-122"/>
                <a:ea typeface="DengXian Light" panose="02010600030101010101" pitchFamily="2" charset="-122"/>
                <a:hlinkClick r:id="rId3" action="ppaction://hlinksldjump"/>
              </a:rPr>
              <a:t>Introdução</a:t>
            </a:r>
            <a:endParaRPr lang="pt-BR" sz="2800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pPr algn="ctr">
              <a:spcBef>
                <a:spcPts val="1000"/>
              </a:spcBef>
            </a:pPr>
            <a:r>
              <a:rPr lang="pt-BR" sz="2800" b="1" dirty="0">
                <a:solidFill>
                  <a:srgbClr val="275F3E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1.0</a:t>
            </a:r>
            <a:r>
              <a:rPr lang="pt-BR" sz="28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 </a:t>
            </a:r>
            <a:r>
              <a:rPr lang="pt-BR" sz="2800" dirty="0">
                <a:latin typeface="DengXian Light" panose="02010600030101010101" pitchFamily="2" charset="-122"/>
                <a:ea typeface="DengXian Light" panose="02010600030101010101" pitchFamily="2" charset="-122"/>
                <a:hlinkClick r:id="rId4" action="ppaction://hlinksldjump"/>
              </a:rPr>
              <a:t>Preparando a sua máquina</a:t>
            </a:r>
            <a:endParaRPr lang="pt-BR" sz="2800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pPr algn="ctr">
              <a:spcBef>
                <a:spcPts val="1000"/>
              </a:spcBef>
            </a:pPr>
            <a:r>
              <a:rPr lang="pt-BR" sz="2800" b="1" dirty="0">
                <a:solidFill>
                  <a:srgbClr val="275F3E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2.0</a:t>
            </a:r>
            <a:r>
              <a:rPr lang="pt-BR" sz="2800" b="1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 </a:t>
            </a:r>
            <a:r>
              <a:rPr lang="pt-BR" sz="2800" dirty="0">
                <a:latin typeface="DengXian Light" panose="02010600030101010101" pitchFamily="2" charset="-122"/>
                <a:ea typeface="DengXian Light" panose="02010600030101010101" pitchFamily="2" charset="-122"/>
                <a:hlinkClick r:id="rId5" action="ppaction://hlinksldjump"/>
              </a:rPr>
              <a:t>Entendendo seu sensor</a:t>
            </a:r>
            <a:endParaRPr lang="pt-BR" sz="2800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pPr algn="ctr">
              <a:spcBef>
                <a:spcPts val="1000"/>
              </a:spcBef>
            </a:pPr>
            <a:r>
              <a:rPr lang="pt-BR" sz="2800" b="1" dirty="0">
                <a:solidFill>
                  <a:srgbClr val="275F3E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3.0 </a:t>
            </a:r>
            <a:r>
              <a:rPr lang="pt-BR" sz="2800" dirty="0">
                <a:latin typeface="DengXian Light" panose="02010600030101010101" pitchFamily="2" charset="-122"/>
                <a:ea typeface="DengXian Light" panose="02010600030101010101" pitchFamily="2" charset="-122"/>
                <a:hlinkClick r:id="rId6" action="ppaction://hlinksldjump"/>
              </a:rPr>
              <a:t>Instalando o sensor</a:t>
            </a:r>
            <a:endParaRPr lang="pt-BR" sz="2800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pPr algn="ctr">
              <a:spcBef>
                <a:spcPts val="1000"/>
              </a:spcBef>
            </a:pPr>
            <a:r>
              <a:rPr lang="pt-BR" sz="2800" b="1" dirty="0">
                <a:solidFill>
                  <a:srgbClr val="275F3E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4.0</a:t>
            </a:r>
            <a:r>
              <a:rPr lang="pt-BR" sz="28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 </a:t>
            </a:r>
            <a:r>
              <a:rPr lang="pt-BR" sz="2800" dirty="0">
                <a:latin typeface="DengXian Light" panose="02010600030101010101" pitchFamily="2" charset="-122"/>
                <a:ea typeface="DengXian Light" panose="02010600030101010101" pitchFamily="2" charset="-122"/>
                <a:hlinkClick r:id="rId7" action="ppaction://hlinksldjump"/>
              </a:rPr>
              <a:t>Navegação pelo site</a:t>
            </a:r>
            <a:endParaRPr lang="pt-BR" sz="2800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endParaRPr lang="pt-BR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290529" y="5429694"/>
            <a:ext cx="2757630" cy="835364"/>
          </a:xfrm>
          <a:prstGeom prst="roundRect">
            <a:avLst/>
          </a:prstGeom>
          <a:ln>
            <a:solidFill>
              <a:srgbClr val="353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666527" y="5585766"/>
            <a:ext cx="3598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 liga no que vamos</a:t>
            </a:r>
          </a:p>
          <a:p>
            <a:r>
              <a:rPr lang="pt-BR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fazer nesse manual!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6976B63-0268-4683-92D6-89607381A2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6747" y="3752728"/>
            <a:ext cx="7973197" cy="448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22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026" name="Picture 2" descr="Su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08" y="620275"/>
            <a:ext cx="3448352" cy="344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ângulo de cantos arredondados 16"/>
          <p:cNvSpPr/>
          <p:nvPr/>
        </p:nvSpPr>
        <p:spPr>
          <a:xfrm>
            <a:off x="1012371" y="4816455"/>
            <a:ext cx="2939143" cy="1676418"/>
          </a:xfrm>
          <a:prstGeom prst="roundRect">
            <a:avLst/>
          </a:prstGeom>
          <a:ln>
            <a:solidFill>
              <a:srgbClr val="353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181546" y="2694992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Instalação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629634" y="5069888"/>
            <a:ext cx="23070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Preste  muita atenção</a:t>
            </a:r>
          </a:p>
          <a:p>
            <a:pPr algn="r"/>
            <a:r>
              <a:rPr lang="pt-BR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para não o posicionar</a:t>
            </a:r>
          </a:p>
          <a:p>
            <a:pPr algn="r"/>
            <a:r>
              <a:rPr lang="pt-BR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tampando o sensor, como</a:t>
            </a:r>
          </a:p>
          <a:p>
            <a:pPr algn="r"/>
            <a:r>
              <a:rPr lang="pt-BR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por exemplo, virado para uma parede! 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504950" y="554970"/>
            <a:ext cx="10687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92D05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2.0</a:t>
            </a:r>
            <a:r>
              <a:rPr lang="pt-BR" sz="20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 Preste atenção nos pontos nos quais o sensor </a:t>
            </a:r>
            <a:r>
              <a:rPr lang="pt-BR" sz="2000" b="1" dirty="0">
                <a:solidFill>
                  <a:srgbClr val="275F3E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não</a:t>
            </a:r>
            <a:r>
              <a:rPr lang="pt-BR" sz="20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 deve ser posicionado!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3"/>
          <a:stretch/>
        </p:blipFill>
        <p:spPr>
          <a:xfrm>
            <a:off x="2850619" y="1815768"/>
            <a:ext cx="1847172" cy="2026582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545585" y="2654985"/>
            <a:ext cx="1336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FF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X</a:t>
            </a:r>
            <a:r>
              <a:rPr lang="pt-BR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 Luz solar ou ambientes </a:t>
            </a:r>
          </a:p>
          <a:p>
            <a:pPr algn="ctr"/>
            <a:r>
              <a:rPr lang="pt-BR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extremamente quentes</a:t>
            </a:r>
          </a:p>
        </p:txBody>
      </p:sp>
      <p:pic>
        <p:nvPicPr>
          <p:cNvPr id="1028" name="Picture 4" descr="Gotas Chuva Chuvoso - Gráfico vetorial grátis no Pixab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023" y="1551460"/>
            <a:ext cx="2581999" cy="231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3"/>
          <a:stretch/>
        </p:blipFill>
        <p:spPr>
          <a:xfrm>
            <a:off x="6298971" y="1800925"/>
            <a:ext cx="1847172" cy="2026582"/>
          </a:xfrm>
          <a:prstGeom prst="rect">
            <a:avLst/>
          </a:prstGeom>
        </p:spPr>
      </p:pic>
      <p:sp>
        <p:nvSpPr>
          <p:cNvPr id="44" name="Texto Explicativo 3 (Sem Bordas) 43"/>
          <p:cNvSpPr/>
          <p:nvPr/>
        </p:nvSpPr>
        <p:spPr>
          <a:xfrm flipH="1">
            <a:off x="6621983" y="3994747"/>
            <a:ext cx="558836" cy="2271278"/>
          </a:xfrm>
          <a:prstGeom prst="callout3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4785382" y="2810009"/>
            <a:ext cx="189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FF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X</a:t>
            </a:r>
            <a:r>
              <a:rPr lang="pt-BR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 Chuvas intensas</a:t>
            </a:r>
          </a:p>
          <a:p>
            <a:pPr algn="ctr"/>
            <a:r>
              <a:rPr lang="pt-BR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ou lugares úmidos</a:t>
            </a: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3"/>
          <a:stretch/>
        </p:blipFill>
        <p:spPr>
          <a:xfrm>
            <a:off x="9994187" y="1887600"/>
            <a:ext cx="1847172" cy="2026582"/>
          </a:xfrm>
          <a:prstGeom prst="rect">
            <a:avLst/>
          </a:prstGeom>
        </p:spPr>
      </p:pic>
      <p:sp>
        <p:nvSpPr>
          <p:cNvPr id="26" name="CaixaDeTexto 25"/>
          <p:cNvSpPr txBox="1"/>
          <p:nvPr/>
        </p:nvSpPr>
        <p:spPr>
          <a:xfrm>
            <a:off x="8465609" y="2752273"/>
            <a:ext cx="18527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FF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X</a:t>
            </a:r>
            <a:r>
              <a:rPr lang="pt-BR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 Lugares propícios</a:t>
            </a:r>
          </a:p>
          <a:p>
            <a:pPr algn="ctr"/>
            <a:r>
              <a:rPr lang="pt-BR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a pancadas que possam danificar</a:t>
            </a:r>
          </a:p>
          <a:p>
            <a:pPr algn="ctr"/>
            <a:r>
              <a:rPr lang="pt-BR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o sensor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11701">
            <a:off x="9622712" y="1238598"/>
            <a:ext cx="2254088" cy="2254088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2606">
            <a:off x="10092789" y="1594413"/>
            <a:ext cx="2254088" cy="2254088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3"/>
          <a:stretch/>
        </p:blipFill>
        <p:spPr>
          <a:xfrm>
            <a:off x="6610575" y="4291166"/>
            <a:ext cx="636486" cy="698306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4786672" y="5613422"/>
            <a:ext cx="147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FF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X</a:t>
            </a:r>
            <a:r>
              <a:rPr lang="pt-BR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 Lugares </a:t>
            </a:r>
          </a:p>
          <a:p>
            <a:pPr algn="ctr"/>
            <a:r>
              <a:rPr lang="pt-BR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muito altos</a:t>
            </a:r>
          </a:p>
        </p:txBody>
      </p:sp>
      <p:cxnSp>
        <p:nvCxnSpPr>
          <p:cNvPr id="30" name="Conector reto 29"/>
          <p:cNvCxnSpPr/>
          <p:nvPr/>
        </p:nvCxnSpPr>
        <p:spPr>
          <a:xfrm flipH="1" flipV="1">
            <a:off x="5801227" y="4741698"/>
            <a:ext cx="1071607" cy="150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7757236" y="5081490"/>
            <a:ext cx="3977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92D05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2.1</a:t>
            </a:r>
            <a:r>
              <a:rPr lang="pt-BR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 Se atente a lugares nos quais o sensor </a:t>
            </a:r>
            <a:r>
              <a:rPr lang="pt-BR" b="1" dirty="0">
                <a:solidFill>
                  <a:srgbClr val="275F3E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não</a:t>
            </a:r>
            <a:r>
              <a:rPr lang="pt-BR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 tenha obstáculos a mais ou menos 1,5 metros a sua frente, ou esteja </a:t>
            </a:r>
            <a:r>
              <a:rPr lang="pt-BR" b="1" dirty="0">
                <a:solidFill>
                  <a:srgbClr val="275F3E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perto de materiais inflamáveis.</a:t>
            </a:r>
          </a:p>
        </p:txBody>
      </p:sp>
      <p:pic>
        <p:nvPicPr>
          <p:cNvPr id="43" name="Imagem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2153" y="2264537"/>
            <a:ext cx="2552592" cy="2552592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5F5465A9-16D1-4BE3-872D-2832EBE884E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" t="670" r="-1786" b="24159"/>
          <a:stretch/>
        </p:blipFill>
        <p:spPr>
          <a:xfrm>
            <a:off x="5017984" y="4408240"/>
            <a:ext cx="2638091" cy="1983068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707D5FE0-1824-4E60-B900-0BD50E1B97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2653" y="4071408"/>
            <a:ext cx="7479323" cy="420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41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10"/>
            <a:ext cx="12192000" cy="6858000"/>
          </a:xfrm>
        </p:spPr>
      </p:pic>
      <p:sp>
        <p:nvSpPr>
          <p:cNvPr id="17" name="Retângulo de cantos arredondados 16"/>
          <p:cNvSpPr/>
          <p:nvPr/>
        </p:nvSpPr>
        <p:spPr>
          <a:xfrm>
            <a:off x="1012371" y="4816455"/>
            <a:ext cx="2939143" cy="1676418"/>
          </a:xfrm>
          <a:prstGeom prst="roundRect">
            <a:avLst/>
          </a:prstGeom>
          <a:ln>
            <a:solidFill>
              <a:srgbClr val="353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181546" y="2694992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Instalação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632709" y="5164543"/>
            <a:ext cx="23070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Seguir essas recomendações</a:t>
            </a:r>
          </a:p>
          <a:p>
            <a:pPr algn="r"/>
            <a:r>
              <a:rPr lang="pt-BR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fará com que seu sensor</a:t>
            </a:r>
          </a:p>
          <a:p>
            <a:pPr algn="r"/>
            <a:r>
              <a:rPr lang="pt-BR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funcione de forma mais</a:t>
            </a:r>
          </a:p>
          <a:p>
            <a:pPr algn="r"/>
            <a:r>
              <a:rPr lang="pt-BR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precisa! </a:t>
            </a: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3" t="27165" r="15741" b="63112"/>
          <a:stretch/>
        </p:blipFill>
        <p:spPr>
          <a:xfrm rot="10800000">
            <a:off x="1727501" y="972257"/>
            <a:ext cx="9715608" cy="885835"/>
          </a:xfrm>
          <a:prstGeom prst="trapezoid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1617471" y="484636"/>
            <a:ext cx="1064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92D05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3.0</a:t>
            </a:r>
            <a:r>
              <a:rPr lang="pt-BR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 Ou seja, essas são as recomendações ideais, procure um lugar que atenda todos os requisitos abaixo: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21" t="11423" r="10417" b="35688"/>
          <a:stretch/>
        </p:blipFill>
        <p:spPr>
          <a:xfrm>
            <a:off x="204818" y="4559451"/>
            <a:ext cx="2003117" cy="2168892"/>
          </a:xfrm>
          <a:prstGeom prst="rect">
            <a:avLst/>
          </a:prstGeom>
        </p:spPr>
      </p:pic>
      <p:cxnSp>
        <p:nvCxnSpPr>
          <p:cNvPr id="8" name="Conector reto 7"/>
          <p:cNvCxnSpPr/>
          <p:nvPr/>
        </p:nvCxnSpPr>
        <p:spPr>
          <a:xfrm flipH="1">
            <a:off x="8663123" y="1323738"/>
            <a:ext cx="2520725" cy="496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>
            <a:off x="4339394" y="1823139"/>
            <a:ext cx="4279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H="1" flipV="1">
            <a:off x="1923850" y="1315139"/>
            <a:ext cx="2323077" cy="50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2013159" y="1312779"/>
            <a:ext cx="92191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1617471" y="806724"/>
            <a:ext cx="10010555" cy="5080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4152075" y="1885026"/>
            <a:ext cx="4364098" cy="5080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 rot="769227">
            <a:off x="1605554" y="1762004"/>
            <a:ext cx="4220110" cy="10416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 rot="20910055">
            <a:off x="7400721" y="1689602"/>
            <a:ext cx="4220110" cy="10416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exto Explicativo 3 (Sem Bordas) 24"/>
          <p:cNvSpPr/>
          <p:nvPr/>
        </p:nvSpPr>
        <p:spPr>
          <a:xfrm flipH="1">
            <a:off x="7963385" y="2072715"/>
            <a:ext cx="675275" cy="2271278"/>
          </a:xfrm>
          <a:prstGeom prst="callout3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3"/>
          <a:stretch/>
        </p:blipFill>
        <p:spPr>
          <a:xfrm>
            <a:off x="7963385" y="2699907"/>
            <a:ext cx="703755" cy="772108"/>
          </a:xfrm>
          <a:prstGeom prst="rect">
            <a:avLst/>
          </a:prstGeom>
        </p:spPr>
      </p:pic>
      <p:cxnSp>
        <p:nvCxnSpPr>
          <p:cNvPr id="34" name="Conector reto 33"/>
          <p:cNvCxnSpPr/>
          <p:nvPr/>
        </p:nvCxnSpPr>
        <p:spPr>
          <a:xfrm flipH="1">
            <a:off x="4716662" y="3208354"/>
            <a:ext cx="35986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" t="670" r="-1786" b="24159"/>
          <a:stretch/>
        </p:blipFill>
        <p:spPr>
          <a:xfrm>
            <a:off x="4727263" y="1406946"/>
            <a:ext cx="3750943" cy="2819605"/>
          </a:xfrm>
          <a:prstGeom prst="rect">
            <a:avLst/>
          </a:prstGeom>
        </p:spPr>
      </p:pic>
      <p:sp>
        <p:nvSpPr>
          <p:cNvPr id="35" name="CaixaDeTexto 34"/>
          <p:cNvSpPr txBox="1"/>
          <p:nvPr/>
        </p:nvSpPr>
        <p:spPr>
          <a:xfrm>
            <a:off x="8939404" y="2756941"/>
            <a:ext cx="27749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92D05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✔️ </a:t>
            </a:r>
            <a:r>
              <a:rPr lang="pt-BR" sz="16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Posicionar</a:t>
            </a:r>
          </a:p>
          <a:p>
            <a:pPr algn="ctr"/>
            <a:r>
              <a:rPr lang="pt-BR" sz="16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a mais ou menos 1,5m de altura, de forma visível para evitar colisões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2013158" y="3258158"/>
            <a:ext cx="3561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92D05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✔️ </a:t>
            </a:r>
            <a:r>
              <a:rPr lang="pt-BR" sz="16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Lugar livre de obstáculos a sua frente, permitindo a contagem somente de pessoas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2171651" y="2207914"/>
            <a:ext cx="4271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92D05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✔️ </a:t>
            </a:r>
            <a:r>
              <a:rPr lang="pt-BR" sz="16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Lugar coberto e livre de umidade</a:t>
            </a:r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527" y="5022707"/>
            <a:ext cx="1471073" cy="1471073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403" y="5022707"/>
            <a:ext cx="1473564" cy="1473564"/>
          </a:xfrm>
          <a:prstGeom prst="rect">
            <a:avLst/>
          </a:prstGeom>
        </p:spPr>
      </p:pic>
      <p:sp>
        <p:nvSpPr>
          <p:cNvPr id="42" name="CaixaDeTexto 41"/>
          <p:cNvSpPr txBox="1"/>
          <p:nvPr/>
        </p:nvSpPr>
        <p:spPr>
          <a:xfrm>
            <a:off x="8256612" y="5493890"/>
            <a:ext cx="3499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92D05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✔️ </a:t>
            </a:r>
            <a:r>
              <a:rPr lang="pt-BR" sz="16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Certificar que a trava de segurança esteja afivelada, de forma justa o suficiente para o manter imóvel</a:t>
            </a:r>
          </a:p>
        </p:txBody>
      </p:sp>
      <p:pic>
        <p:nvPicPr>
          <p:cNvPr id="47" name="Imagem 4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2153" y="2264537"/>
            <a:ext cx="2552592" cy="255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08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5" name="CaixaDeTexto 14"/>
          <p:cNvSpPr txBox="1"/>
          <p:nvPr/>
        </p:nvSpPr>
        <p:spPr>
          <a:xfrm>
            <a:off x="206188" y="2458369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Instalação</a:t>
            </a:r>
          </a:p>
        </p:txBody>
      </p:sp>
      <p:sp>
        <p:nvSpPr>
          <p:cNvPr id="18" name="AutoShape 2" descr="data:image/png;base64,iVBORw0KGgoAAAANSUhEUgAAAUQAAAEaCAYAAABpbi5BAAAAAXNSR0IArs4c6QAAAARnQU1BAACxjwv8YQUAAAAJcEhZcwAADsMAAA7DAcdvqGQAAKJcSURBVHhe7f0FlB1Htq6L+t377hn3nvPOeO/s07t3d7vbIMYiYUlVYiZbaFsGWWwxMzMzMzMzM1mymJlZstAyu+ebX6yKUtZSllSikmSFhn/nyj9nQGZl/DkjZmTkOz88+FEcHBwc3na8wz+/Aw4ODg5vG5wgOjg4OMTACaKDg4NDDJwgOjg4OMTACaKDg4NDDJwgOjg4OMTACaKDg4NDDJwgOjg4OMTACaKDg4NDDJwgOjg4OMTACaKDg4NDDJwgOjg4OMTACaKDg4NDDJwgOjg4OMTACaKDg4NDDJwgOjg4OMTACaKDg4NDDJwgOjg4OMTACaKDg4NDDJwgOrx0/PjTT/Lzzz87vIV44HM/vM5wgujw0nBf8duvv5hGcf3WXblx+57DW4Lrt+7J93fum7//jz/+5Ht/vI5wgujw0kBj2Hb4nHzWc7aU6DRNSnae8ZIx3WxLdJolxTpR5qw4vEPi4WO95sU7TpPxq3bLv3//TX7SXoLfPfK6wQmiw0uDyB/Scdp6+fuXfSTVN0MSAUPlwypDJG2VzpKpWksJqdJB9wdJSuVT1xgmqWqNklS1Y8BvL/z415EDNUfouQ4255uq1si4x/zSvCIuec2Rkqb2SBmzYpfeCr+9EZ6iE0SHlwYEsdPU9ZK0ykAJrzsiFhGKdLWGSfJqg58KpCGtNy8vUtcYLp+06irLVkyTI/tXy4YNc+Sbrt0lTc1hElZjgIR/0kAiPqmvaCDh5eob2P0nceEJ4MLK1ksYV65e7L6X87NjG4crW1ciKnaU8PqjJbz2EAkv31QiYmx889HfvnlTL2/e2AXX1aZNqJ2HM7zWNd1nLSRtjaEyae1e7TH86nufvE5wgujw0oAgdp6+IY4ghtUZYcStSLtJ0mHCcukwcbm01+3jgA0o1GaiJNO0YR4RtEijnkmJpl3lyIF1Wq6W/G+zkSvn9kilzr0kTTkVjpB0kjpFckmRLKmkS5NKsmTKIBFhIZI6ZQrDpU2dUjJntFxySZk8qaRJZbnQWLs0qVIoFxEnLfllzZwxjl3a1LaMUJPmYRkRkiE8zOT9sAy4UHM8UIZyGYLtUkimsHQSkb+khDeeKOFVe0pExoySNlWgrtQ5U0R4bD5wqVIkk0wZwiWj8pYjnyyZMpq8qSPlkZY6BOxSPczPpA0z52c5bEC6NKljyvDjkknG0HSSMTqfpKjcV/K3mSIXrt+WX3/5xfdeeV3gBNHhpSFYEEPrDJfMDUfJFz1nyqKNu+T7Kxfk8oWzCcKtqxdkxqpvTdoM9UaqsA6PFcOwuiMltXYhuw7tJX/8cl9+/Mk2up+0Dv+WCbPHSEi5uhIWGipJPvxA/vrX/5TMmTNLnjx5JDQ0RJIkSSJ//c//lKxZsyiXO4b7UO3+KhkzZJB8efOatEmTJpH/VDvSwmGXlLSaX4aICMmfP7+EqfgZu7/8Re0yScECBZQLk2RJkxo78qGMcBWjZMmSaX5/kYjwcMmfL5+Eq13y5Mnkv7TckPTpJa+WEa7HUiRPbuzg8ufOIWH5SqkgTpKI6r0lIlNWSa6CRl3Tp09nyiOfFCpS//Vff5XUKm4FCuSXCK0f+VAH7IoULhzIO0UKU17qVKmkYMGCkkHPN6Vy5Eda8iNtKhXlv//tb+ZYvnx5jR3c3/7rv0weBQsWMBz5/P3vf9NzS6p1zSkZchSUNNUGSL42k+XUpRvymxNEh7cVwYJIlzd/qwkyf/13svvgEblw7oycPn1KTp9S6PbM+fNy/uo1OX/lmpzV395jF86ekXU79svqb/dKdNOxkl7z8gpi2m8GSP8xA+WPX3+SBz/+7KmDyOzFU7U7V1tCQ0IkTerU2pBTaaPOZwQnRLnUytGoCxUqZLj0Kjxw2LGPrdcO4QNwadOmNXa5cuUyXKgKXpo0aVTYkpu05IkdHHY5cuQwQoxIwpFfzpw5VbQKmLQ2v6ioqBiBDdiRX3R0tBTKp2k9ghieMYuKkHqVMfkUKVIktg4pU6aUbNmySeEY8bPlkXexYsVM3pSHXdasWU1axM/aRUZGGo606dKlM/XKkiWLEU6vHQ8I8oOz9c+UKZMULpBPInIUMIJYoO0UOX35phNEh7cXRhCnPRxDtIKId7hz/2E5ryJ3SgUPnL14WY7u3SU7Zk+R7+ZMlaN7dhrOHsd29bf7ZOPO/ZKjWVxBBKlrjJDKHbrKrWsn1ScU+enn3+T3P0R+fXBTWg8eIKnLNJLwtCmlWMF8Uvmrz+XLz8pJVNZMEpI6hRQtkFcqfVlevir/ieSIzGy4wvnzGLsKyuXMlsVwhfLlNnakNXZpNL9C+Y3dV3BqF6pcUS3D5KdcruxZTdoiMflRhslP7Wx+lJErKtLYFcyTUyp9pdznn0pu5cgPr7Ci2n2tXN5smSQsdwkVxMkSXq2XEb88UVnk6y8+VZvPpICmJx/SVvziM5MmX86oQD65ogOc2hbQPKkDx+CA5fLkyKY2Hi4mPzjqa8pQu5x6btSTuhXWc4HjGsBhVzhPtIRF5nKC6OAAggWRLnPWhqOl3tCFsvG7/XLx3NkYMbwkuxbOkRmf5pexOVIazPisgOxeusAcw+aC2i7dvFs6TlwhmRqMNHl5BTG0jnI1B0rX4QPk/Kndcvf7C3L1wiEZMXm4ZKw7QEKq9JIMhT6RLEXLS5Zin0tm3UYULKdcObNvOWwC3EM79h+xI63iiZymo5y4nJZhuLhlBOwCHPXEDo7jsVyB0urtNpTwBuMkvNYgiSj2lWQu8mlsPhkLB9LY84w3nxgu1k7Ljd+u7ENO7QJlwH32eK5gGQkv+Y2kqTFUBXGyE0SHtxvBXWaCIRnqj5RSnabKGu36Xjp/VrvJF+TQt1tkysfRMjpbEhmXN53B6MgkMq10Tjmya4exuXzhnBlDTFl9iITUjiuGFiF1RqkoDpJSzTtKo55dpHyrDhJRq5+kVz68nqLheAlTIQlVsGU/Pi6k/lgJqTdWQnVrOWzS1hljjnnt0tUdYxAWxKWvN8akgSNvwDHDNQrkx/SU1LVHx6aFS11ntKTV9LaM0PrjJI1y8KENlGug5dflGoyMLQ+YMhoGyiOf9Fp/8rHnRT5wpq4xHFvOMZ2tK/WKKQ/ARcTU1Z5niB7HzqRVcJ3gsINLWWuUQZipq+aFILaZ5ATR4e2G3xhivpaBMcTvYrrM565clY2jBsjo7MlkfN70Mj5fSAD6e4xy2yaPkrOXrxhBnLl6u4lSB3uHXuAppmFuXo1hkqZmYN/P7nFAuDM1GGVg921ku1DbSYYPjRHljCrwOZqNkxxNVYy0bsByWRuNlswxeSDiaWsONceyqJfMOUTUGyllus6QYh2mBNKqXUS9EVJYvamcmj597cCwAOXlbzVR+UkmPbbwgDSUA0/+5pjmQeCJh0/uFipKMbbYUB/ytnlQL/4u5IE9POUVVAEr2m5yTACLeo2UXM3Hm/HbyEYqqDFpETvvORHsKtdthnzSfaZJB5wgOjgo/ASxgDbshRt2qiAeihHEa7JmaG9fQRwblVw2jBooZy9dTrAgvgik+WaIVOk/T+oPXyx5VcBDVJgYs/yi12xpOmaZ4RGKFNUHS41BC2X00m9lwNxNUkQFJFnVwVJt4AIZunCLDFu4VT7qONXYsW0wYql0mbbW5JOk8kCp1G+e9JuzUUYu2SalOk+TpFUHSeku02Xm+t0mT8pmitLnPWfJjLW7Zd7GvVJa7RA+W1cmpDcdvdyU32jUUjMkkUaPl+8xS/rM3qB12GIENpnmXbHvXOkwabWMXbZdCqlAmXqptz5s0RZTJkL2IfXqO08Gz98so7ReZbQ+SaoMkgp95srwRdtk6pqdUmXAPPlQ/6Yc6zZ9nTnXL3rONhznNnzRVnPu5bXeiKETRAcHRbAgImR4EnWGLJANjCFql/mcit3GuTNkrArguJypYwWR32N1u3354lhBpMvM2xkhL1kQKaPawPlGrOqq+GWqP8qIefOxy6XqgPnSXkUlW+MxklobOh4e4oJHhAeHQJVVDoFrrAJVtP1kwxVtP0U+7jTNCB4CBYeAdpy82uSXq7l2n5Urrt5iz5nrjXhxPKWKVjHNo4PaIT6U5Q0oITa1hiw0QvSxii7eG4KIh4cwkQZvFWGl7n31nGqqPd5faj3P7E3GSuvxKzX/Ver9Bbq3xbSueKTUFe+VYQp+c44NRyyRT3vMNGJK/UopXy7mGqTW+iN87SauMudUoM1EU1cniA4OikfGEFXI8Kw+6TZd1m7fFxhDPHtWDh45KlPbNpKxedLJhOjkMl4xLm+ITGvfTA4fOy5nzpw14rloo3on/eaYt1W88xBfNGjYCGLjUctM486j3U7EqrJ6jcMXb5VOU9YYcafLiADhyX3Ve47pTqetOUy50UZQ8Ozyt55oxJQHAXafqqggJHh5dF8RSsSvQOtJgS6o8ghbCRWi1DWGmC403XOEha2fd2y784EuM11xou5DpYTmU1zzR5Ds8c9UzAKiqnbKUWb6mHz5TdoUKoB4mNSTtNYOkIetA9ekgQokImm9Vs6fc/yk20xJp7/hnCA6OCjiG0Ocu25HbJfZRJnPnZMdu3bL1P69ZHy9KjK+QVWZPqivfLdnrzn2cNrNXt95iC8aCCLiN3DeZmk7YaUpj0ZdRD27kYu3mS4z5eM5VVOvq+2EVdJr5gbjQdHt/VoFrt3E1abLWqYrXc6Bys2RNmrXeepa+ZIus3ZD8epajF0hPWasU6GaZcSEcr7uM8ccQxBtnQLjcf4PAXMsiEOMqBvdYCuIKdRLbDRyqfFqEV5ra8f67D7nVXPwAuP52bSxtp7f5Idn2WrcCvO3RSgR2l6zNki3aesCaTVftk4QHd56+Aki8xAXb9wluw4ciRVEK4pHTpySbSqM3+7eK0dOBjh7HNu12/fLpp0HfOchvkhYQRyl4ldvWGC8EG+I39PX7pK6urVjmQQUaPB4bwQj4AlAcK54VCYIEpMv3ezsTcYYL8xyNvgCxz6il13t8DKDBZDyyBcesM+Wa2H2tTwCMdjg9ZF3lIo5+6SnPnipjDPi0bFvvU6DmPTwvFEUOJ9AHQKi+bA+2PKgYGiAB0EezRdB51zomldR5FLPmrycIDo4KPzGEGkwjUcsUmHbL3dvXJXrVy7F4ua1K3LrxjUDfnuP3bt5VZZol7nNuKWmq0letnG+aNgxRDy8+todtF3Gr3rPljpDF0mr8Stj6/BQMLy/FbFcIE/jdQ1ZaLrW/IZDeMmP8Tnb5QRWoOw+IB/KZJwSoUKkM9YfZQSX8UI4RBQPHBvEF+Gj3vCINPkgnpli0mDDMfYB3X8eNpwvXXwj5jHnwG/KtOeIyJVUMZy2Zpcs2XrAdJPxegu2mSiLt+yXuRv3SFn1jvFEnSA6OCiCBdE27KRVB0v5tkNlwuzFMn7OUhk3e8ljgc2EOUukXKsh8kHlgSYPm9/LAKJRsPVE7eKulK7T1qoQBTwqBK35mOUm0pxFPainEWXyJCrLuJz12NgSgGG8EeEKTuNFShVPPC8ixHTjEWq6v/zurV3Ur7SbTde15bjlKlI7Tbd78qrvzHhhC+VzNh8Xm0czrf/Y5dtlzNJvpbt21+nGd9UuLsGV8ct3SMMRS2XSyu+0uz3T1BFvkDHBOsMWqbgFxDydXo8SHaZqXsvl856zYwNFjLc20vS1Veg5NzsM4ATR4a2HnyCCiHqjJHmF7vLux03knyWbJgjYpvi6h0SoV+TN62XAdJn7zZMpq3eaqKztXuLdMv5Ht/NJAuYHpu8gLl4OoUyIsKaoNsSIYM3BC6XtxFVmqsvgBZulmwp2r5nrZcKKHdJt+lojTC1VAImI7zx8ykSxiVozHxFxIyDUZNRS9eD2ShcVQsRx2bcHzT4eMZH1lTsOy/rdR9XrmyUVVFgbq/Ayhaa3HsfTpL7WQxy6cKu0m7TK/GZMkWj56CXfmgg3Xijn5wTRwUERnyAiCmlqKmoNl5A6I43IGaGLDyqg5nhMty8xgODR9UQY6arSVUQI8IJo5DbSTfACL4jtk4BdsK0f5wfmETJtB3Gjm01ghOkvjGciZMxppDvONBq69vWGLzYeJFFgtogaQwF4uLWHaHr1Vt+rOEByNx9vRBGPjrmEBIHIs/7wJSZCzvQapuyU1LKZ+kN3n24w8y2JhDM3sePkNSai/T75qfDO37TXeKmF8Ya17k4QHRwUwYKIiOCl0OVlbt3H2qBMUEIbTbAgvQ7AM6Qx+x1DDPEYmbPH3EG2LxOUQXebLULNFB9gOcbu8A6Z9wiHDW+W0GVm/+NOU9V+shF4utfYky/H+I2dza+ACqF9UwUb8mVqUNUB82LTcYyxTzxI7EkHj3AS2eYYnrR5+DlB/PPgwY8/yS+//ia//vb7Y/HjT4Elp7AF/P7p51/iHtPfwcfYBqfD3pv3k2Dzf90QLIiIIZHJKSu2mcjxuTOnZfGmXVJEG+LrKorxAS8RD6rV+BVmrJFtYoDucEK4ODBjiyvMGCFjfnSnCQz52vqAdKQhLb8tR55NRy/zlB/gWsTkX7TdFNdl/jMBMfz1tz/k2vUbcvHSJbl06bIvzl+4aOx//+Pfcon3bq9cNb/v3r+vxy7I/R8eBI5hr8dZzfne/R/k/PkLZstyVVevXY89hj15BpcTjIsxuHP3nqlrcP1fBiiH9QYTAv61n7pe/vFVPzOgTzdr7JLNcvvqRTl75oycUUH8Xn+zig1vnzAGxYTixyF4DC4x4J17F6reLd1pxJ2GThfadHl1H/5xMGnwOhUJsSdfbPFUERY/m/jA9BkDTfc08MvrWWGDX04Q/yTg3/LlK8yCntmzZzeLe/qBlYJ79+kjS5ctMwuFstjn8hUrpH2HDmZV5R49e5p9bMlr9Zq10qlzZ7NgaZcuXWXN2rVSvHhxyZ07t6xctUq6detm8gwuJxgsGMrCnqtXr1Eh/bfvObwoIIQI9fff30owfvzhvhlcL9F+opTrMk0q9pkl+w4ekbOnT8mJEycMTp86KceOH5f6wxZImc5T5bNu0/3Rfbp82m2amSryNNHdFwFvVJsufpYGIyVfy/FSXLunfNYgK3P26j+0jQPlGEdjHA4xZzqLnQ4DhzAGpug8BALCMfLDljJ5GDCex7kH28dCeUTNTuEhAMJUGbbB8OPttBor1r5lPAXsNXOC+AaDhv/zL78aMdx/4KBER0WZFYVZiJOVj+MDqwVnzJjR/MaW36w0/CzH4Nh/EljZOZXWbdHiJcbL9DufFwW65XjKx1W8Tp48mWAcV9FD8AC/4awYWljuaIydH0h79vRJaT5qkfE2bWN72UCAmH7CtJXk1YdI0yGzZPmq1bJ9116t70k5eOSYrFq7XsbNWSpRjUebCdHe9HiQjDW2n7RKVuw4JMfPXpATiqXbDkgL7YKytiM2gSANr80NNpOce89aLxv3HJWT5y7KriOnZPKqnSZogrggVt4yLBBDxu3Kdplh3nQhIs4YH2CfLQEXfvM2jbHR/Yp9A8fJnyk0BG/Mgyeecp4WThDfUFgxvPn997J//wEpW7acWQ4dkcJjexwQOJZkt/v8hnueY08Cwpk+XTpZsnRZogjilatXVRCPxb49khCcOX3adI/PavcY+NkAus/Wxg/nzp6RqxfOSvtxixNVEBEZVpFBOJKq19Zx9DzZt32TnDl+RG5cuSjXLp2Xg7u2yaLlqyRHk7iCiNARaNh24ITIz/fl9x/vyaUrV+XGjetm/w/dX7vriAlIIIREcGsMXijHzlxgqW/56f4duXj5ity99b3Zv3v7e/OKIB5gsJeMSBLwQNjyqvearckYI2qASdfMm0R0LccbM3iebGOPNVJbFWgixTUGLZCoJg/fcnkeIIgEdM5d/d4J4psCxJCgBl1furxR2aPMdyT8hOhJSIiAvghYQVy6bLnxaAnQvGgwFsj1eVZBfFE4rcJ68dwZaTsmcT1EBI4JxtVVIBg/LKnd/0aDZ6owL5G2E5ZLx4nLpdmwOVK11zQjPNiYdCokCM+OgyqGv/4gW/YdN9NdCMQU7zDVeIyHT54zQrf32Bnzih2Tpu/cuim//HBXZq/fY8SNN0eIELOM12099vMPd8z7zyzAEFvHWsNjVqdRz05FrEzMhGorzhX6zpMSHafJN0MCizBYD/PLPvOMWEVqPRnr7Tlnq3SesVHyal58OpQFHvK3nmDyt2U9CxgyyNFsvJy4oA+CP36X+0Ft73WCE8QY2Eht0aJFzVfY6L76idCTgEjh4b0skL+3LLrO8+bNN17thQsXXygI7Hx/67Z5WLytgggQN4AXhciYj95/M9TUA7Bvvv3sSZO86iDpOGWNyC/3Zev+40Yc3680wMwnZAEI5gDSvd2k3eJ//3RfNu49KkfPnDdeIUt2YcM4Il4f3uN7FfubSO6P927LwZNnzXvKCA2eInMPq/Sfr/tD5ePOM6T/wu2xwseY5fSNB6XBqBVy6Px1Kdd9lqSoNsh048eu3GNe+Ru3ao+0mLBGCqmnWn3wYpmynvfFxxvvkW62FfnnAW+41By6WO7c+0F+/+3X11YU/3SCyMA/U1H8/hHBtXb89vtXpkwZSZs2dRyRSyjwDO0X2/gi2YsG+dpxRsqz4jtlyhTZvn27bNy48YVi7dq1cuzYceMpvs2C+LRg7A2hWv7tQflNu8XNRi8zi6ciMHm0O8vrbQga35hmDt+BE2eNEIKxS7crP8gI8DfqlTLmyHvVNtiBp/nbg7tmIjZCSSSZeYLM/UNAEcRec7fGEcSJa/dJvZHLpfe8rdJn3jYjhgRQ+i/4VuqMWGa271fqb7zF977uL43GrJQO0zYY8f4sZuGG+MYtEwoeFky/qjlksdy9/+C1FcU3UhCtx+IHxHDf/gMyadJkmTptukyLAfsrV64yaclj1eo1huPYjBmzZNSo0dK9ew8T6X1W7xAgiIgXn2N80SBfP0GcOnWq7Ny5U7Zs2fJCsWHDBhXAE04QnxKIGeNyiBfjfyyjlbTqQBkwd6McUu/uoArgnA17jEj8UwWo89Q1ppvMdC3GE/EemeB8+vwluXv7lgmsVOo3Vz6oNFAmrtxhxh9bjFtuxhwpi7dOmFjNmCWC2NNHEBuryNVT8as8YIF0m7nZpOu/YLvpKtcatkTFdJCpO11lutxDl3xnOBZooE4vYiwRUUcU6wxfKvfUcfnt19dPFN84QbSe3W+///EIGAPkH1NaPvjgAzMGaJE0aVL5+OOP5Q89jl3RYsXMh8I5hoilTJlC3n333RjByfSI0CUUjxNEWxe/YwnB2y6ILCj7JggiQoQHxvvAeH3fDFxg1kREuGoNWWRWuCZIw3qH2K3ecVg17o7cv3PLrDT9gXatWQ6MSc/Xrl2XxqOXGoFF8JZ9e8B0sXnVjnmbeIgsssCbIxwv3XWmeoLbzG+8VAInE9bslSZjV5pucZLKA2Twoh1SeeBC6Tpzk7SauNaIJTx1Z4XuL/mEgNrQ7S+n+bHQBQIafJ7PAiOK+nBoMGq5ac+//PJ6vVTwxgginh3/9uzdJ926d5dmzZpJi5YtY9FSUa9ePalTp46UK1fORGsRDASIcTbm/PEh706dOku79u3Nx7oRFwQMICx8dJvt8wRF/ASROtDd5WPjwHJPK47xCeLkyZPl22+/NQL2IrFmzRo5euyYCuKvr1wQwfkzp14bQYydCxjE22N0Z0cs3qpP7gcyV71BhAZRtGOIeIaMR05Z/Z38ql3g0+cvyvXr1+XqtWumi/xuhf6m6817y+T396/6mlfuvr95Q85fumI8QjsFh273p+rVUWZB7T7P3HzIzCt8t0JfM91l3Kq9Ulu9sraT18kHFftL/taTZOp67UWt2yclOmrvae1+M5b4vh5DSIcv2ym1hi4xdWbVb8Y/g6Pa8Z17fDCfiVWE1Q3MdcRTbDtpjd5X9PYS56WChOCNEETEUB1A073NkiWL8fYQLy+YK4hX+Je//MVMosYOwcALRIwyZcpkRPKf//yngRU+mxaBYYoNNi9DEBHCf/zjH8YLpf7Ui/KeRhTjE8RJkybJ1q1bZd26dS8Uq1atkiNH1ct5xYJ45swZOXz4sOzZuV06jNOG+rSCWG+0hDUYK2F8qjM+mONj4iwggVcEEB0EgaBKWt1PXp2ASuAtFepi972TkZlIzfL9Zy9cNt3hMcu2S75WE2O9NuYDrvrusPyh3t41FULmALJytvz8gxFFlh3L3WKCGU/M0mC0WaX76OnzJmKN0FI2q1FTFsLJeoSM9REwaT5+tYxfvVfaTVlntpUHLDTBlIajV0gq7WbTFW4wcrks+PaoivQAqatdaew6Td8gI5ftMsJpF5PgkwN0l/FYCRx5zx2kiNnnGrFPV51gD9fNPDRUAPn6YfrqvSSsendJ881A81lYAkCsxchUnF9fo6k4b4Qg/qH95O07vjMCkFZFIViEACKBOCA0vMWROXNmI26IJKLntfMKCuIE+I1wvixBpA7/+te/5L333jPiyP6HH374RFH0HnubBfHQoUOyc/vWpxdEFcOMVbpKlrI1JEu5WvFDj2f+pI5E1KTrOMp4WExlYZoMDRcvCY/u4/YTpG7/GdJh/FLpN2ud9Jy+WhoMmiWVek6VzOYD+g/LxmOrrt3lC5evGCFjjHDHoZMmiEL3GO8RkeMrdgiQGdebu0nu3f5eVEXlgnqC2B89fcGIKmOHi7bsN0ER75geYkT9mLZjP1ZVuN0UKdNtluRWkSRvbBBsu2Argk13nd8cZ6oN9kXaTzUcizsw7QfxRsQ59zIdJ0rdATOknf4N+s3Wc5/Guc+WSj2mSK5mY02gh1VveDeduYwZVcipS6WO3WT+ovGyfMVkGTC2v2Sv20tS1BghUU3GOEF8WgS8w39L69ZtjJA8TqwQCGysICIeCKIVPK8t+SB+iBLTbBCWFy2IiBl52n22AB7wO1gU7THqjIAi8E4QA4K4a8e2pxZEvL9Mpb+R6OxZJDo6Kn5EZZPs0TklolInkwbB4NsgdFmZA8hnOD+sMki6jp0nR3ZtlgunjsndG5fl1tWLcmzvdlm+ao3kaBp3YrbtOn+knta0NbtMxPiaen+X9TruOnLafOqTqTf2NT3SEijh8wUIH97lD3dvm640k7tZy9CImIoa3qotx6RVgUQoGaesoN4mq90QDCnZaapZeQa+dGeFbolIl9LfzG+0K9PwmVTSsAoRi8sibDwUEFLyxzMcMGWRnNi9Vc6dOCL3bl6Rm5fPy5E9eu4rV0mL0Uuk9YRV0nf2RrO2IsKOIFbr1E2uXdhvhrv49+9f7smcBWP1wdNLIpuMc4L4tKAh8vbI559/bsQlWIC8CBZEhOVpBBHBeVGCSNnUhe45ZSBsFtYr5TfH8BrZwlEX6kzX2sIKZnyCOH78eDNNBgGLD0yhWb9+vRkX9Dvuh2XLlmlX9Yi5/m+yIGYsXUOickRLVK488SNnLsmWK5+EV+os4dp9JmDRcOQS831mFk2tot5PsmpDpPHgWbJ4xSrZvGOX7Nh3WHbuPyzL16yTkTOXSPbGo+IIIt1MhIpvHRNAwYvDc2JuIcL2jwr9jGBiA/D6WNDhXxX7S1IVX7rAdtkvxJV5jCzTz0KzwYIIbNeeMpiKQ1pEj3ULETxguJitPc6WwAxv1eAZ4mVSH+8QAB/+bzV8jixduVo2buO72kdkx96Dsmz1ej33xeZ989YTVpp1GJkuVF+75HiCy1dMMUL4w4PAOCFxz/s3T0uF1q0lY8PxThCfFniILJv1zTc1jDAEC5AXwYJIMOVVeojUl7ypE7+9oCzvPl3o999/34gkY5p4h4w5ssX2cYI4ceJE2bx5sxG7YCCEiNvKlSvN/vLly2X16tWP2PlhxYoVcvjIkTfeQ3wWQWTgnykrLFdGt5HX2BClyIajtHs4Rgq0CswnLNBqguRpPta8x+zntRH8oCuJiLFtMnqpmY/IkvwsuIroWTGynhzLbAE4PDgEzgiY7rPsVs7mgY83ecvygmNekU0obBq/vBFHFrHg3PO3HG9eD8zPNdBzj24y2oxjEvEmH8YRU3wzXHLU6Szbty+TP/54OP/3R72Xfrp3Xep27ajXdYycdYL49GCmzfgJE4xYBAubBSKBOGAT3GWGi88ewQLk+6IF0dsF9oLjiCRb7LGjDoiitUEkqTdbm1d8gpiQLjMiiDAidH7H/YD9n6HL/CyCSFrGv/icAGNqwAYWklUbKh+op8b3Xd5XJFXPMUVQUAUQvOg7e4McPHnOLNa6eudh2bD7qIxYtE3GLd8ui7YeMN81Gbxgi1lDkE+c1hi8wARg6GLz6tyZC5dk5rrdZtUgPhPA/MXhakfdvGUlBliiLV2twLJkFkZIfQTURJRr9JYZ88cbD/Gnn3/Te+gX05avXzwopZq1l0zOQ3w2/KJdtlt37kjVqlWNR4eIIFxeIAy814sAWkGEwx6PCxFBQAIilTZWwGzXlWOIz4sWxGAgdojf3//+91iPkDpaMfTaWVjueQQR0GX24+PD6ySIBw8elO++3ZIogki0Ga+QVaIRJSZJE3ElYFKi7QSp2Xe6Car0nL5GekxbJfUGzpIK3afEBFUC4oBHyKc81+0+IqfOX5TGo5bKqh2H5JCKIwvKIn4spjp19U6ZuPI76T5jrfnE6SfdZ5jFVfmuMd3XXYdPmeDKDBVFVrzhw/mLVUjpgj/NtJdXgbS1RkjJlr1k13fL5dcfbyvuyu1rx6XzsP6SqvoAyd7UjSE+E3gd7zf1u1lEtV27dmbNQabRIAqIA2AfwUAQmW+IIHIckUNU+I1NtmzZJDIyMlZU8ApJx2+EE4F5mYIIKAcxtF1p2yX2s/XieQXxafG6CCKTso8dOyZHD+2X9mOfbrWbZxHEkHqjzWILBAcGzd8ko5ZsMyKGV2hXuzl74qhZ3PbG5fNywK524wmqMK3ko05TTVoWcug+fZ0MmrdZ+s/ZaL5hwvvKK1Ug6Rp/2XuOzFq/2wRv6DZPXbPTCCATukk7fPFWGThvU4wY7jcr4qTW/IPP9XVEmlojpXCTHtJ+UG/pN7q/fN2uo4TVGqj8CDMc4QTxGWHfUSbifO78BRWAbbJOPZ71GzbGYIMsW75C1qxdIzVq1DBeGAKSKlVKIzrsFypUUC5cvCSnTp8xC7XiHVpBYouYvmwP0YuEiKAX8Qki7zLv2LFDNm3a9EKBKL5O7zI/y5sqzyKIoeohMs7XcMQSqTtskfngEtNnWMSh/sAZMmfxStny3R6zHuKBw8dk4Yq1MnTaIsneOLDwqy0bL5OxSLrb/CaQgufIWyfsExW2426MV9qP1cODwIfiA+N32JO3SaP2tow3AWlVFFncIe03A1XIA91pzsEJ4gsAQRaEkVf4GI/wwv6bOWuWfPLpp1Lh66/l64oV5WvdfvrZZ9JWvUvGMVi2n7dbPitf3hyvXLmylC5dWnJ6PM9nxdMI4tMiPkF07zLHj+cZQyRQgIixZR/BQphYMZs5dLmajTPLcwVWzH70i4AIGV1ouw38DmwBAmfHHfltjsf8DhyLa89vw3vKeFNg3lBR2H0niIkIRJPvjNy5ezdme09u37lrvEwaNuA3HMfu3rtvlrnimya874z4BAtdQoEg2m74iwb5JraHePQor+694YJY6huJzhEl0blyx4+cOSV7rrwqiJ1iBTHgnSFEgd9wjCMiSjRoG501AqZ23nIdHg8niIkIBJG5c8GgYVsbfnt5uzgE3zZJlSqFEZtgsUsIECy6wgjjy4C3S08d2Z8+fbocOHDQeIkvEogsH8KyD5E3UxDHSIYytSUyOloic+aJHzlySZZc+SWsclcVxDG+eTm8ODhBfM1hRbRuvXpGePDIvN7Y04A0LwvechBEIuuLlyxVQf/deLovFPd/MNeF6/OmCmJEvVESWq2vpPu0maT7rHn84PjnrSSstuat3WS/vBxeHJwgvgHAU7xy9Zrs3btPZs+eYxaJQBy9IvQ6wQrikqWBTwggXi8a9tq8qYJooKIYrp5iguAZ53J4eXCC+IbArqnIP4IzeIp0S/0EyQLPDeFkjI99hIrfvCkTfAykTpXKcL7H9Lc9Zrn48FAQE+8jUydPnpCzZ88qzjwRzB+8eOG8XL10weCK4ty5c3qM9A8Bd/niQxs/XL18UW5fuyQdxy8R7/dEHN5MOEF8w4AAMMWnY8dOsROomTztB46XLVtWGjRsaOYYEpRp1LixGY/kXWYi2OyniJl32KRpU/noo4/NsZIlS5p0iCTi21jtSpYsZfL0K8sL5jG+/957snDhIiPgfufxosBwAtOdeBWQ96Y3bdz0RGzdskWmzV8i/cbOlAHjZ8mwyXNl1erVsnbNGvPmTOAVwsBrhGOmz5f+ajNwwmxfDJ44RwaOnyklWgyXdLUfbWAObxacIL6BwFu8dfuOjBg50iws27VbN1+0adNWdnz3nYlc9+jRU/r3H2B+MzeyRYuW8u327bHH+KofYrtp8xZzbMvWrWa8Dt4e27J1m8kzuJxgdOna1XzonkgwdfU7hxcF6nXj5vd6njv1fHaY5diehMP790nN7mPkryWaygdlW0myT1vL2KmzZf3qlbJkyRKD1SuXy9z5CyVDxY7yXpmWkuST1vGjXCtJU7WfGRf0a2QObw6cIL6BQMTwjPjHvMf4oP8ZQWIM0nL8hrPHEBR+c4zf3mPxpbPc46D/mTre/8H/HF4kqLeNyicE/Osyc5NZoYU5aExsZjmt8+fOyu3rl+XWtctyXbvCXaasljQ1h0soc9XqPQ4qhLr1a2DALJ/1zVCzVNXzwC546leGw4uBE8Q3GH7BhmAE2wb/ju9Y8H7wsYTA5v+6QSVbOk/fYJaLpxEwoZjFEb7oOVNGLtwkY5dskZqD5hshC32ObjBzBFNrvqy6UqXnVKk3YIZZyPRZQNqKPaZItkajjIC/iZOg3wQ4QXR46xAsiACB4ZvGBEaIFrMgKpOfvY3laUB+LOtfWYVw8co1snfnDjl2YK8cfWbskd3fbZe5S1dJ+S6TjYD7levwfHCC6PDWwU8QLRAy+/bH8wAv7vOuk2Xr5s1y/MghOXXqpJmi4zd1x+JxxwPHTsrxwwdl/fqNUqrDRCeKLwFOEB3eOjxOEF8EGOfjHeLJ85ergB0IiJmCLVN+ggFvxdDvmNcGHDu0T4bPWGJe1+NdYr86ODwbnCA6vHV42YKI51a87XjZvGmTnDh+PFbs2J4/f97g4sWLZuud/4iNPW7BceDN48Txo7J63QbJ13yseWfZrw4OzwYniA5vHV62INJdLq1d2p3bt5lurhUzgLhZoWNrJ4Dz2yuYFvYYXqIVxFMnT5pPMxRuNc6sDu1XB4dngxNEh7cOL1sQ8drytRgry1atlWNHD8d6f4Df3q6wBTwcW2sTfMymP3b4kMxbuspEr/2WyXd4djhBdHjr8LIFkcAM3/joNX6e7Nm+RcUsIGSI2vOAPE6qd7hz2yZpP3KOmdLjV77Ds8MJosNbh5ctiABB5CPpU+Yslh1bNsjhg/vl6NEjz4VDB/bJ9k3rZNT0hZLNrFDtvMMXDSeIDm8dEkMQAcEVRLHz6NkyZdZ8WbRokSxarGD7NNA0vBc+YcY8aTt8pnaVx5g5jn5lOjwfAoLoPjLl8BYhsQQR4Cmmqz1ccjQdI4VajZdCrRVsnwaapqBu+TYKIus8w5cHJ4gObx0SUxABE70RMe93g58a2lAJoLhX9l4unCA6vHVIbEF0eHPgBNHhrcPrJIh8WyWs4XgJazDuIXQ/vP5oX3uHlwsniA5vHV4XQQxT0ctcvpFEfvSVZC1Z6SE+riAZvm5njvuleyLMpwk0rUP8iGftSieIDm8dnlYQrdcWFxOUH+trn1CQPluxTyVHZCaJjs7+ENmymC/yPVP+rMtYZ5iE1xwooTUGSrpq/RR9JX31/hJea5AvF+bHafoncjUTxoXFyw3ycP2emuP309hxLMDp3732UN81LJ0gOrx1SLAgxogLXlyWsjUlS7naD1G2hmSs0NrYmG8ix3wn2TefeIDgRZb4UkUwKu7H6XPkkAzl6j29IOL11B4m6XJ/JKkjskpIZC7JVqC4RBUsIRlzFpBUGbNLei+Xq6Dh0mXNKdnyFzNcptyF4uXSZskhkfmKGi6zcqkzRUnazNESmT+Gy1M4wHntLIedlyM/5bIG2aXxcFny+nBeu7zWrsgjdlmVYx9w3HB6jP3UGSMlTfb8Ela9b8Bb9FxDJ4gObx0SLoijJEI9o6hceSU6e1aJjlLvLQY51IvLog0yWbXBZt3EDHWHS4RfHo/BCxdEbdxhNQdIqtAI+eD996REieKybOli2bBurfTr21v+pVzBggVl2RLl1q+V/v36yodJkki+/Plk8cIFhuvTu5d88OGHkitXTlm4YJ5s2rDe2L3/wQeSN19eWbpkkaxft0aGDB4kSZMlk1y5c8uC+XNl4/p1MnzYUEmWPJk5n0Wa3/q1a2TkyOGSMlVKya7XbM7smcZu1MgRyqWSzFkyy9y5s01+48aOljTp0iqXRWZMn6Z2a2XihPGSPiS9hIWHyayZM9RurUyeOEFCw8LMh8ymTJpozm36tCkSHhEuadOmkWlTp8SmJR3px44ZbbhZM6erXYQk1zqmTJ1KQit2if34v4UTRIe3Dk8SRLO4a81hwucD0mn3LnveQhKVM1cc0YqMipKCH5eTDhNXysLVm2Xtxs1So880s7CDX55+eCmCWGOApMuUTTKpsETnziOFi5WQIsVLSIEiRSVztux6HrmlULHiUhiucFHJkj1asuu5wWGXr1BhtYuS7Dks91EsF5UrtxQp8ZFJm79wkRguUIblsmQPpGXflKHlesuwXNaoaMkWnTPWrmDRYgEuR07z23KR0TmUzxGblm2kpotUrqDmYznSUY5NGyiDtNHmPI1dUU2rHNchfViEhFZygujg8FhBpNubQbvBBVtPlGLtp0qRlqMlOl9h08i9opUhSzb5ulIV+fWH23L3+mW5ffmMtBg2W1JUH/pInvHBCGKx8pID71NFMBZR2SRD2TrPJIih3/SXsMicEq3iRT0DoqBdWBWR6Nx5E8DlSiCX0PyegdPfXg5kjQpwHIuK4TgeSK+cpvNy3rReO/ZzKDJkziohFTs7QXRweJwgpq4xVD7qMEX2HjoqR46fkm3f7VZvA+8lh2l0FtmioyVX0dLyeY+Z0n7sIuk+YaGU7Tjx6dYnVAGL+LSRhBf9QsKLf/0QRb+SsArtHxnfeiI8ghjs0To8RLQiwgmig0MAjxPEVN8MkbJdpsmVC+fk/p3bcu3qZdPdojsWp1HlzCGZ8haX9yr2lyz1h0t0oxGSpcHIp36TJKzuKPNVv2DENy3ksXhKQbQelN+xNxUJOZ8nC6Jb3MHhLcKTBLFM52ly9sxpuXP7tly/ft1XEBmHKvXpF7J06z7ZsWe/7Nmzx3wZjw9VBef5RBDNDoaf3ZPwNIKowsG4W/acuf8UomjPge6xd98PzkN0cPDgRQhixqzZ5POvKsrpcxfk2oWzcvPCSWnOGOKzCGK8QByZRBz/ROI4eApBDM2QQVKmTiOp06aTzJHZ32hRpO6RKu5pQ0LNObElYBPfOTlBdHDwICFd5rNnTskNFcPLV674CiKR4MiCH0lm7SZ/1X2KfNN7qhRoOfaFfUieaHWaGkMkouYAhdZTQd0eG8VOgCAiEkSCk6VIaZA0WXIjIG+yIObIk0/CM2aWpMmTB84peQrdz6TnlM/X3gmig4MHTxbE6XL90jk5f/KoHNy7K2ZKSNygCoKYTQUxY/2RUqbjRPmy6yTJ23zMcwsiUW7mNVboPVu+7DBSovIXlWx0awt9rKI7RSr2nmmO+04Cf5sFMZMTRAeHZ8LjBBFBy954jHSfulqGLdgkPSctltwFi5gumLdRZdJu5mdffS37j52S0yeOq3gekSZDZknK5+wyI3R8WnTE/HUyfPoiyVWgsGTJmlXyFykhc1dukkEzV0po7WHm7ZhH0iekyxwjfCHhEZIyVWpJlSadOZc3WRCpO2OHadOHSAo9pzS6Zf4i8zB97RVOEB0cYvA4QeRtEwSJN1CSVhsqKSr3lWx5Hp2YzbhbmfJfyvpdh+TI4cNy4sgBaTz4xQgiHmCH8Uuk2YBJEp2vkGSPjpZseQtJphp9JVPDMb7pDJ4mqKLIliPXnyuooucSeHA9/pycIDo4ePA4QYwD++qedr14myR48nQ27c4ioAVajZMircdJVGMVJD/P7SlgBbHnlBXSceRMyZG/cEAQ8xSUNJV7Straj4lAP6UgIhp/BjH0IiHn4wTRwcGDhAviSImoPUQii31mxguzFSr1ECwqUKqKhKiApa053Czt/yICKggqHuqQ2aul9/i5kjN/IckSGSl5CxeXCQtWS79py41gPnOX2cEJooODFwkWRAuW01JhNEtGxUL3/WyfE0zsxkusM3ieVO82znSZs0VFSY6CxaROv2lSrd9sI4i+E8CdICYI0bnySoYskY8RRDcx2+FPjJ9++ll++fW3WPDvqQTRTJYe5YNnnECdAPDN5dTVB0qGyl0kU6WOEqHbVNUHGU/Uz97ACOIACVdBzJE7twk0hGXMLKEZMhkBoDvJfL1gjrHEWC6rD+dn58NF+HHqiSFChsuUJQ7H+GWwHVx4jF145iwxIqZ2ltMtNtmV47iXw9amDeQX4Pgda8f4ooL9ELfajcPbhgc//iT3f3ggV65ekyvXrpvtzz8/kO6zt0rSqurlqYj4i93TIYwtE6k9jSs+0CXmg1EW8Xe1R0pY/bGBRR7qB4Ip2HrTklesvZ4Lq92kjcgiSZIlk7wFCkr/AQNlyLBh0qx5C3k/SVIVyjzSr/8AGTp0mDRt1lySpkgpUSqSffr2U7vh0rBxE/kwWXLJmj1KevfpK8OGj5BGTZrKB0mTSbR6nQMGDpLBQ4ZK8xYtTVq43pp2qKZt2aq1JEuZStNmN+Vi16Zde0mROo1kzZZdevbqbezate8gqdKmkwyZMkvffv2NXfuOnUx0OIOKXLfuPUxdOnXpKulCwyR9WLj00LTYdenWXUIjMpgoecfOXUx+XdU+LENGk2eXrt0MR36kI8+2Wgc48oVLliKFqVNopa5OEB3eHvyoniHoqA2rRKkyUubTz6RUuU+katXK8lmrQZKuxmCzWnRYrUESUcfbHX46kNakf8IbJXRzWTwipPYI80lRgjCAuYxEp0PjFcaAiGIToV6pTUce5JlK8zTzEhFEPZdUoRnk/Xf/S6KyZZHB/fvIhDEjpH6dmvLPf/xNIjNnlIH9eis30nD/evfvkiVThAzo00vGK1cvhssQHir9+/Qwdo3q1zFpM0WESf/ePdRuhDRuUFfe/9e7kjEiVPr26m7SNm3UQN5/710JD00v/dRu3OgR0rJZY0nywXsSHpJOenXvYvJr07KZJP3wfQlJl1r69Owm49WuTavmkizJ+5I+bWrp1rmDKaND21aSPOmHkiplMunepaOx69S+jaRKkcxwHdu2NnadO7SVlMmTGtsuHdvJhLEjpWO7VrFc29YtDNe9c0dJnSq5JHn/n5IqdWoJrdzNCaLD24Offv5F7t3/QYp/XEpCtIuUOVuUAfPu0kVklhShGSWNelOsqJytcEnJVujpEVnwY8lZvKwULvuFZC5VNUYYHxVFBI1ucOmOk2TQtCWybPV6WbkWbJApC1dKnQGzjLixDqM3HVFsGineYOXe02Xc3OWyct0Gk3b5mg0yavZy+bzblEBQxwRaRkrIJ40kfdEKkrrQV5Is76eSPN9nkiJ/eQkpXknSFK7wCJdK7d7LWU7ez1VOPsj9qaQsVEGSF/hC3tN9EIczdp8Y27hcAA+5srF2KQp+ZcqgTIv0xSpK2iJfywd6/MM8n8qHuT+RVFq3lGr3gf5mny0caa2d4XTfcDF2Jq2Wm1pt7T62xg7O5B+TVve5NiGl6wQeaEHDHk4QHf60sIJY9tPyRgQD41GBNxvSa1csSZIPtduWSXIw1qTdxmdB9ugckidvPinx0UeSLVtWyfR5k0fWMSQIgtA1GDxbtmzeLMcO7pMTx4/J6VMn5dSJ43L88EHZv2uHCuViydpwlPm4fWwDVSFkfcbekxbJrh3b5NjhA3LyRCDtSc3j2KH9svPbrdJm5Dzz7WaEN6LheIloPNEgvNEE8/2X8EaB/QjdPuQmSPoG46V0z/nSbtomaTlpg7SavEFaT9korYD+9nKA/RYT10tL5VpN1v0Ym5aT4nItdB9wjLw/7bNI0tXj2zSBctlmbT5FGo1bK22mbgrkzzbmN/mY8nTbaorWzeQZQGuzH7BhP2C7SZpzPKYO/MaGvNk2nxg4h2Za96zNp+rfaJxe30eHOJwgOvxp8VhBDIswbzWw8CuBAHvsacFgfu78BaV4yVKSLXt2yVzmG21s4+M0Mrq0VdS727Ftq5w4dkTOnDkjp0+fjgX7J0+ekCP7dslAFUXGCRE208VWIW03ap4c2vOdCuFx37SI676d30rjIbOferUdysnZbJyU6jxdPu40LQGYKmW7zpBi7adIiQ5T5JNuM6S4bkt0mGo48FHHqVJObcp0nW7yZZtDy6AsWy5d/Az1R0qRdpOlhNqThxc2v9Jdppv82BZTni325IlNGS2H4+RTqd9cczx/q4nyVe858lmPWbF5lNN6Ul/OIXODUYEhBs91sHCC6PCnxeMFMVxSp0sfR9yeBY8IYslK5lvL1vvAw8vacLTMX75Gjh85ZATs1KlTj8CI4okTsnP7Nvm6xzQjonSDi7ebIJs2bTai97i0CO3q9RukUOsJj3S7EVa8VC9nRFdhf6etOfSJSFZ1kHwzaIFMXLlDmo9dbtBr5gZpO3GV1B6ySBqPXCp1hy2WvrM3yrCFW9V2ofSetUGGLtgsBdv4L54LF8if7UOk0fPnvfL+czcZoWs2ZrkMnKdeoJZZWMVv1JJtUkaFrs34lZKr+ThjQ1ltJqw0v6lDnWGLJHm1wVJzyEIZvmibdJm6Rmrp73wt1TPWc05fe6QZ06WcNLVYy3KkE0SHPy+e1GVOFxL2XN4hiCOI0TklskAJyVCjXyB6rQ2eBlep13TZ9d127eaeMl6dn6gBhO24doH7TV6kgjjMoNPYBXJo3+7HpgMcP6weZp0BMyWZz2cM8M7S1w4IEgKYV0UBIeF3sG18SK3eZ8cpq2XG2l0yesm3KlCbJU+LCTJtzS6ZtPI7mbtxryzasl8Gz9+sNrul3vDFMmPdblm+/aB6itNU4BPuvSKIeHVb9x+Xccu3yyDNc+2uI7Ju5xEVtrWybf8JGaJCO2bpt1K0/WRT5kfqvfacuV5mr98jLcatkLHLtkvhtpOMSFK/6VqnFVqXPHruyasPlxz1ukvT3t2ly5Be8knLjpK+5iAVxhEqiG4eosOfEI8TRKZzhGi3+YULYv6ikuGb3rGCyDdW2o2eJ0cO7H2iqBlP7+hhmbxgpWTSbh1rK46YtUxOHDkYr3dowXHGEzuPna/C83A1HIQFT6rTlDVSSMUBAUxdY4h83WeOtFbvChGJqBfowmKPN2lFKRjp1HOrPXSRlO85y3h17SetVs9rq+metp2wSlqqCPWYsV49tHkyZdVOaageY3P17DpNXmNEyApyQkD+VfrP0zJWGUHrOHm1lNcucPcZ60x+eIrweIWU8XWfudJn9gYtc4l2qadIL+U7aJrMDUdJZa1Pk9HLTHe/+/R1kqXROCnYuLusWz9Xfrh7VX55cFvOn94tzfv1llTVBkpUE+chOvwJ8SRBZO4av70C97R4VBCLqSD2iSOIHcbMM4GUixcvPhaXL1+W0yeOydRFqySLdrMRxOEzl8qp44fNMb80Fhw/fviA9JywwARlvIKIECAW9YcviRUbxtUqq+B80n2mCsBY031mSo/tPlthCkYgQDRUsjYabcbiEG66mXDUmSlEdIMRIo7zmzwRXb/8HgfOIYV2efGyjYcbUw51pStsfitPORwj+ERZeKJE50mPLYAPUUFmPcnQGn1k6pwxIvK7/PzLH/LjT7+YyfoXzuyREo3bS+ZG450gOvz58DoIIt3eWv0IqGyWlStXKFbKqlWrfLFixQrZsWWjDJ2+xDR2Gm+fiQvku21bZPny5b5pLMh3z/at0njIHBWLh4LGIrMEPlpPWCHtJgaEFoEhuDB0wRbpP2ejRGkXERGhq1hHPUDE0ghSTB5eICzY1Ry80AgqgojnSNCkhnLVBy0wHHZGkGKE7HGeJ3ZWOB89FsjHjoMGhO2h4JP/Q+5hest588E2dc2REl2ns2zfvlz+/W/x3Cu/ys/3b0jdrp0kY4MxThAd/nx40hgibzu8bEFMX2ek5KzbX5aqoFWq+LVky5ZN8ubN+why5swp+fLlk/mzZkjD/lNU1AaZCPPn7UfKssULpXixYpIjRw5j403HfvaoKPmkbFlZvmyplG4d8AqtECBWhdpMkn4qfE2124gXSNCiQOuJphvNeBzeHIIU2WiM6fYSwDAiokBErCdm8lM7Oy5Xf/hiI6YEJYj0NtIucoMRS4w4WtFCHHM1H2+8t8eJInXEUyUd3iT1xjukPK93mal+YI4n58EWe6LVCL2toy0bbzXYM83UcKxkrNFVVq+ZZbzCHx78ZO6VX377t9y/dV6+bttOBdF1mR3+hHi8IIabBUVf/BhiXEEM1wactHxHadlvjCyaN1uKFC4smTNnlujoaCOCiFxkZKQBb5BMmbtI0n3e2jTq0LqjJGX5NjJy6lwZN2qERKvwZcmSxaSxadnPnSuXTJs8QXqNnCxJP20beGMmRgDwBgloEHxorSKGt4bYFG032YhftQHzJVvjMZJaRY2pKwRK8BLpcoaorZ2Sg7CRH/Wiu9xl2loznocwIVpw7SevNkENxM94Y1r25z1nSaNRS42QWcHyAjEl8ou3StqczcdpuiFmOk0zFXDG/BDLZFUHS1WtK/UjgMKUG7rNX/eda/YZS8zTYrykqD5YPeKZhhuzbLsR/pTVh5gATeepa0y0OUez8VKrW3e5dfWoEcU//tD//fZA5i2eJBlqdpfIxq7L7PAnxGMFMSxckqdMZRYdeGHzEH0EMUKFIE2VPpKkeC0ZNHG2LF20QOrUqikF8uc3opY7dy757JNPzCtti1eskWxfNZUPyrXWdKPV8xktyb7oJKHlGsisRStkxpSJ8nWFr4wAkhYPsVqVyjJv1nQZM2OBpCpZR1JW6GbSWsFBrJiXxxgiHhxdRxNo6TpdWo1fYaKxuVVIEESmxiCGBE4QScQTL4ugBUENmx8riiOwpGUZMuywh8NztN1TxuyYhtNi7Aozzmen+XhBuYgyQRLqY+qi9SOAQlCFwAyihvhV6T9fvuw920Sc6fKn/GawfKX7nEvFfnPNnEPODY8UsSfQQ70Q3Qp95phpO5xfiU7T1fscIPV69pRVa2bIti0LZNjEwZKnYS9JUcNFmR3+pHicINJdTpIsufn2xvN0mx8RxHxFJEP1h1HmcPWWIuqOlA9KNpb3C1eXBj1GysJlK2XhgvkyYfw4mT1zhixdtkL6jZslGco3ln8Uqi6hNQao5zXKIKz2EHm3SC1JW7qedB4+RZavWm3SkHbe3DmySPNqO3CCJC9RS94rUU/C8cJiupOA7i5jgtUGzjdCx5xIOLzBYYu2GqGz4ocXl6/VBPXqZscGRJieg4eHOCF0cEzXIULN/EPs6ILnVhEywjlltcmH/CirrQok5ZouM3WLqZcFwkmXt7GWMUS9RKLR1C9cu7pf9JptvEbqQBl07RG+/nM3xoofXWLs8Ajzq3BSP8qxaeEYH6VLXXXAPDOvEU8yba2A95xRPcKsNbtI+hr9JV3tQL25HmevOEF0+JPhSYLIR4l4W4XPATyrKMYRxKhoyVq4TOAreZ73mRE2luX6oHht+WueihL+WRMpUruTQdHanSWqUmt5t2A1ebdAVUlboXMcDw8PM13lHvLPQtXkb/mrSGSFFiZNIH1nyfRFM/mvfJXl/SI1JKRqnzhpgRW1gfMDk5pNV/abwBy/ORv3qiCuMd1ePLWPO041XU+8q0jtAuNZIaYIJwGZzA1GGxFCZDpOWWM8RMSDLm7htpNVJFeYbnlk49EBgVWxRCS7avcacfTrMqfQ7izzFVd9d1gmr9ppxh8ZP62iXuP2gyfNnMdILSNp1UEmYLNm52GZv2mvmf+YXLvRTPnZtPeYmf/IGCR2FZRbv/uo5ved5FLxw7sksLRyxyFjx7mlj3k9MqSOimAdrZs+tBgmSFJloJTXB8IdvW9+/uln3/vqVcAJosNzwwpiuc8+N4s60DUGOfPml5CIDObrbHylDVHMmDXSCBzCaO0SgqhceSVPgUJSolRpiYqOkkylq8e8JxsjSOp1pPxmmKSqOVJSVukvyUo1kn8WrCp/V3EDiNw/ClSRD4upF4gYGiGN+44tXNpK3SVJiToqmoF0Fv/U/aQf15f0VXpJhFkmTAUx9lvONPRRkrXxOPmkx2wp3nG6WaYshECPCspXfedJ6a4zJYMKHVx0swmSu9UkPTbRBB8M13yClO81V/K2nmzyDtP8MjQYIyW7zJTC7aea/MzSZ3qMvIppGaFwapel0Vgp1322ZG863tTD67laUAZ5f6Td2DrDl0peLR/vjXI/7jxDGoxcJrlbTjRc7paTpFiHadJkzAop2HZKrF1xTdtYubytA2mpP93imkOXSD7NO13tERKldSjWcZrmt1xyaX6U660HYkgQh+727uMX5ffffvW9p14VnCA6PDesIH5UsrR6hBkkU9ZsBniEfHoTMWQcMbBNaYIsYREZJSJTlgSD7wFHRuWQQkWLS7q0qSWk4Kdm8QJEjcaZt0E3ad63h7Qb2Ec+at5DUlUfLGkqdJWUn7SQ5KUbSYpyzST1F+0lpHq/GO/uUdEwDVaPhdYYJGm+7GjSmLSfNJc0X3WS0FpDAmm1e803YCJqD9btYAnX3yCMNzCqDZB01QeYfWzIK1XV/pJGOY7Dh+o2RHmOebnU1fprl1K9Xt0PYLCk1XTpvkkYR35mn5XH45yXemV1hkqIpqF+ILZczhUupn7UOUTrQH7Ux3LWzsthR7o4+ekWztoF6vLwWqdQrxRPes+JiyL//t33fnqVcILo8NxAEO/euy+58uSVf773vhG+WGh3OXkQkiVLGoNkCUaSJEkkJCS95M6TWz54711JW6yyWW0mba2R8kmbnrJj20J5cOeS/HTvuhw/tEGqdemtx/CWYjwmBd1iEFcsHoUZV8QuJl0g7Wj1DNUjrdJNInIUkNDIXJI+a05JlyWnRETnU+SX0Gy5lYPPFYcLUdt0ahselU8y5IjfLrXapdX8AnZahk0bw0Vo2rDseUw6uLCovDF2eWLtwiJzSMRHldSTjHnPm/NQ4YrIW0LrnPOhXfZAWvJ7yOV5NL+YMmLt9Dxi7eKkfWiXJnMuSZ0pV6AuhT8zosg1pUudr9VE2Xfq8msphsAJosNzwwoiY3v/8Zf/lHf/9V4A//yXJE8XJqkyZJeUEZGPIjzhSB6W1TS8LAU+kg+zFZPUX3WUkHpjJWvtnrJ6zUwzrePnX37XugQ+XbB310rJU7+r6Ur7id4zQbvKERXaSURIWkn24fvyr3/8XULTp5Wc0dnNwqzJk3xoFn0NSZdGorJlVS694d5TLn2a1BKdPdIs6poiaRLDpUuTSqKzRUpEaIjhUv7zHxKSOqX50mCEsQukTatcDm9atUuTMrnhMoSRNmBnuCwREp6nuEcQ1aP9pq9EZMwkKZN+YOxSJU8qObSMDGGh5jf5kQd1yRgeZhZ8fcQuRTJjlzJZErXLauwsl0K5nGqXKSJUkidNIR++9w8JTfuBRGXOIBlU8PFgec2xUNvJsv/06yuGwAmiw3OD1bL5hECHTp3lk8/Ky5cVvpYvvvpKanxTXYpWaSr/KlJLkhav/dxIYlBHPlSk/rKDpKszTgo3bCfnT+2U3/54+DbEL7/+ITeuHJdK7TtL6ho+wvasQBC/7iARKgYffvCB/Md//IdkypRJChUqJKGhoZI0aVL53//7fxuOqTphYWHGu4WLiIiQ/PnVw1MOLxkuQ4YMhgsNDzee9Px335Xm+juqgHpaQWkpI8AlNcvyZ86aVQqqXbja2/w4XqSAlpvnoyBB7CcRWbKpcAXqFxISIsWKFTNpU6RIIX/5y18kderUUqRIEVMnOOzSpEljOMpPlSqV/PWvf5WUKVNKAS0XO36Tlm3RokU134xql0ZWTvi/ZEiXv0pkVrzagmZ4AA974/7T+qj6d5x753WDE0SH5wZiyHbj5s3mTZHlK1cabN60Qaq07Sd/zV8tRsyeB3XM9kNQpIakqdBZ0tUdJ3nqdZBjBzdqM3soiL/9LnLp7D4p16KjeiYqCn7i9iwwHmJ7CVNvMCp7NilerKiULVNG8qn4pU+nXFR286ZLubJlzbzH9OnTSfZs2VR8rJ12dw0XaTjsSJtOPcnIrFnkuArL8Fy5JLpgQWOXNUsWFZoi8km5ckb84LJkziSR6onzjRW4kPTpJbMKcFEVrrJlSkvhfLklNHewh9hPwjJkNl5dkcKFpIzaYU/ajCpsTGIvU7qUil9hFfYQyaxlFNXfpeH0WKjWj3KLqejBFUac9QGQKWNGk8bYFSkmSVNklLG9/pfI6f8mrRoVknx5Cpmufppq/SV/26lmzuFvv74+U2z84ATR4YUAUTx+4oRs275dvt2xQ7c7zErT9XuOkr/kqRwkbs+KWpKkWC1JUba5hNUaYqKuBCF6jhwgv9y/Zt6Z/QNl/PUHmTRbBaFGHwkNinI+F4guV+qs3lGEFMifT0qVLGmELauKWbiKDd5eSeUQxUj14ODy5ctr7EoUL652yqkXB1ey5MdSvLjaRUZKCHYqhEfUC+uqAhoRFWXs8ubJY+xIi7DCMVk8W/Yoicwebbgw7c4ivsauRHGJypJRwguUCdTVCmKN/hKeJcp07Ut+HGOn4k3aHDmiDffRRyXMGzpwuXLmDHAlSqidcip+OXPmMNzHH30k0dEBu4dpP5KQDPmkdb1/iZx8R1rVTyd58pbWbrR283MUljTfDFJBnCynLt9wgujw9oCxROst8u4q/1ga6r0ve5j5gSEvCGbiMcEOFan0dUZJ5jr9pcuQ3vLttkWye+cKGTphiGSt0+vFjh8aaJlETavq+VTqIum/7my+ORxWuZtEVOluvi4X8jScAi5E88tUoYPsS5FG6hf6SlJU62XswuLYdQ2krdJTQotXlIjovMp3koiqPePaab2MAMZcnwD0emmece0C+ZnyH+H87OLh9Lw+LN9Pvmz2pfz7+DvSd0wxSfJZX702XdRO61K9r5lTmbflRDl9xQmiw1sGBNHi33/8LnM2HzJfsUtebYjZvhBUH2LepQUpFUmrDZUPK/VVoWovEdXaSZKKvSRJVewCNi8WWnaN4ebVsxeFpLVGSUi1gXIgZVqpUaKW/LPOOF87Az2WslxTiYiMlhR6nilrj4l7vKbim2GP1ps6c8xr+9wYLh9Unyj5WvSSy3v+u0yfmU7+VXGkJPtmlKSkLFPeMPnn1/2kUv8F5v748Sf7wHw94QTR4aUBUaQBzNl80EzUbThquTQateKloKGi7shVBg1GrfS1eV3RYOxqaT5orhxPk16GNegsdSau97UDzSasl0od1EvNmFkqtB1s9v3sXj707zl6nXlneeeaf8n3h1JIszGLpc7wteaYtas/cpl0nrZejp2//lq9ohcfnCA6vFT8iKf4+2/mjYTff3XwA4vA/HTtilwOD5d7CxeafT87wD8+lJUtR05ZtmyZ2feze7n4Rf+ef4jqm/x8toz8eux/ya0bh+UXrd7vv+mxIHv+/ojhfZ/743WDE0SHRMGDHx3iw4+//y53zp2TS6GhcmvxYvlRRc7PDvysqnP33j35qFQZGTFqtBFEHjp+ti8PP8uDn0Xunm8vPxx4R25d0e6w7geGSoJtA5zfPfE6wgmig8MrxgP1tm6fOi2XQkLk+2XL5YGKnJ8dQGBYV/DLrytJk2Yt5DcVUzg/25cDLUvF7/blafJAxfD2+V5y/6eHC8C+6XCC6ODwivHgdxXE48flUvr0cmvV6icL4r9FGjRqLJ9+/oXxGJkY72f7MoBneOvaNrl/4P+QO6eqyD2t7A8/vv5jgwmFE0QHh1cMBPH7I0flUrp0cmvd+scKIkAQBw4ZapZCu//Dg0QSxAfCTKo7d67KvcPvyZ0jmUzX/cFPr+9reM8CJ4gODq8YD1Thvj9wUC6mSSO3N295oiDyb8ny5ZI7XwE5c/ac/Prrb752LxIPfvxd7t3/Ve4ezyP3Dv2n3Ll11niLCKWf/ZsKJ4gODq8YD9Tj+37XbrmQKpXc3vZtggRx67fbJWOWSNm8dVuc1xZfBh5ol/i+VurOqRomiHL7+qYYMfS3f5PhBNHB4RUDAfxeBe5CypRyW7dPEsTf1aM8rF3szNmyy9z5C9BHX7sXBoIoF4fJD/vfkVsXRsoPf6IgSjCcIDo4vGLg893ctFnOJU8ut7fveKIgEki5fuOmFC3xsYwaO/alCiKe4O2rawKe4dlGgYjyj6/Pkv8vGk4QHRxeMYwgrlsn55Ilk1vf7XyiIAam3vwhFatUldZt28nvv//xUqbeGDH8/rjcO/A/5e7xgnL3B8p5vZb8f9Fwgujg8IqBIN5YtTogiDt3P1EQAf+YevP5lxWMGL7oSDNBlLv3Hsjdoxnl7qH35c7ta/Lgp9d7LcMXASeIDg6vGEYQly0zgnh7954ECSKBlD79+kvhYiXM92xYacjP7pnw4y9mfuGdk+Xlh4P/Q27f0Dr9SYMowXCC6ODwimEEcdGigCDu22eizn52XiCI8xcuknyFCsuly1fklxc19Ua9TcYJb53tbIIot6/MiQmi+Nj+CeEE0cHhFcMI4rx5cpYu8/4DCRNEtflu126zeva323fIH0r42T01GDe8Mi8ghmc7/Kkjyn5wgujg8IphBHHWbPUQk8vtg4cSJIh26k2mrJEyZ+48zeH5vTjeRLl1Y7fcP/jf5M6pz2Ney/tzB1GC4QTRweEVwwji9BlyNkUKuX34iHlzxc/OC7rIV65ekwKFi8jI0WOeWxAJmNy5c03uHk4id4+Ey917d5X7w9f2zwwniA4OrxgI4vUpU+QsE7OPHkuQIBJVZj5ihUqVpUPnLqbL/KxTbx789Jvc++HfcvdEMbl/6P8rt7/XOrxF44ZeOEF0cHjFMII4cZKcS51abp84mSBBBPxr2LipfFWxshHDZ4o081qeZnX7dP3A5Otr696aiLIfnCA6OLxiGEEcN17OpUtn1kVk9Rs/u2Dwr2v3HtptLiq3bt8xHqOf3WPBuOHF0XJ/n4rhhSFvXRAlGE4QHRxeMZC2G2PGyLmQELl97nyCBZGpNzNmzZZcefPL5StXn3rqjXkT5foW9Qz/3+ohfiP3tCJ/5tfyEgIniA4OrxhGEEeOkvPh4XL74iV58FvC1hjUnrVs3/GdROfKI3v27TORZz+7RxFY2/D2rXNy/+Bf5d7xPHL3/q/a7X75y4i97nCC6ODwimEEcfgIuZAho9y5fCXBgogAHjt+wqx6M2fefM0lYWN/gdfyfpS7R7PIvcN/lzu3L7+1QZRgOEF0cHjFMII4dKhcyJJF7ly7Lg8S2PX9VYXzgnqUufLmk6EjRiRMEGPXNqws9w/8N7l1fUdMEOXPtdDrs8IJooPDK4YRxMGD5WL27HLn+1sJFkQbVf6iQkXp1KVrAgQx5rW8cz0Db6JcnmbeTPG3fTvhBNHB4RWDxRxu9Osvl3Lllrt37sqDBEaLmWrDvybNW0iV6jXM3MTHrnpDEOXqErmPGJ5pYabb8O6yr+1bCieIDg6vGEYQe/WWS/nyyd37P2gXNuHzCfnXvWcvKVCkqFk01n/qjXaHVTvvfH9Efjj0/5E7J0rKvbdgbcNngRNEB4dXDATxerducrlAQblHBPgpBXHi5CkSlTO3GU/0m3rDK3h37tyQu4dTyP2jIeZreT+YtQ3duGEwnCA6OLxK0GVVUbvWqZNcLlxE7mmX92kEkVf2tm771ky9OXDwkPwWNIcRL/DeA17LKy33D/x3uX3zoIsoPwZOEB0cXiWsILZtJ5eLFZd72uV98BSrXxNpPnn6tGTPkUuWLF0W9AW+n00Q5fbZ1oHX8q4sdkGUJ8AJooPDq4QVxJat5MrHH8t95iA+jSBqF5m3VHLmyStDhg7XnDyCR0T54gQTUb5zvm/gA1Fv8Wt5CYETRAeHV4kYQbzatJlcKa3dWt42eQpBZOrNnbv3pVz58tKxS5dYQTSv5d34NvBa3smKZu4hcxCD0zvEhRNEB4dXCRXE+whiw0ZypVw5I45GJP1sfcDUG8YRm7VoKTXr1tMu9G/y0y8id25fkvuH35e7x6Lk7n0CK+61vITACaLDY2G/6ObwkqAeHlHmq/Xry9Xyn5tJ2nC+tvGAf7379pNiH30st+7wnvKvKoTZ5cHRd+Xe3ctGIP3Svcnwu1dfBJwgOsQLxPCe9rVu3Pxerl+/Iddv+OGmw/Pg5k25eu++XKheXS6rIF7/6Sd/u8fgxx9/lBGjRktkdE45dPSKPLjQQO7te0cunl4u12/xUfs38e8UfJ89xPe3bvvery8CThAd4gWCeP7CBTl69KjBMQ/YP378uJw5c8bheXD2rJy6dElOf/GFnC9fXk6rQPraPQZXrlyRBQsWStboQrJxaTWRM/+HXD4xSE6dveNr/ybg1KlTcuzYo/edvfd4SL8MT9EJooMvAt7hD3Li5Ek5qeAG5UY9d+6c+X1WG/LevXtl1qxZDs+DOXNk+rx5sq9wYdlXtKhMW7LE3+4xmD9vrowcNVGy5cgrqye9I9uW5pOp05fL7NlzfO1fd8yYMUOWLl0ae8+dP39eTp8+bfbZHjt2TC5fvuIE0SHxYAXxpN6EJ0+eMDfmwYMHZcOGDeamtII4c+ZMA3szB+87Li7n5c3+7NkyTUVxX/78srd4cZm6eLG/XTzcLMWcuUtk4viBEh2dXnp1Li4rli+WGTPnPjHt68pNnz5dluiDAQE8ceKErFu3zvRGrCgaQVSv2AmiQ6IhWBARwB07dsikSZNiuzRsL2l3jy7btWvXzJb91427fPnyU3FXr1715fj9JDvy87OLl1P7i7p/rlQpOV+pkly6fz/haeGufC+XLp6TO0eySZni/z9p1Ky73Lv3QO2uPpKW/deJ41zi4y5evGgE8PDhwzJu3Dg5cuRI7H3nBNEh0eEniDt37jRPb3tjcsOCbdu2ybRp02T79u3mGNy3335rbNl6Oey2bt1q9uFJQxfJyyG8cFu2bInlKBsvYvPmzXE47Lzcrl27TBkbN258hFu/fn0st3v3bpk6darxPjgX6/FS57Vr18YK/r59+0wZa9asibWDoy6Ww+7AgQPaRZ1t0jLE4OVWrVoVh5ujHmEsd+6c7FPP+1Du3HK0fHk5quLAuCLeON7SihUrYtMeOnTI5Lds2TLjOZ05e0H2H9Au5a6C8tPR/y5Vq5SQb2o10jqekblz58pi9TbxrKgzgjJPu+aLFi2KHftlLG7BggXGDpHBznILFy40v60d6QC/scOedF47OGzmz59vysOOsvD2LIcddYejjgie147zg8OOvxV587dzgujwShEsiNyI3Mg0VH4DbtgLFy6Ymz1nzpymobLP052bG45jeADwNJ4cOXKYLfuABp8rVy4jEqQDK1eulNwqEIgOaRlDQuDg8FCtHYKUJ08eI2zWDnHEbsKECcbGcvny5ZPRo0cb7wMOcc6bN6+MHDnS2FEXuAIFCsiQIUOMHeOlCGfhwoVl4MCBxoa0CGyRIkWkV69esXZ79uyRYsWKSf/+/WPtEM4SJUpI9+7dTRnYcf1KqTfYpUsXY3dW7fbu3y9bQ0PlyJdfyjFt6NghfqVLl5YOHToE7GJEqFy5ctKqVSvN/4KcPHNbzu1vIpc2vyMr5zeR9p36S8kyZVVEjshXX30lTZo0MXkBBKdChQpSr149kx/iQp6VK1eWWrVqmb8ldvyN4WrUqGH2rV21atXkm2++MeIMj32dOnWMLcex45zr1q1ryqauNn39+vXl66+/jn0YUX7jxo3l888/j7UDLVq0kE8++SQg9mrHPUZ5XAu29r5zguiQ6PATRHtD2xsTsM8NbD0ja8NvvC+27Hs5mw5bAGcbQTBHY7N5wllvxGtHAwm2sx6KLQtBtd4NdmzxGL12bLHzcjRUxk0RMi+HHd4evy23adMmY2c5BALOaweHQO9XEYQ7ybmQr4r4ORWh099/H5sfdnitpOHascVrRnzPXbgnpw8Ok58PvyPHdzaR4ye/l6HDRkhkdA7Zo2mwQcy9afHk8aothzDxEPjuu+8CdYmxsxzHrR2ePJ67Nz/ygrd2cDwsKIff9nyxgwu241ysHeVTZ8rGDs6Cv5933wmiQ6LDTxDjAzcsnhJCYzl+M57mvZmtnZfD7nEcDehJHEL1sjgAZwXjcRxeakI5hMBwWhaR/LMqiKdUEE9dv+5vF8upp3nhtpw4vELuH/g/5cqBknLqzA25efO2TNeufabIbLJOhf7mzZuxAmTTWk/YcmzhgJfDJqF28XHsP4sd52zt4oMTRIdEx9MKIo0eQfFyCItX6KxdMOdnl5C0lBdsB/eInf4+gbBoY2POn8UJbYAnaZQJ5VQEn5U7HR939arZP5Mjh5zWLujpGEG05wYenptuz1yRY0f2y52DSeTmgfTqRatne45AziXZpB5lVK7cMm/efBOgiJvWL7+HHL+f1c5y4EVzfnCC6JDoiFcQg25Wbl66OQQA6FIhRICuFJw30MJvxgWxZx+erhl2dKksZwMoBFpsfnDYeYMvdLsYhPcGX+gmYkd3k/rB7VFuw/TpsnvePDlJwGTNGjm4ZIlsnjxZds2dKycJjih/aOlS2TJliuycMyeWM3bK7fJw1u47LfvE6tUmv8PKYRfLxWe3bJlsmTpVdmgdDafe3CEt41RoqByqWjUQVNE6E1hg/JXxVDN0oNzBg8dk8ZI1cv67LHL/8H/KyeM75NCRc7JgwXwTpDmg3fV8BQtLz959dH+lGZ+1ARSGAQh4MM4Lh/AwhODlsIMjWGIDLXBs2Wdc2MsxV9BrZwMj5GmDIHDLly+P5SiX86FMxpJtAAWOcyWgYznvfeYF5TlBdEhU+Aqiig7elvfmpJtDwyVYQmOwXSEaS3R0dJygCo2AAAo3PfuARktaG1SBo3HDIYqWY4ySIM0UFRg4YDkiw7Z7yZidDaqQ7qx6YTu0Qe569105rTgbFibnU6eWM8mSyf7/+i858eGHcj5lSjmfKpWcSZ5cDvztb3L8gw8Md05x1nLvvx+wi+EO/v3vj3DYHXvvvYdcihSPcOdiuKMxHGVQ7pH/+T9lZ/XqclwbOh6uDb60b9/enNfZs+dkz75zsnhihHkt7/SRmXL63C0TQPn000+lZcuWRkR4n7lxs2ZStWoVE7ggL4Aw2aCK9aARJ4IiNWvWNPvwdFeraz2A146gChx/c3geQARjgoMqtWvXNhwChx3HCLQQVMHG2jVs2DBOUAWOoApBI9KSf+w9p3l47zkniA6JjmBB5KY8ceiQHFRxOaM3r705ucGtF8CNbG96GhZi5w2CwCF21hsB1luwAQ8vZz0K2zjwIOw0jeAyrB2As3YI+GltcCeICKsAnixYUI6rx3ZaBfjA2LFyQgX25LRpBqdUWA+OGycn1IM7qb/Znp4xQw4pd1ztTsXYndZjh8ePD3BeOw/nze+YeqKWs3aWIy3bQ6NHy1H1nM+qiHOuiARRdBsYOXHqlpw/0ld+PvKOXDjSw0SYT50KDA8QHMKDvqwPhUpVVbhq1TbeM544x8mPPHhY4GHzoODascW79gY32GIDvBweN/BypCO4RD6Wo8zg/PD+SestFzuCVdaOetKD8HK2N3JQH66ksw9jJ4gOiY44gnhaoaKzWxvy5qZN5Yg2AnOz6g16RhvhOb05r966JefUGzutntsZBZ7Ztdu3zTH24eGMnXLsW87ambSa3yOcJ+35x9nFcMbu6tWHaRlPe/BATjHtJkkSOdWmjZy4e1cu/PSTnL1zR85oHoDf5+/fl3N6zHJnlLvgw52/d+/JdooE5wd344apL+cBOI+LjCleuCMnD82SB0f/T7l6qq6cuvRAj+t1jbG78v33cknTYt+pR08pVe4Tuaz7V3TfXhe2l2/eNHbBHPBy2CTELr60z8vZfe6xA9rV3qTe5AHtaZzSByWcE0SHREccQTwViPodVk9kt4rKCe3O4TEe37NH9qrHY6Dd20cQH/8ikZAysJk1S/ao17m3ShW5oN3TE9rdM/vqKSZKPZ8FWq890xfK/iXT5N6h/yUXlr4nOyfP0nOZp8cfrfMpFY++zZtLVI6csm7MGDnMuQXZvBHAs2ZcFW9QPd1dI0fKsR07Yj1GJ4gOiY5HxhBjPELzlKYbqoLIzbpbu4QG6j2+1oipI0GUw+3aycX//b9lf4ECslO7uLu1+/rCz+F58zPpp8qOkWPl8pK/yJ2D/5A9MyfIrrHT4s37qHbJR7ZpK+EZM8m8Hj3kMOfmY/e6Y5eK+X4V81PaTWZakr3nEEMniA6vBL5BFeC5MU2XmS7PmwTtjp3SruRJ3kb529/kTMuWckq7nGeuXfO3fwZc0C463dgr2v27pF1euq9XdZ8tXXq/NI9Au8QnLtyW6yfKyY/H/rucPLpGTuu+r20MLt+8Ies2bTKTsxeo90sX2s/uTcDpmHHJR+45hRNEh0SHVxBPaZfZBizeeOj5mMF5FStE8ZJ6iicbNZITKlSnz58PHPdL9wTQUAkMMBn9wIEDJnjEVJPhw4eb1w0JCBEwINBDRNykCcrjIc6YIMqFg83lp0PvyNnDI+Tk6VvKP75ulM9rbvkKFZbh2s2kLn52bzoIyjlBdEhUWEE8rt0Vorg8lf9M4LyOqSd3dMAAufgf/yEnGzaUoyqIx7XB+dk/CQgike1hw4ZJxYoVzXvSUVFRki1bNsmePbuZRlS8eHEzFYaIPFFyGnZwPscVR49fl9OHRgfEcF99OXLsmtpqfYNsLcgHEJ0/oduiH30sTZo1N9HaYDvvvuXi45+Fi8/Gzy4hnB+4zpfceogOiQkE8e69+3JExfBNE0S/RuXlOB8z1029tRPajT0xaJBcUlE8VreuHFEROaFiZVdmxg6xY9qHTUteeCqWw4ZG2rx5c8mSJYuEhoZKWFhYvChYsKCZY4koess4flzzP3ZJjuxfJj8c/L/k1rEyKtxXtYyTccq13UbLsQ/I56Tii68qyNeVqxhP1M8u+Dy8HFszxSXmwfC4tNaO33CUb6dDBZfhteOY5fzK8Nr5AS/40sVLThAdEg/WQ7SN1d7AweAYnghzy+gOWls4Jk+ztbbY2AnU1o40wWnZtxz7tgxAg7N2dBH97LyctQO2LhxjcQUmjW/n7RrGFIcOlSt//auc0u7zAfJXW+yYIM2cOVauIa0VMbq/8OzzXjOTxFkBJyQkRMLDwyVDhgyPICIiwogl20ZaDvlTJxZw2LJ5s5w8xXu8R+XekaRycce/ZLV2u7fv2KvlBl5ro9zVq1ebeX2UC0e9OA/mXiJEV7QubTt0lI/LlDXCcSbmfPlNt535hYgK14P8mEyPx0pa8kSMWGSBifX87UmLPXML7RstpOUBQD1YUoz5olxz5kwi9KTnb0FajvE2C5PxKY+05Ee5vKlCGXDYUQ/KsAtp2L+fF6aOmp5r7gTRIdEQb1AlCNygTCCmYfDqHjcyHDf25MmTTcOyHI1g1KhRxt7e8Nz8LN9FY0UcaJg0jLFjx8ampcGwgs2IESNMw0JoSYsQsKYeY3bs0ygpg6W1ePPFCiPjeSzBRb7YIco00t69e5uy+W4MgZW9PXrI8f/n/5HvtMt7XG0uapd6rdaVJcJY/ou8qCP5TJw40bw1QyNnrA5B4s0SlgpDGOMDxwsVKmTe3qAupOVVw9FjJsiy5Rvl+sH88vPxv8j6NTO029vBnDMixDkzCbpbt27mLRw4zg9RGjx4sOEQqRvq8ZoPTkXlMNeKMqgzdrzRQ70RLK4Bgj5+/HhTPoJphY4y6frzt6AMJkx37do1jh3bHnq9uC48XGx+LObK9Ub0rNh37tzZ5Id4cx5sB6lXzv1BPpRBndinPnb1Hb/7DZC3G0N0SFQ8jSDiLSGG3Kg0QEDjRXQQLG5uK3QIH4KIDQJDQx0zZoxpTNjB4zkgaLyBQRnweGCsNYjw0IDID86+aWEbPh5Unz59jBiwTxmUSUOlTngkNErqwlqDlIXdOcVyrcv6Fi3k5j/+YTzFczdvyho9t+HamMnPijP1Yh+Rph6IGgEUBI+xQsYMGT/0A2OKvL7Iq3bkR13WrF0vI0fPkh0rislPh9+R88dny5Zth1Qcxpnz5RpQR972QPgon/OA4/qxfiNCZwURYUkXFi7dVbDwvCiD62sFEZGCs++bs04kggTH3xFR4sHFb4QOO/a5hjwAKJc3Y6gLwDMkLVseMDwoEDrsyJf8CCyRH3Y8wOBIy2/sEFXKGDBggMnbCaLDa4WECiLg5qVxI0qWY58bHQRziKiXo5F4OQQPjmPsIzqUAc+WfXjS2LKtHfl70wJ+YwfsPo0cgcFDtfUm0HL8+nU5rQJ46S9/kdNNm8oebXw7VUAQAmwo03RxVYQRIDhEA5H/+OOPJWPGjLFjhXSdgwEfGRlp3lG2dT9wUMVkUxt5cOAdOXeog5w6c9t4UVu3PiyDcgPcVlNnyyE4iB2eMbaIM955xiyR6nWOlYt6zbBDoDjOQ4TflEs+CBIPDMuxz2/EnuPUEY6yedhwHbDjGgAeMhzDDlHDu7P5WY46kpYtHPXg1UI4jsPZc0PgEUTK4Bz94ATRIdHxNIJIgwsWuoRy1rMLtqORPCmtH0d+CKe3QQXbWYFFPOC9dhcQ59u35dTQoWby9ukmTcwcxbPK27TkjQjatJRHQ2a1ZwQRZM6c2QggY4qAcUP2GUPES+zUqZOmV4E+c1NOH10of5z8v+X60Upy/ORNzZPxwcDYpC3Dr1wvhy3nbsRFRSZ/ocIyVr0wlgHDzpyb1hNb7Lwcafn9JM4vLZzXjoeRrUt8+dm/UXAZpCU/zgmOc/SDE0SHRIefIHIjW3DTAn7zRKfLyFOffW5uy+Ex2DQcD+boZjFWaDnSWo4uli0X7wIvCM6blm453p5Ni9dCGXhNXg47PBDyg8MzwQ5Pz8tRxha1O6ldz9PDh5tAy+5q1WSzln9Sz5cgBR4TdnhHpKUh43mx5D+Cx6oydO9ZOr9MmTJSqVIlsyQ/UWi601mzZpXWrVvJ6TMqVsd3yv1Df5Ej65PL2nVb5MSpwIMAL4prQPfYCoYNPOC90WW2HB6h5fibEHQoWuIjadSkaezfCc+O7jeerE2LsODNeRfcgGMf3stxfqTlt+XY93LY27SUZzk8QS9H+eTHuVB/y3EOlrN/Ywt7HlxvynOC6JCoiCuIgW8zI3KMF9KwEASEhic644QswwXHkx8wxgZHsAXBgEOU4LBnH0+HvFiui/Et7AD5MM5mOWxpVNgxPmXLsBxjUdjhHSFSfGeF8S7yx446800VxqisHR5d/vz5zcRp7ACCScCDcaxL6r0QaDkyaJCc+B//Q7ZVrChHKVd5BJjxQr6pQn5cA86DLjNeIIETosht27Y150AAgTwZN+O8mJrTtFkrOXrsjNw9ml1uH/jfUq5MIWnXvofWI9C1p7uKmJIH+wCRLFu2rLRp08aIg+U+++wzadasmdmHRxALFy0mpcqUNQLCuSFGLMHlXf4LoYFjyS5rh4BVrVrVLPdFXthhj6DDI0bYIWBw2GFj7VgSjHmYlIcdZfBgYKkvK8TwzMf84osvTP3Zp6ymTZuac6EM0tGNZlgDkUX0bVfaCaJDosPPQ2RciJsUIWQpKbw6BIcnOgJoPQp708KxtQ2G34ghW9vYaCRwdgwLjnwIqtBYaGTWS8AO78zaIdIIrh3rwoZ6EijB28POcniDpMWOfY7B2fEv7MgTMbZjXeb9bRXFUyNGyNW//U1Oq4d3UhviGT1nysDjpTFzDRBY1vJDEBFpRAHPkA8u8XEmGjtR6LRp00q27FHSoWNvuXn8a3lw6P8lZ44vk8VLN2secZfcQmTxdL0cnlYwh2Ag5tQD7qrWsaF29UuV/cRwnBt2eHM8MOC4dmzx1OC8+fGgwTNF7LFjix281856jV47Hj7U0WvHvQLnLdcKndcOb92WgR33BH9H7jeuL+Dv5gTRIdHhJ4gIBuCmRDCsKLHP93TZxw6O33Acg7PpLYfNkzjKeJwdDT3Y7nk5xtxsgzSclmvGFNWTvPSf/ymn1BNDFK/evBlrRwOnMSOIjB8yXmjHEu28Q+Yh2kBLZPb80q1dHvnl6Dty7vBAOXH6lorY1VhhoVzAGOezcOyPUG+4QOGicR4C8Hiz1o4t43heDsCBYDtgbeBIF2xnuWA7yg62g/PacQ5ejr8Hf3f+5pyDvZecIDokOp42qMLNyvZpOW76157TxniaydvqKV7661/llHqKx7RBM3kbGwQRD80riBZ2Qrb9HRDEAtKv/b/k6pFaen1vaBmB8bEXVWeEfvbsOZI5W3ZZo17cJRUaaweC08bH8dvyj7Pz42xattTNy4GEcn5wguiQ6PATRG5WntQIgG2A3Lx0HRkMp6vJvuXo8tlACyAI4uXIgzR2fOhxHN0mG2jxcnTFbPAFji4wdWGcz8vRPfMGafCcbPfT2sFhZzns6I5jt025k+oV0n1m5e39devKFs2XQAueDd3HkiVLGsEjqoxnaLfe3+nTh0jWyOzSunl5OaXX9ey5i6ZrSFeRbqQdZ2MYgroEc3RR6YIGc3R7LQfGT5ggIeEZZOasWXJdBZIxPepIl9bawRHIgENk4NjCATsEYjnSWzuOxcdxLjaAAkf+2FFXOMqHo97WDo7zsnb2b2zvN+49/iaA8pwgOiQqggWRLg1jhtywBEcQGW5Suo186IlgCeNq3LwIBOOHBBAY44MDNlhigyoAgWQy87Rp00w6rx35sk8ZiANlMOnYpqVBsYgCk35JS+OhoRFUYbK3tYMjgMIEZGuHR2eDKrYMxqjsR+np0mGHsBpuwIDYN1qODxliAi3fVq4sRzU/+0bLRx99ZOpNnbygPnny5lcUkbx5ckqO6GzSokVbbdyBAAPjZIwvduzY0exTLuJMUIUACvsgoUEV3mcmWPJB0mQyYdJkuXnjhhEexjP5uDxCYwWGsU44flM2Asa3U7zBEmwJoDAmynHsEDDsCLRYG0BQhbIpj/qQb4MGDUzZ3EPWDq58+fKxQRXy4BzgrEhyj/G3437gYQbnBNHhlSC+oApeGZ4bNy1PcW5ubuoZM2bEegBwHOe9Vm+whBsZDnvL0bB4W8IGQaydfUfWcjTE4PzgSGvHyagPjQ6OegZzNlgCBxBcvFYvRzAH4aeRsk9ZCDgNEo61+fAUj6hAXv373+V069ZyknFHFVDqTFS5Z8+eJm88Wl5vGzN2gqxcsVxGDKytqCxTJw1UjzMQkOK6Uj4PEETalOHhGJu0dhzjoYMnZe3Y8oBCOKwdk7F5Dzq3inCXbt3Mt1Y4htfNQ8TaseWBFBzcYB+e43Zsjwch6akXdmzJC57j1s6b1uaHDV67t1w4hM5bLoEcL8c9hChyv/F35+8B7wTRIdHhJ4jckAgRImFvTsA+wQiOBXNsLcfxl8HROGmQcNQrmHucHY3PyzGo/0RO8yPQcmLYMLloAy2a1w3laNR2yg/BhWnTpsuGTfvkwaUWcnRDEhk1aqSew7k4wQhAGVaAHseRzgpQfBx1vnXre/mqYiWpXLWaOW847PB8vWnZB3bfy1k7ts9jR90o2+5jF8z52VFn/nb8zflteSeIDomO+IIqNC4aOzeq5fj9rBw3+rPaPS/HuSQ0rVeIDadCZURx6FATfT7Xtq0sV4+JhVnxaMgb2wmT5sr6pa3k16PvyKXDLWTBonUycuQoMzZp87R1CS4jIRzwsyOwwsTsEiVLyRk9xjnFlxYkNkc94KhrMBdsF3z9nSA6JDriC6rQ2BnApwtDI+OGtgEUb1AlOIDi5dhajq4tnDeAwnG6WJazdn6cNy2g6w3nDb7AERjxvtFiAyg2+ALvF2jhPE1QZdu2WA4xW6XcVk+g5eo//iGj69eXReohBhowdodl6PCJsnfFh3Lj8Mdy6vQNOXb8pAwbNtScC9eT/BhCIBDhfWuG4QLqR/cYjwqOLiRdTT/OG3yB4xzatGsnhYsVN0MLHLPBF/Y5X4SFIAheLRxp2Xo57NiyD08a7Gxayvba0XWHs3aW86a1ARS/oAqcDapwffgbU2e2cFwf8nGC6JCoCBZEblpEhu6gDarwNKfxMz5HMIGJznTxAEtzeYMq2DH+RYDByyFeTGRmlRSblvxJy3ictUMcSEtQhX2AiBC04A0QultwNFw4Aijsk57GyJsqLOOFHfW2b6WwLJW1o0EWKFDAvFVi7RAW+/YK+9ghosWKFTPLh/Hu82kVxWN9+8qIzz+XKWPHmmt29twFfRh8K0P7fi3rFpSX0ycPy7nzVzW/bdJWhYq3VxA1ykawee3PLvhgOYIqrVu3NsIAj3ASVOGD7vw94BBnAhFw2AEEg4BHoSJFJE+BguZcERICG7ypYu0on9cMWYoMQaJc0hJQIYiCAFEOtuxXqVLFHMcOoWPCOUEVrx0BGgI1iBp2lMtH6XkrhTJs2bypQr154GBHeiav89F9RJJzQwT523I/cM2xoSwniA6JjriCGHghH0+JoANChDdlGwENlVfquFHtDe8NtLCPLTe6lwOkIVhiu5DYWY7GQsOAozHBPSmAAohYeznSwgUHUODwLr0c9bMBFMsRIAm2ixNogbt8WfYuWyZHlDujdnxE/syZU3Jg1yw5fPBb7bay4EFg3K1j586Sr2AhswjDBU1PvjxM8PIQXETEcsFvkfCg8QZQLIfow3FN2PI3GqLd+YxZI2WGXrfvv//eCAu8HfdD9An84NF5y+DvzAOI49YODnjtyIsHmtcODu/Xa8dDimCJrR/lUyYPSGvHMTgCSfzmb84DimsPT08DjmvvBNEh0RHfGCI3JTe13ec3QsY6fGzZ9+Ow9bMjPzgEINjOy/nZ0Tj87K5fv/6IHRyNLyGcbbhPwyGKF3nzRTnz+Uw4FcWLl6jfpVgOMcDbyRSZTXr27iPXrl41PGN+VqgCaRPOERwiGOHlbt+6JXvVi+cLfIxrUl+CNF47tn5psQNeO8tZGy8XbEeeXjvyh/PaWc7PznIg+H4DThAdEh1+gogQIDSICFv27U2LiNl9axsfh73lbFov52f3unHsP2ta5gW2bd9BcuTOG/ASYzyiZ83Pj8PzREg+KlVaunbvYYQGO+C1s+XyO5h7nB14Go5yn8TZ+gVz9p6zvBNEh0RHfB4iXUcG/xlbs4PpBFMYDLcD34DfdJWexDEWSXfPG5Cxdt7gC2Nq2NF1oh40KDjsLGftqAv1tHZ0s+l2WQ47uuhwzDm0dpajK2zt6LbD2eALdnB0W0mL6GDHEAEcaeG8dqT12nHt6EJmjswuvfv2M4JI95DAjU3LsALdZTi6/JbjfLn+lmMYgjIYJ7RpEQzScl2+/Lqi1KhVx3iodMm9wRfs2Cctf0vLURcvx9am5bi1ox5eDjvSkd5ylAWHnTeAwj719nLkZzmuFeBe4BpwjPO3ZTtBdEhUBAsiT2pEi0CHXdIKoaALxzgPQRD7pgogcEIQhPEt9nnCc5yAh/dNFYSBtIznWY5xLewsR1rGtAiMMFbJPjzjVbxt4l3+C8EgLW+qWDuEFDvv8l80MAIoQ4cONXaARkoAhXMjHXY2qNKvX79YTwWOT4ryqQJrh3jzpgoTsblW2CHALAnGN17Yt3ZwvA3TvlNnE/SgLgQYvEEVHhS8G+1d/guBJehggyrYIfa8qUJAwnpYCMaXX35pAjL1GjSU0uU+kcOHDptgBwEUa4eAwhFoQZDIDzEiIGODKtixJdBCEIW8sUP8WDascuXK5kGBHXUiqAKHeGFHGQRQCOiQxpbN8mgsCcY5YUcZTZo0MdeBtPZ8udeYEM53Y7iXSOsE0SHRESyI3LA0GgQMQcMLoNEiCHhWvD5nn+DctNzMfL+DrW0EHIfzBlAsR16W44ZH+PD2aBiWC7ajgRF19gZLqKOXww6OKLY3MEIjprHh5VmOxosIBwdV4BBBawdIi5Bx/uxzjIAM18WmpZ4EghBaa0d9SEsZPGBYgKFvv/7mIYB35E3LgwaBJy315RgPGjxgb7kIheWwY8vDh/r1HzDQBHDgCarYIIi1I4iB4JC3LYO/MbY2P+zhqKPXjryws/mxxYZgkNeOYIx9MFo7HnCci9eOByx2/Obc4EnLdeBcuF5wThAdEh3xjSHSUC1o3IgIv+0YFXaA33iPwVywHXlgR8P2cn52cH52cNTjaew4FzjbIIO5hNjRwK0dIKDg5bB7HEcerdq0lRx58qpon5Sreh2C80M8nsQRjPDjiCwTYc6ZN5/pthOA8gZk2GIHZ9PZtMF27AfbsY9tsB2cn53dx476BtvBcX5ejnvAgr8jnBNEh0RHfILovVktuFERG3vDvgyOsp/VLj4OkfOKrrVLKOdXxtPkhwDgeWaKzC69evcxgpXQtI/jAByCu1o9RyLac9UbI9LsZwe8HDbBnF8ZfnZwz1pGMMe5Aa8NcILokOiITxCtCNkblS1dGbo7dGftTcxvOG+wBI7xPG9QhW6xn10wZ4MqdIUpl3oEc9jZAIp9QwY7OG9ABp6uPJw30GI5b6CFIAicDbRYjq6sN4Bi7WwAxWvnxyGE5Id33LJ1G8meM5dsUB5RwI6hBOy8gRbG92ygBY46+3EIBl13znezdjWzZo+WwUOG6PXcbbqeDCGQnzdYYjnSWo7jXjvy9HLsB9uRPxz5wJFvfBxDBHDUmbrbgAznxLWx19teE8uRxgmiQ6IiriAGujmMhzHpFsGw44V4WYzxEPDwBlUYmyKowsRp9rFjbIlARnBQhSAI42/YwDEORX6Mtdm0jCURGPEGVagLaRlbZB+hRpQog6AK+/CW4wPs1o4GybJe9k0VQGPkWykEPKwdYkYAJTioQgCFN1XYh+eaECxhpRsaMDxiyxqJfOQdG8DDgDdQ+Hg7149u47p16yVNaJg0atLElEta7HgrhUCL9ZwYeyWowjedSQuH2BOc8L69gqDwZgjLaSHyJUqVkvYdOpqACt83wY48EaYqVapIzZo1jZhRLmnZB4gPdmwJqPgFVUjPvWFFizIIwCD82FEGHEuCkYb6YUeghcAP54Qdokh9CRCRFhvuF8YZEXbssHGC6PBKEFcQA54HT3TECiHCO6MRABolr/RxI3u5sWPHxgZQAI3TcjQMONLAYW/taJTkhyjYBkQjwA6v0cvxahcNxjYq6krU2QZQsKMhwnmDJTQshNQbLCEtARk4a0d6ODwwywGEGQH12hG4sW+WeDk8PYSOMimLIA0cdnDXrl2VJk2bSa58+eWgXgcrxjwk8Ha9aXnAeAMoluOBQRccjnx5SBH0oJtcqUpV840VAiD87awdWx5OwcESHmY83DjONWEL5w2WUD4PMwTLa0cZcNTL5kfQhjecbJ2xo25w1o5jnAMPXdJwH/B3sHXmb8f1xNYJokOiw6/LzI3KjQvszUlD4Ka+efOmuYktx284jrEPH8zFZ0feCeUYd6NewXbBXHx2nIvlEDHs/Djb6OPjQHx2BBW8doiUl+M3om7GEvv0MQLpZwfoYnsDGY/jCFCwbdCosZmgjQ15Wju21s6mA4w9Aq8d+8F2Nn+vHRy21sZyfnZwXjvq5+W4N7ie/D3svQWcIDokOvwE0eHlARFp1aaNROfOY7xlxNvP7mlBviwSm1u9TzsFys/uTYITRIdEhxPExAWeEOOVmbJmi/ESH3pKzwO8rinabec1QcY5X5TQvko4QXRIdDhBTHyw0IOZl6heImO0L0K8ENq1a9dJZFQOWbRosemC+9m9SXCC6JDoQBDv//DA3Hw0TrpxDi8XBH8ItmRUL7Fr9+5mnNPP7mnA32+d5pk5MpsMGDDwheT5qrFv7165dBlB/MX33n0eOEF08IUVRCK+e3bvNhFfh5cPpqk0adZconPlMZFtxv387BIK0pNP3oKFpF37DsKajH52bxL27NrlBNEhceEVxL179pjJ0g4vH0ePHDFTbXi7pHPXrma4ws8uocCjYprTlxW+ljr1GqgXGvD4/WzfFPCAdoLokKhwHuKrwwntOuMlRuXKbSaQP6+XyJSWuvUbSMmy5cxbPYikn92bgt3OQ3RIbNigynHtwjF5GmF0ePngDSDmL27avNlEnLv36Gm+s+xnmxCQH4GVDp06m2ANE9YRSD/bNwV4vC6o4pCosIJIlPnUqcCbKg6JB6bdtDQr4eQzHh2Tk/3sEoKrKh7jJ0yU7DlyGkF8nrxeBxB8coLokKjwCqKbdpP4uHjxgnzLvMRI5iX2fa55iXiYrHpDF3yZ59W9NxVu2o1DoiM+QWTaBk9p7w3KPm9AePnHceThuCdzfHuFbyvnVC9x/4HAvMRnyY90vBqYTT3EEaNGxXm1LjgtYB8+mPOzC+ZsftTBawf/LBy/g8twguiQ6PATRG5OxqTosnhvUrp0vIjPFhvg5awdYz/BdnC8uG/t4AgiBHM2LRFSyzG2CUfk0Zs2mPOzsxyD9Jbj3HhbBI5xNsvFZ0eAwtoxtgXH4hPWDo63Q7z5WQ47OK6jN621o9GTbsWKlWZeIqtqM6k6uFzsuFYIHlN2/DgEkbxy5c0nLVu3liuX+SRqoOtJXehG27Rw7MPz23LkBSyHPfvYerngtNYOjnpxvtaOOgbbwWEHhy2/ud5egYZzguiQqAgWRNtwWS6LlVRomDQ0wIopLJvFyiTsM0bFyihw3qW+WEHFy2HLSitFixY1K7bYtKxuwpJbrPZi7VgJheW67Ifq4VmGHjtWnmGfhR9YkYePyLO6DXaAFWhYrouP11s7VqopUaKE+Xi9tSOiW6pUKfOdFWtHA+Uj8nzTg33sOHeW8PJ+U4UGznJd3mXCaOAsZ9WrVy/DAYSJ5bq6detmGrnlsGOZMMsh3izhRX58oS9vgYKmLlWqVJF26jXy96AMHhR8F4XlvxAR0vJ3qlSpklkmDAGhjohtwSJFpVqNGpo24EEiQnw7pUGDBuY3+ZGWZb34NgppsUN82efbKxzHDiHjuygsE0Za7CifvLzLf5GWb6XwnRbSYEfdmzdvbr69wgMMO9Ly/Rg+nE9azgN7/rYsA8f3c0iHnRNEh0SHnyBy47NkFiJil8OyDXrAgAHGo2Mf0FD79+8fu1wXwLuDY8s+jQM7Gj1ej+VoJHAICmVYMSYt3hocdjQc7BAKGj12NBbWM7R2cDQsOOrM+Jk9F0SOhUttWhrvkCFDjIBiZ70UHgJ2GS7LYWc/+m45hJSluWxa6jh8+HAj5vaVOc6RdRlZEsvaUU+uKZzNj7R8FMsslKvXl4jzoMFDzIODh421Iy1LoLE8ly2DfPk78eCxZbC6DFNvvqjwtakr4D1nliLjwYOdFU9EiGW4bH5ssQPWji3psLUcdjws7cPI2lFn6uPNjyXCrB31w45z4Fz4DcffiCXCuP5ca64JvBNEh0RHfF1mYLtrcIBGzqA/Nyz7HOe35diH93I2reXII9jOy9GAE8oxRkZDC7bzctT/aewQCvaDuYTY0cCD7ayIPM4OEUM8ONaiVRvz7RWOUUdrB6yd3ffjWOqsR89eZtUbvM/zMdcMUQTetM/KkR9lUrbXDi4hdpy/l+MaAISRreWdIDokOvwEEcFArID3BuU3osTxx3H89rMjvyelfV4uoWU8j93L4hAKPF68xN59+8qNG9cfsQOWA8EcC0eMGTtWsmSLMtFrK9zBdgnN70kc+TyvnbcuXjsniA6JDj9BpHtLt5gur9dDgWdcja4uNy7ALpjDjobNscdxpCFtMIddcFAFu+BgCZzXjkF5utVeji54fHYMAXg57Py44ACK5bg2liO/YC7YjgYebGc5G0BB0Fq0ai1ROXObb49YkWA4gIBFcKDFcta7Oqf2dF2zRecMdPVVZG1ahiZsWuzhgE2LHWOkwHLY22AJx21aG1Txs6Ne8aWFo76ktxx/S+4P/r42P663E0SHRIffGCIBEJbEZ2yKcTa8DLqXjAcRtLBBFcA4FwEPjlk7lpwP5hg3g2OsyKZleXnyYxzL2tkACgPs7MPDERihTuzjybFaDN8xYczK2sHxvRM+QWDtCKAQLPEGVRAaAiOMWVk7RJgPxvPxekQIO4SKb5swpmntaNxwBFqsHY2eAArfXsEGIKwES7rHrGaDHQ2e74t4P3IPx8fdCb5gR2SYgFFIeAZp3KRpbLk8NKpUqWICEggGHKJLYINACwJCfoh4vXp1JVW69DJBrw2TtRGZWrVqScOGDc1v7BAbgid8e4W01Aexst9j4Th2iBbfRSEAQ1or0ARayJPysCMtH9EneEMa6ocdAR8CLTzosINr06aNCQaRFju+hcOnJLhHuHdsGU4QHRIdfoLIjYiYMXBuP6oOeKrTmGnE3MiAhg+HKFiO44iDDaAAGjQfZkJkyAsOrw1hQWTgKBtvgbR4V3A0DrwH0iJa1g4xIKprv3cCRwODsyJOo6IR99Xup/3eiT0/yiWQQTcVO0QB4UN8bVoaOUEaOK8dHGJu7QDBF28AhXoTzOHhYe3gEGEeIl470hJogCN/xg75HADzEhES0nO9EHUeKHbMEJ6AjI3Skx/b8ePHSXjGTGbRCDxO8iWIQeSe46TlmrFPsIT8OFe2kyZNihMsYcuDiAcP+Vg7Ai9eO/KF42FkzwM7HnbUm/pTP45xXxGEIi0ceXL+9rsqThAdXhniG0NEwBA59gE3LTcwg/bcsJbjRudD6RxjHx7O+10UQJrgb6AEc3528XHUEY6GGB9HGXDe76d47WwDx44GmJBvqljOisjjuOBvpVg7Ag/Bdt5gBGm++26nGUvs07efCbbAWzub1nLeAAXXCi/zs8+/lLoNGprj8IiszceC/WAuPjt4u0/5wVx8dtTN1sEimOPvwcOMhyVpuCbwThAdEh1+gghoWPapbjl+w7/OHI0LBHMJsSM/v7SvgiOg0lq7x3iJPJwQ9GA74JcWwWnarIV8VbGSeYhYmyelfdVc8P3mBNEh0eEniPamZOu9Qem+0W1ma495OWtHtxfvMtjOcjZva0eX+HEc3gMcwuDlKNfL0Y3GLjiAQtc9OK3Nz3okpCU/0no5m58fZ/Oj4QbbwVEuQwpeDjuGFJ5kx3Wiq54hS1bz9gqeIcEY7GzgwS8/xu843r5jJzNBm3NEbGwZNi1b8gPBnNeOfNknvQ2CcAzOm9bPLr601Jd6U3+uob2O9rcFx50gOiQq/MYQuYkZc2NszzuGyLgiQQvvmyqM/RAYmT9/vtmHZ2AcO4IyNq3l7JsqgPEiAiOMgVmOyc3k5w2qEC3lzRLGt9jHk6B+cIxtsY8tHG+WeIMqTMgmWMLbK3iA2MERGGHitC2X8clPPvnEjOdZOyZ482YJk9HZJz9Ek2AJ45JcK3g4AiOMfZIWOxo8dnDWDgHhDQ0bQMGOa83H3Xl7xXKIWNWqVc04Z8vWbcwq2IypEsTg7RXEAzuEnY/Kt27d2ogPZSCkTZs0kVy5c0vOvPnMOWDLmyZ8IB5hwg5hJ3gCSEu9ESsCLQRMOI4d9gRLeIOF39ghVgRa4HiAYUdaAijUh7TYUc9WrVoZjgccdqTlo/ycH3XFjmP8jcmDgB7XgbROEB0SHX6CyA2N0CFUtkFxMyOQnTp1Mo3YcvymgdPY2Yf34/CeaPTBQRU4bwCFRk5k1r4hA0ejI3DjfQOFxkKgxQZQbFryQ/CsHY2Mutg3UOBo2HD2DRQ4GiriBWftEArekLFvoNBIKYfgiw2gYAew40ERbEcDtxznTKCFVxuDOR42cNSD8ol28zfgWvId54GDBsv4cePM38SON2KPqHvfIuGaEexo0bKFWVJslZ4PY7xjxoyJY0cZBFp4yNhy2cIR8eW4teOh4w2WUD6BFvKkPDiO8RAjyOPNjwcggSTOk/OFw463fUgDZ4WQgBHXn2tHeieIDomO+LrM3KQIoxULwE3NwLm9YREMOAbS2Vo7jj+OI52Xo1EFc35pvXbUy4+jfvFxNj/L0ditHecMZxt9MPckO+qSELuEcowDwnGshXqJufLmN8eCAxSIkxUgCwI3B9TrYvyRT5Ne1uPkZ4XUgv1gDjvg5bDx44LTUo+EpLV2nCf7dsuDz3u/OUF0SHTEF1ThxkSI7M0K+I1QBXN+dvFx3hv+ae3eFg5YDlHcpt15uxLODRVE0njtgDetFfp82tVm6g3i42f3ojnqG5/dk+ps03rtnCA6JDr8BJGbE+/QBkAseIIzXsaWGxdgw3iZl+N3fBz2wZxfACWYY2A+mKMuto5w1Bk7v0CLN63XDuGAo/FhF5w2PrvgoAp2fkEVP7vgIAj5wVk7OIYbrJ19e4WP0DNsYIXD2tGttvnh2ZMO/uPSZaROvfrGS7N2HLd2cMCb1s+OfXjKg8Pecl47W67Xjv3H2XHO3G/85m9EGjjA9XKC6JCo8BtDRAAYWyIQYcfo8AwZ5yKQ4Q2qMMmYtz4YF4MDBFDgGAOzHONwcDaoQlrG4eCYqGvtGEMiCMJYGWXCMf5HwCP4TRUCKNSTfXjeeCA/xsBIB8+bKuTH2JbND46givdNFcYxCaB4gypwBEvskmAAESYIQqCFa4UdgsabF4wZkhY7OJbrYmwROzhEhLdNmDzu5YKDKggDS2Z17tzZiAge3qrVqyR1+lBp2rx5bBkINsGSVq1aGSGhLjxkeNuEN1rqNWwkFStX1XM8b4InBD0QHuxIS2CEJbtIS55sCaDwRgvHsUOULEda7BAr3o5hCTDKww6ho0wCLaSlftgR8OHtFR5c2MERGLJvr5Af9kzgZoyT4BxpOW8niA6JjriCGGgY3Jy8jcGgOSKDaHAzE4klQkgjxg4OgYBjyz43M2JgOfYBXgENhtfmrB1eAhxeD2WQJ2LQoUMHI1rYwSHQHTt2NG+lYIdw0IgI8LAMl01L4yRY4n0rhUZMkAZRJT+bFg6RpksKR4Pu0qVL7BsolsMOgWfci0YKCPDYt02wo5HD0Zi9dgR9eChgxz62RKcJHliOeiOaPADsWCDXBsG1DwDsLl++JA2bNDUr4RyIWVWbY7zx4bUjrQnSzJ1rlhErWuIj5U+Zt0UImFg70hOQ4W9Mufzt8SR5cHjfImELx8PD1o8tDx04a0e+BF94oPDb2lE3zoXzxI7ztkEV0lJfri/XBUHkesFh6wTRIdHh12WmO4ow2e4tHOAGZsCeG5YGBMdvy1k7L4edFVo48rBpg7lgO2z80no52/iCOWuHCBGIoCFaOzjs4J5kZzn24bkecFYcvHZWWECwnU1L8MWb1nLeAEUwhx2BESL0fHul/4CB5jjH2NqghTe/H374QUaph585Mrv5st/t27fj2LFl33IW7BPICbaz3JPsbL0sOAc46mXtvBzgAcX9ZocrLJwgOiQ64htDRFwQNG5Ye4PyG/7PwnGeT8uBZ+WeJz/SIuKt2rSVXPnyGwHhAYFNcFr2EZy5c+dJROYssly9XsYh/exeB85el+D7zQmiQ6LDTxC5KQHdTe8NiudIN5et5emm0oVmG2xnOWyDOYBn4E0bn53lggMofhz5JZRDVCxH43tWjusE5w3IPImz3lxCObrv1Hv16jWSMUuk8RLxyBiK8AZzbNDiiNoyPMHUm6nTpil/3NhxHDvssQOWY4uNtaPe2Hk5r503rTc/6m85PzvOi/PDzl4bBJJry76FE0SHRIdfUIUblTEixrbs0vs8vRn7IpDB+BneCWDMh0AG42fsY0fQBc6+qQLH2JwNlti0jB3B2SXBsLPBF29QhVfYCKowxmTtGBMkLZOQ2aeOjHcSGGGszNpR//Lly5uxMrwQeDjeIrFjYNgxPsrSXIyfcQ3gGdvkzRLGU7EBjIt6gyXYwREEYczQejpwBEuwo8FjR4TZ2sFhhzCwhBdjn4gAHCICR6AFjrRwBFD69OktzVu2MlNqGKslsME4LIKDHUJNUIVgBoJStMTH0q1HT/NtE4IqcNjxkCGowlsppKXebHmbhQAKDyTsEGECL4D7AjtEDTvK5kGDHcdY1ougCnlbOzjqTf2xg2OMGI66WjvuFTvhnWvA9XGC6JDo8BNEGgOBFQbD7Rse3MxEXWl8NGxuWjh+w9klvGwjD+ZoEK1atTLBEiuwpIUjXzgaB94DUUi8G2sHR5DG+wYKdYSzARTSwhF8gbN2NFSCL/YNFOzgiOAi0oznYUejJKjC64Q2LRxC5X0DBdhgiU2LaFEG0XKvHfnR0C1H2bwNY5fwshyv6BF9t+OXXDOCDDwU4LDjOiAY5LdbPWO8xKEq3oi/XZoLO9ISVOFBcfXqFSlZuow0btrMPOCALYNrQbCEYAt1gWNsj30CI+RDftjxkAB2TJMtDxgbpYcjX8okrc2PLXXjPqL+5IcdDzY40tq/JdeY/OwsBGydIDokOvy6zBY8wREPfiMO3KiMTXFz+3Hsw/Pbawdo+AzCx8fZtHCkJV+vneWC7WyDhPdyXjtvsMSbFu5Jdk8KjAAaNecBZ/OznDc/uOD84MjPig2gDOwsR57Y8QoePIu+NmvR0ry9As9SZtbOpqVsrtc3NWvJ519VkHv37sk15b1l+AVBSAc4bvPz2gWXwW+bHzaMc3rzs5zND460nItNa4G3iUdqeSeIDomO+ASRm5LG5r1p2Ue8vBz7NDzEg31uejgas+UsEKpg8bOctaEMBMMrfvwG1gaetJThtbOcNz+O0YWzwg7sedl0gO4iNhyznDetPWfKwAbe2tm8aMDWji0gX2vHb2yC60f+XjtA/jY/mw8LbRBpJuJMdz5j1kjp3adv7DW1dozZsY9dj169pETJUobDS/eWwXlYW9Lac4DjOJytG948W9Lg0eHVe68LaUlH78DmB884L8MHNj+OMX2K+a3kZ+3Y2r8L+8AJokOi43EeohfcqNzsjLXhOdobmK4tDZUGA4dgwNF9pPFiY/OgK0uXGRsaBo2FLjn22AEaFd1WGgwNnTz5TXeZNORDevKm60njwo601IGuLI2VfcSWMSm6cnZMkrTkhR2iQv7YcQ5M8qZbSVps6WbThWQlaBo/HGKAjR33tGVgR3rqiB3nxAINdGnhEHnGWekucoxySc/1YEyNSfCUgUdJ/Rg/pN6kxQ6ObiblUIfr16+ZiHNYxkyBsVUtk3I5J7qp1JG0U6ZOkwyZspjJ4JTB3w47ymI+IF1cWxeEizqTFjvOjb8R3Xe6+vz9eeBQZ+wY20XUbFqGP+yK6pwHAkw66m3zY9yT7jfl8neiLvb+CIYTRIdER0IE0Qod4zy8kYLwIBrwrFJCA0IMaBjYM84Fhy3pAKLmHZMkLQ2X8S6CK+zD85u3IBhLsl1QxAsxQbTIC563ZggKsAw++zQsymM8jjxoqDRKRA3OBngAxwl2EMCxwkn9EAjExQoik74plyASXTnsEDP7CQHygkMQaeRwViCwY8yPenJNqAt2jNvxsICzdoxnMkna2nGeXCvqiShgx3gs14q01IWuKNc+TUiodOzUWU7H5GcfFEyI5trN12sXmiGjDFYB4hogatSZvyGTo1nFxgoYZTCOhx1lcA04hngxpozA2bTUg/LxZK0d14ByEVHsEEHOi78lIo4d9lwDRJb8+Hty3n5wguiQ6Eioh2iBWAC7T6NDzLxjP1YU8EKsHcdoFNaePGgwBEy8NqTF26AxsI89HI3J5s+WvGnc5Mk+oLGRn7WjDnilCB8N1tYdLwVhJj222OH1YEcjhaOh4g3T6K0ddcADwzOi0Vs7PB3E0GtHWjjK9XKIFSJI/eCsgHHMy+ElIzxwtgyEGa/ReluHDx+SGrVrS7YcuYwt3huiRrl4xFxDzit7jpwyUkUIsbdihR3XhgcZefNQoVzOF1HjumJHvXioIID8XRBOrh8PH+rC9YIjD+pMuaSB49x5iFIG9bNpEVdEEjuuPefoByeIDokOBPHuvfvm5kN4EKD4YG9UP45G/zgOWCH17gdz/EYUbFqbD1uvHRxCQfpgLtiORue143d8HOm9HHXxcja/YC4hduSHKMB77fw4m9aei+W854aIbVFxZSyR9RIJcnDc1gXwkChctLh6iENNMMObH3bea205b51tftTdpvWW4bULrrPXznL24WbP1/LBgOchyzk6QXRINFgPkZuPxsPW4fUFDy7vPsLCtJrc+QoYDxUx8dryHnOpsuWkboMGRtSC07/OwBO+dOmyE0SHxMPTdpkdXi/gXdIt5tsrAwYG3nE+eTJwDI+PlW6qVKsun37+hekCwwXn8brCdZkdEh0JDargXTi8fqA7el1FsHmr1pK3QMHYsT97jDmEXbp1kxIlS8s53bfd39cJfvcccILokOjwE0QE0I77AAIYBCscXk/w9yHQE54ps/RXLxGRscf4+xFQoUvN1B26ot60rxred8y99xxwguiQ6AgWRG5MblKmofAbj4IIIlNNmArC1uH1AnMCmd7y6eefS7YcOc2UFqbKcGzEiOFmGlNEpizSsmUrGT5s2CPpXxWY+sTUK8SPYAvTjRB37jsniA6vBMGCyFMaAeRGtd0ZblYbcLGD8uy/rhx4GzhgOURk3fr1kiFLpPRRoWFskTTwK9V7ZB3FiZMCn3ENTuuXX2Jxto509Zm7CmfvO2ycIDokKvwE0c4VszcmNyy/rTCyZf9xHDe4H4cHkFCOuljONiT24YmmwnnT2gir5Z7Fzq8ML8f1iI8jz2exYx87rjOcrV9w2idxjCU2bd7CjCXyNyQCjQASrS1QuIgMGDjITM0Jrostl63lOB7Mee3Yh/fawQWnDeaoJ/W1HPvWjonx5AnHMeycIDokKvzGEBEgGhG/ATcsXWfeumDZLCbvsg94m+Jz7ap5l//iOMtmMXmXfXgm7cLxFoSXY4ksJibb/Hg7hOW1EGQakOVIa1+/A0wq5nsnvKmCHflZjgnD1o4ILGXgfVg7xtLgeJXN2jFJuEqVKqbrSYPEDk+ZZbh4A8PWhcnLfA+Etzy4LtgxyZnlrOi62mvFRGQ43lbhGsIxKbp27dqmS2vTwvEBel5xs3aMrbGMFq/vIY7YMQGaj8jbJcGw48HBt1JY4Ye/GQEUxhJTpEknDRo1ljMxdUFYChcrLuU++dQIDyJJ2latWpllwuzDh63lECbKxZ6Vi+h2kw92lMWKRCwpRj7YkRY73h4iLeVSd1YBoo6cE3ZwvJnD+XGPWfGDZ58t+8AJokOiw08Qaaz2RrXgZuYNC9bPQyi44eEQEtbFQ3jYh+e4lwOIBhxiZO3wYsiPsSMaKRxCgh1rG2JHA0Q0aGgII11BOASCNfoQAGtnOV6Rw45zoMHScHljwkZf4WjgCDYTf+GsGCD61g4xwI63NGx+2LGuIIJt7awY2OW64BANhIW3Q6wd1xEh4c0N7LjOCADvMmNnOc4FIUHYbVp4xJBlt6wd5803XxBxfluudZu20rNXb/PmCmVeUvvOXbpK127dzDXGji1jeIBrgB35ss9YsTc/xiMRbOpi8lN7xJ/3o21+2PHaH+8yWzvy491rOM7J2vEgYmk0y2EL7DWycILokOjwE8T4wM1Ml4utfZLTIODYWjt+462wxQ5YjrTBdpbDjkbix9lyLWfT2sbntQvm4rOjwT6JI+2TOBry83KIDOIQzGEHgjnssA/mvPWz+bHFBoEM5oCXwybYLpijLL/8/NJiR32ovzctHMfZjw9OEB0SHU8jiNzACJH3Rn6VHI3fz47GF2wXzAXbgWA74GeX0LSJxYHXlaO+CeH84ATRIdERryB6hMaCG5RxHrZP4pi64+XoVj4PF1yGtbOD8167YM7aIYQg2M5y3vzg7FiqDR5YDjvLgWDOz87L0WX3pmUfO+tVsfXaeblgO2z87OCC7eCflB/7fmnjy8/PjnPy5ue1o3yb1trBGXh/K/h7O0F0SFT4CiI3Jp5IzA3KTcsTncAJH2T3BlUYm4PzBlUItMDZoAogDYEMG1QBrMpCAIUxOsvZoAprELJPnqxCw7dIgoMqBEHscl3YwVWtWtVMGbLeCmOWBEYYj7N2rKEIZ7+zQn6MhfJBdca8OF/sWNmGwAhBFdJix/godoyXWTsCLdgxtw4OO8ZHCRx4gyqMjxIYYZzOyxF0gEM04FglhnFUxt4QDcqAYxzVctQbsWbMlLFFBB07gheMmTIGae0QJcZHGb/kN3YIEmOcjH0iPNixxQ4e0cIOextA4Td2lMW4J+Or1AE7HiQEd+DIGzvKp27UkfpjR1rOge+2MObLdfW754ATRIdER7Agntab8pg25v2s46cN1N6cjMEhLjRyRIGbGyAkcDZYAjgOh/CwTyNn6Sg+fmQ/Nm9FAzEgqMKYl+VIizBaOysk3qAKDR8OUcXOcggJgsw4FRwNG85+WB6OBkswBxHHjkZJQ6XhItjkB0cjb9q0qRFirx3iwBJZ5AeHkCEkiDh2iCKA8wZLsCMgg2Db/Li2fIiJhWRtWurI92JYq9CWARAhAijWjmuL8MHZMkjLd2AIemBH/hxDhLzBEq4rgRICIxzHDnsi4IizteNa2ACK1w4bGyyhbtixXiNlWzvGE3lwEFW258AxgiqcH3WgDETwhP5N9s2ZY7ZWFJ0gOiQ6vILIE/qEisoObRQb1IM6sGCBnNYb3t6gNBIWD2DLvuG0IVxVjgbh5bA757WLSRvHTjmWpPJyNBLsbKMynNoFl3E2xu5CjB31t3betHHs9DzitdPzNBwiEnO+1CXY7gx2BF88dpSB3SUVAMvR+LGLw8WkRSi83BXsPPmRFg4xMILhsbNBCzgeXrF2+jtO2mA7tTGBjBi7OGmtnW7hQLAd9fbakT885Vk78opTRnx2Xg7og2KPPiQ2qMe/W732kwxv6Pk6QXRIdMT1ENUj1Jv4yMaNsnvcODmpXSTbSI23qGBlZvv7RXDevC0So4yn4oL5+DjvvuWex+5t4NjqPXZMewG7Ro0yvRMrvE4QHRIdj4wh6s1onvAn9LduT6v3c0S7w9u0u7ZVsa1jRweHF4KtbdvKziFDjDDiEZ48fjzwAHaC6PCqgCDe/+GB3oBEWo8ZL9HACGTg9wm9UY8fOuTg8GJx8KCcOByIXhuoEMb+VjCGe+XKVSeIDokLRPHGjZtGBE94bshYII7crA4OLwN+95zi7NlzcvfuPXN/+t23zwMniA6Phb3p8BYdHF4HPHjw00sRQ+AE0SGBeDk3oIPD0+Hl3odOEB0cHBxi4ATRwcHBIQZOEB0cHBxi4ATRwcHBIQZOEB0cHBxi4ATRwcHBIQZOEB0cHBxi4ATRwcHBIQZOEB0cHBxi4ATRwcHBIQZOEB0cHBxi8M4777zz/wcJ1Vi2jlBtu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4891210" cy="489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4707477" y="2330833"/>
            <a:ext cx="4845076" cy="2415930"/>
          </a:xfrm>
          <a:prstGeom prst="roundRect">
            <a:avLst/>
          </a:prstGeom>
          <a:ln>
            <a:solidFill>
              <a:srgbClr val="353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9151698" y="5747657"/>
            <a:ext cx="2428164" cy="604157"/>
          </a:xfrm>
          <a:prstGeom prst="roundRect">
            <a:avLst/>
          </a:prstGeom>
          <a:solidFill>
            <a:srgbClr val="275F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7679" y="1347375"/>
            <a:ext cx="10058400" cy="5655088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9213244" y="5895846"/>
            <a:ext cx="2428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>
                    <a:lumMod val="8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hlinkClick r:id="rId4" action="ppaction://hlinksldjump"/>
              </a:rPr>
              <a:t>TUDO CERTO! PRÓXIMO</a:t>
            </a:r>
            <a:endParaRPr lang="pt-BR" sz="1400" b="1" dirty="0">
              <a:solidFill>
                <a:schemeClr val="bg1">
                  <a:lumMod val="8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1520890" y="1517496"/>
            <a:ext cx="1067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Pronto! Caso tenha alguma dúvida, nos procure para um auxílio!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969999" y="2877078"/>
            <a:ext cx="4505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Agora que entendeu o sensor e sabe como posicioná-lo de maneira</a:t>
            </a:r>
          </a:p>
          <a:p>
            <a:pPr algn="ctr"/>
            <a:r>
              <a:rPr lang="pt-BR" sz="20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segura, vamos ver juntos como navegar no site!</a:t>
            </a: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6365980" y="5747657"/>
            <a:ext cx="2428164" cy="604157"/>
          </a:xfrm>
          <a:prstGeom prst="roundRect">
            <a:avLst/>
          </a:prstGeom>
          <a:solidFill>
            <a:srgbClr val="275F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661988" y="5814707"/>
            <a:ext cx="2428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>
                    <a:lumMod val="8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hlinkClick r:id="rId5" action="ppaction://hlinksldjump"/>
              </a:rPr>
              <a:t>ESTOU INSEGURO... POSSO VOLTAR?</a:t>
            </a:r>
            <a:endParaRPr lang="pt-BR" sz="1400" b="1" dirty="0">
              <a:solidFill>
                <a:schemeClr val="bg1">
                  <a:lumMod val="8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5046" y="2008314"/>
            <a:ext cx="2552592" cy="255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32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42" y="-17236"/>
            <a:ext cx="12222642" cy="6875236"/>
          </a:xfrm>
        </p:spPr>
      </p:pic>
      <p:sp>
        <p:nvSpPr>
          <p:cNvPr id="7" name="CaixaDeTexto 6"/>
          <p:cNvSpPr txBox="1"/>
          <p:nvPr/>
        </p:nvSpPr>
        <p:spPr>
          <a:xfrm>
            <a:off x="3121267" y="1690688"/>
            <a:ext cx="61985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chemeClr val="bg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4.0  </a:t>
            </a:r>
          </a:p>
          <a:p>
            <a:r>
              <a:rPr lang="pt-BR" sz="6600" b="1" dirty="0">
                <a:solidFill>
                  <a:schemeClr val="bg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NAVEGANDO</a:t>
            </a:r>
          </a:p>
          <a:p>
            <a:r>
              <a:rPr lang="pt-BR" sz="6600" b="1" dirty="0">
                <a:solidFill>
                  <a:schemeClr val="bg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PELO SITE</a:t>
            </a:r>
            <a:endParaRPr lang="pt-BR" sz="6600" dirty="0">
              <a:solidFill>
                <a:schemeClr val="bg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050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2" name="CaixaDeTexto 11"/>
          <p:cNvSpPr txBox="1"/>
          <p:nvPr/>
        </p:nvSpPr>
        <p:spPr>
          <a:xfrm>
            <a:off x="4698644" y="480880"/>
            <a:ext cx="32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>
                    <a:lumMod val="8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INTRODUÇÃO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29208" y="1498885"/>
            <a:ext cx="11523306" cy="217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b="1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Atenção!</a:t>
            </a:r>
            <a:r>
              <a:rPr lang="pt-BR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 Os sensores da </a:t>
            </a:r>
            <a:r>
              <a:rPr lang="pt-BR" dirty="0" err="1">
                <a:latin typeface="DengXian Light" panose="02010600030101010101" pitchFamily="2" charset="-122"/>
                <a:ea typeface="DengXian Light" panose="02010600030101010101" pitchFamily="2" charset="-122"/>
              </a:rPr>
              <a:t>Flow</a:t>
            </a:r>
            <a:r>
              <a:rPr lang="pt-BR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 são fabricados com materiais </a:t>
            </a:r>
            <a:r>
              <a:rPr lang="pt-BR" b="1" dirty="0">
                <a:solidFill>
                  <a:srgbClr val="275F3E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seguros e legalizados</a:t>
            </a:r>
            <a:r>
              <a:rPr lang="pt-BR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, com o foco de serem manuseados por qualquer pessoa autorizada. Caso perceba os seguintes sinais, por favor, </a:t>
            </a:r>
            <a:r>
              <a:rPr lang="pt-BR" b="1" dirty="0">
                <a:solidFill>
                  <a:srgbClr val="275F3E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não considere tentar instalá-los</a:t>
            </a:r>
            <a:r>
              <a:rPr lang="pt-BR" b="1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. </a:t>
            </a:r>
            <a:r>
              <a:rPr lang="pt-BR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Não recomendamos também que seja tomada qualquer medida por parte do cliente, e sim, </a:t>
            </a:r>
            <a:r>
              <a:rPr lang="pt-BR" b="1" dirty="0">
                <a:solidFill>
                  <a:srgbClr val="275F3E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que entre em contato conosco por meio dos canais de suporte</a:t>
            </a:r>
            <a:r>
              <a:rPr lang="pt-BR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. É muito importante que, para continuar, esteja ciente dos pontos aqui estabelecidos por </a:t>
            </a:r>
            <a:r>
              <a:rPr lang="pt-BR" b="1" dirty="0">
                <a:solidFill>
                  <a:srgbClr val="275F3E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regras de segurança</a:t>
            </a:r>
            <a:r>
              <a:rPr lang="pt-BR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0" r="8391"/>
          <a:stretch/>
        </p:blipFill>
        <p:spPr>
          <a:xfrm rot="19516900">
            <a:off x="628649" y="4264359"/>
            <a:ext cx="2341418" cy="345498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0" y="3983008"/>
            <a:ext cx="3130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Problemas/defeitos na trava de segurança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651" y="4448709"/>
            <a:ext cx="2125985" cy="2125985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2959311" y="4000739"/>
            <a:ext cx="3369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Defeitos visíveis na parte</a:t>
            </a:r>
          </a:p>
          <a:p>
            <a:pPr algn="ctr"/>
            <a:r>
              <a:rPr lang="pt-BR" sz="1400" b="1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física do sensor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4" r="18913"/>
          <a:stretch/>
        </p:blipFill>
        <p:spPr>
          <a:xfrm>
            <a:off x="7381168" y="4448709"/>
            <a:ext cx="1260764" cy="2168516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316133" y="4000739"/>
            <a:ext cx="3369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Cheiros de queimado ou sinais de fumaça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9638505" y="3983008"/>
            <a:ext cx="2553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Qualquer sinal sonoro </a:t>
            </a:r>
          </a:p>
        </p:txBody>
      </p:sp>
      <p:pic>
        <p:nvPicPr>
          <p:cNvPr id="2052" name="Picture 4" descr="ícone Sem som, alto-falante, áudio, interface, símbolo Livre de ..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297" y="4651746"/>
            <a:ext cx="1719909" cy="171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Fogo fumaça branca - Baixar PNG/SVG Transparente">
            <a:extLst>
              <a:ext uri="{FF2B5EF4-FFF2-40B4-BE49-F238E27FC236}">
                <a16:creationId xmlns:a16="http://schemas.microsoft.com/office/drawing/2014/main" id="{4C661B1D-94EA-4920-BB53-E1A4A1AB2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056" y="4482603"/>
            <a:ext cx="4891568" cy="204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89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9" name="Retângulo de cantos arredondados 8"/>
          <p:cNvSpPr/>
          <p:nvPr/>
        </p:nvSpPr>
        <p:spPr>
          <a:xfrm>
            <a:off x="1720961" y="3155713"/>
            <a:ext cx="3498476" cy="1840008"/>
          </a:xfrm>
          <a:prstGeom prst="roundRect">
            <a:avLst/>
          </a:prstGeom>
          <a:ln>
            <a:solidFill>
              <a:srgbClr val="353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38" y="2055813"/>
            <a:ext cx="6910061" cy="38765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/>
          <a:srcRect t="53572" r="48969"/>
          <a:stretch/>
        </p:blipFill>
        <p:spPr>
          <a:xfrm>
            <a:off x="5231937" y="4173400"/>
            <a:ext cx="3319870" cy="169444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" t="-10015" r="37738" b="11720"/>
          <a:stretch/>
        </p:blipFill>
        <p:spPr>
          <a:xfrm>
            <a:off x="-3837122" y="1447923"/>
            <a:ext cx="5959231" cy="5255587"/>
          </a:xfrm>
          <a:prstGeom prst="ellipse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887066" y="3333513"/>
            <a:ext cx="33198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Se lembra do nosso LLD? </a:t>
            </a:r>
          </a:p>
          <a:p>
            <a:pPr algn="ctr"/>
            <a:r>
              <a:rPr lang="pt-BR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Ele nos mostra o que você,</a:t>
            </a:r>
          </a:p>
          <a:p>
            <a:pPr algn="ctr"/>
            <a:r>
              <a:rPr lang="pt-BR" b="1" dirty="0">
                <a:solidFill>
                  <a:srgbClr val="275F3E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servidor local</a:t>
            </a:r>
            <a:r>
              <a:rPr lang="pt-BR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, tem que ter preparado. E é por isso que me chamaram! Vamos começar? 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698644" y="480880"/>
            <a:ext cx="323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>
                    <a:lumMod val="8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INTRODUÇÃO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9236365" y="6093088"/>
            <a:ext cx="2428164" cy="604157"/>
          </a:xfrm>
          <a:prstGeom prst="roundRect">
            <a:avLst/>
          </a:prstGeom>
          <a:solidFill>
            <a:srgbClr val="275F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9414934" y="6207589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hlinkClick r:id="rId6" action="ppaction://hlinksldjump"/>
              </a:rPr>
              <a:t>Vamos! Próximo</a:t>
            </a:r>
            <a:endParaRPr lang="pt-BR" dirty="0">
              <a:solidFill>
                <a:schemeClr val="bg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699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42" y="-17236"/>
            <a:ext cx="12222642" cy="6875236"/>
          </a:xfrm>
        </p:spPr>
      </p:pic>
      <p:sp>
        <p:nvSpPr>
          <p:cNvPr id="7" name="CaixaDeTexto 6"/>
          <p:cNvSpPr txBox="1"/>
          <p:nvPr/>
        </p:nvSpPr>
        <p:spPr>
          <a:xfrm>
            <a:off x="3140528" y="1342890"/>
            <a:ext cx="59109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chemeClr val="bg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1.0 </a:t>
            </a:r>
            <a:r>
              <a:rPr lang="pt-BR" sz="6600" dirty="0">
                <a:solidFill>
                  <a:schemeClr val="bg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PREPARANDO</a:t>
            </a:r>
          </a:p>
          <a:p>
            <a:r>
              <a:rPr lang="pt-BR" sz="6600" dirty="0">
                <a:solidFill>
                  <a:schemeClr val="bg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SUA MÁQUINA</a:t>
            </a:r>
          </a:p>
        </p:txBody>
      </p:sp>
    </p:spTree>
    <p:extLst>
      <p:ext uri="{BB962C8B-B14F-4D97-AF65-F5344CB8AC3E}">
        <p14:creationId xmlns:p14="http://schemas.microsoft.com/office/powerpoint/2010/main" val="366508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42" y="-17236"/>
            <a:ext cx="12222642" cy="6875236"/>
          </a:xfrm>
        </p:spPr>
      </p:pic>
      <p:sp>
        <p:nvSpPr>
          <p:cNvPr id="7" name="CaixaDeTexto 6"/>
          <p:cNvSpPr txBox="1"/>
          <p:nvPr/>
        </p:nvSpPr>
        <p:spPr>
          <a:xfrm>
            <a:off x="3401784" y="1900310"/>
            <a:ext cx="59109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chemeClr val="bg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1.1 </a:t>
            </a:r>
            <a:r>
              <a:rPr lang="pt-BR" sz="6600" dirty="0">
                <a:solidFill>
                  <a:schemeClr val="bg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NODE.JS</a:t>
            </a:r>
          </a:p>
        </p:txBody>
      </p:sp>
      <p:pic>
        <p:nvPicPr>
          <p:cNvPr id="1028" name="Picture 4" descr="Um “To Do” Fullstack Javascript, do Node ao React + Webpack (Parte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472" y="3217928"/>
            <a:ext cx="6057899" cy="227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16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Picture 4" descr="Um “To Do” Fullstack Javascript, do Node ao React + Webpack (Parte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9764" y="2923513"/>
            <a:ext cx="2695928" cy="101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ângulo de cantos arredondados 16"/>
          <p:cNvSpPr/>
          <p:nvPr/>
        </p:nvSpPr>
        <p:spPr>
          <a:xfrm>
            <a:off x="1012371" y="4816455"/>
            <a:ext cx="2939143" cy="1676418"/>
          </a:xfrm>
          <a:prstGeom prst="roundRect">
            <a:avLst/>
          </a:prstGeom>
          <a:ln>
            <a:solidFill>
              <a:srgbClr val="353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261257" y="2452300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Instalação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644416" y="5177610"/>
            <a:ext cx="2307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Atenção! Caso não seja</a:t>
            </a:r>
          </a:p>
          <a:p>
            <a:pPr algn="r"/>
            <a:r>
              <a:rPr lang="pt-BR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a versão 12-16.1, o </a:t>
            </a:r>
          </a:p>
          <a:p>
            <a:pPr algn="r"/>
            <a:r>
              <a:rPr lang="pt-BR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melhor é desinstalar</a:t>
            </a:r>
          </a:p>
          <a:p>
            <a:pPr algn="r"/>
            <a:r>
              <a:rPr lang="pt-BR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e reinstalar novamente.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763486" y="165119"/>
            <a:ext cx="9989262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rgbClr val="92D05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1.0</a:t>
            </a:r>
            <a:r>
              <a:rPr lang="pt-BR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 Para começar, vamos verificar se já possui o Node instalado. Para isso, vá ao </a:t>
            </a:r>
            <a:r>
              <a:rPr lang="pt-BR" b="1" dirty="0">
                <a:solidFill>
                  <a:srgbClr val="275F3E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painel de controle &gt;&gt; desinstalar um programa</a:t>
            </a:r>
            <a:r>
              <a:rPr lang="pt-BR" dirty="0">
                <a:solidFill>
                  <a:srgbClr val="275F3E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 </a:t>
            </a:r>
            <a:r>
              <a:rPr lang="pt-BR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e procure pelo Node. Se aparecer na sua lista, verifique se a versão instalada é a 12-16.1.</a:t>
            </a: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301" y="1661762"/>
            <a:ext cx="9989263" cy="3022392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4168919" y="4973593"/>
            <a:ext cx="7987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Caso não tenha, vamos instalar! Para isso, acesse o site: </a:t>
            </a:r>
            <a:r>
              <a:rPr lang="pt-BR" sz="1400" dirty="0">
                <a:latin typeface="DengXian Light" panose="02010600030101010101" pitchFamily="2" charset="-122"/>
                <a:ea typeface="DengXian Light" panose="02010600030101010101" pitchFamily="2" charset="-122"/>
                <a:hlinkClick r:id="rId5"/>
              </a:rPr>
              <a:t>ht</a:t>
            </a:r>
            <a:r>
              <a:rPr lang="pt-BR" sz="1400" dirty="0">
                <a:latin typeface="DengXian Light" panose="02010600030101010101" pitchFamily="2" charset="-122"/>
                <a:ea typeface="DengXian Light" panose="02010600030101010101" pitchFamily="2" charset="-122"/>
                <a:hlinkClick r:id="rId5"/>
              </a:rPr>
              <a:t>tps://nodejs.org/en/download/</a:t>
            </a:r>
            <a:endParaRPr lang="pt-BR" sz="1400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8255260" y="2902583"/>
            <a:ext cx="912198" cy="1766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1B87527F-ECD5-494C-9BDE-5863DA1028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8337" y="4254521"/>
            <a:ext cx="6571179" cy="369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31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Picture 4" descr="Um “To Do” Fullstack Javascript, do Node ao React + Webpack (Parte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9764" y="2923513"/>
            <a:ext cx="2695928" cy="101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ângulo de cantos arredondados 16"/>
          <p:cNvSpPr/>
          <p:nvPr/>
        </p:nvSpPr>
        <p:spPr>
          <a:xfrm>
            <a:off x="1012371" y="4816455"/>
            <a:ext cx="2939143" cy="1676418"/>
          </a:xfrm>
          <a:prstGeom prst="roundRect">
            <a:avLst/>
          </a:prstGeom>
          <a:ln>
            <a:solidFill>
              <a:srgbClr val="353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261257" y="2452300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Instalação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644753" y="4937896"/>
            <a:ext cx="23070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#DICA</a:t>
            </a:r>
            <a:r>
              <a:rPr lang="pt-BR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: Se não souber a quantidade de bits:</a:t>
            </a:r>
          </a:p>
          <a:p>
            <a:pPr algn="r"/>
            <a:r>
              <a:rPr lang="pt-BR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- Windows + R</a:t>
            </a:r>
          </a:p>
          <a:p>
            <a:pPr algn="r"/>
            <a:r>
              <a:rPr lang="pt-BR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-CMD</a:t>
            </a:r>
          </a:p>
          <a:p>
            <a:pPr algn="r"/>
            <a:r>
              <a:rPr lang="pt-BR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-</a:t>
            </a:r>
            <a:r>
              <a:rPr lang="pt-BR" sz="1400" dirty="0" err="1">
                <a:latin typeface="DengXian Light" panose="02010600030101010101" pitchFamily="2" charset="-122"/>
                <a:ea typeface="DengXian Light" panose="02010600030101010101" pitchFamily="2" charset="-122"/>
              </a:rPr>
              <a:t>Systeminfo</a:t>
            </a:r>
            <a:endParaRPr lang="pt-BR" sz="1400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pPr algn="r"/>
            <a:r>
              <a:rPr lang="pt-BR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Estará na 14° linha!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644753" y="257883"/>
            <a:ext cx="10307761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rgbClr val="92D05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2.0</a:t>
            </a:r>
            <a:r>
              <a:rPr lang="pt-BR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 Após acesso ao site, selecione a melhor opção para seu computador. Certifique-se que a versão LTS está selecionada! </a:t>
            </a:r>
            <a:r>
              <a:rPr lang="pt-BR" b="1" dirty="0">
                <a:solidFill>
                  <a:srgbClr val="275F3E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Ao clicar, o download se inicia automaticamente.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8452" y="1434886"/>
            <a:ext cx="5620360" cy="295270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12" t="12097" r="13636" b="34486"/>
          <a:stretch/>
        </p:blipFill>
        <p:spPr>
          <a:xfrm>
            <a:off x="490432" y="4538463"/>
            <a:ext cx="1676261" cy="218386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6495" y="4683456"/>
            <a:ext cx="3532414" cy="179118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8168909" y="4825274"/>
            <a:ext cx="3937516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dirty="0">
                <a:solidFill>
                  <a:srgbClr val="92D05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3.0</a:t>
            </a:r>
            <a:r>
              <a:rPr lang="pt-BR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 Logo após, </a:t>
            </a:r>
            <a:r>
              <a:rPr lang="pt-BR" b="1" dirty="0">
                <a:solidFill>
                  <a:srgbClr val="275F3E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abra o instalador. </a:t>
            </a:r>
            <a:br>
              <a:rPr lang="pt-BR" b="1" dirty="0">
                <a:solidFill>
                  <a:srgbClr val="275F3E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</a:br>
            <a:r>
              <a:rPr lang="pt-BR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Essa janela irá aparecer, e dê ‘</a:t>
            </a:r>
            <a:r>
              <a:rPr lang="pt-BR" dirty="0" err="1">
                <a:latin typeface="DengXian Light" panose="02010600030101010101" pitchFamily="2" charset="-122"/>
                <a:ea typeface="DengXian Light" panose="02010600030101010101" pitchFamily="2" charset="-122"/>
              </a:rPr>
              <a:t>next</a:t>
            </a:r>
            <a:r>
              <a:rPr lang="pt-BR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’ até o final do processo. Logo após, ‘</a:t>
            </a:r>
            <a:r>
              <a:rPr lang="pt-BR" dirty="0" err="1">
                <a:latin typeface="DengXian Light" panose="02010600030101010101" pitchFamily="2" charset="-122"/>
                <a:ea typeface="DengXian Light" panose="02010600030101010101" pitchFamily="2" charset="-122"/>
              </a:rPr>
              <a:t>finish</a:t>
            </a:r>
            <a:r>
              <a:rPr lang="pt-BR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11055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Picture 4" descr="Um “To Do” Fullstack Javascript, do Node ao React + Webpack (Parte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9764" y="2923513"/>
            <a:ext cx="2695928" cy="101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ângulo de cantos arredondados 16"/>
          <p:cNvSpPr/>
          <p:nvPr/>
        </p:nvSpPr>
        <p:spPr>
          <a:xfrm>
            <a:off x="4972245" y="2499560"/>
            <a:ext cx="4845076" cy="2415930"/>
          </a:xfrm>
          <a:prstGeom prst="roundRect">
            <a:avLst/>
          </a:prstGeom>
          <a:ln>
            <a:solidFill>
              <a:srgbClr val="353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261257" y="2452300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Instalação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2186164" y="1020718"/>
            <a:ext cx="9393698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Pronto! Agora volte ao </a:t>
            </a:r>
            <a:r>
              <a:rPr lang="pt-BR" sz="2000" b="1" dirty="0">
                <a:solidFill>
                  <a:srgbClr val="275F3E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painel de controle (mesma verificação do passo 1) </a:t>
            </a:r>
            <a:r>
              <a:rPr lang="pt-BR" sz="20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e faça a verificação se o Node está instalado em sua versão certa.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394923" y="2956414"/>
            <a:ext cx="4190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Node.js é uma plataforma para construir aplicações web escaláveis de alta performance usando </a:t>
            </a:r>
            <a:r>
              <a:rPr lang="pt-BR" sz="2400" dirty="0" err="1">
                <a:latin typeface="DengXian Light" panose="02010600030101010101" pitchFamily="2" charset="-122"/>
                <a:ea typeface="DengXian Light" panose="02010600030101010101" pitchFamily="2" charset="-122"/>
              </a:rPr>
              <a:t>JavaScript</a:t>
            </a:r>
            <a:endParaRPr lang="pt-BR" sz="2400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9151698" y="5747657"/>
            <a:ext cx="2428164" cy="604157"/>
          </a:xfrm>
          <a:prstGeom prst="roundRect">
            <a:avLst/>
          </a:prstGeom>
          <a:solidFill>
            <a:srgbClr val="275F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6537105" y="5768231"/>
            <a:ext cx="2428164" cy="604157"/>
          </a:xfrm>
          <a:prstGeom prst="roundRect">
            <a:avLst/>
          </a:prstGeom>
          <a:solidFill>
            <a:srgbClr val="275F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9208848" y="5892130"/>
            <a:ext cx="2428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>
                    <a:lumMod val="8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hlinkClick r:id="rId4" action="ppaction://hlinksldjump"/>
              </a:rPr>
              <a:t>TUDO CERTO! PRÓXIMO</a:t>
            </a:r>
            <a:endParaRPr lang="pt-BR" sz="1400" b="1" dirty="0">
              <a:solidFill>
                <a:schemeClr val="bg1">
                  <a:lumMod val="8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661988" y="5814707"/>
            <a:ext cx="2428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>
                    <a:lumMod val="8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hlinkClick r:id="rId5" action="ppaction://hlinksldjump"/>
              </a:rPr>
              <a:t>ESTOU INSEGURO... POSSO VOLTAR?</a:t>
            </a:r>
            <a:endParaRPr lang="pt-BR" sz="1400" b="1" dirty="0">
              <a:solidFill>
                <a:schemeClr val="bg1">
                  <a:lumMod val="8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89325E3-21E5-4FFF-B023-806083D33A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2402" y="1519945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362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1238</Words>
  <Application>Microsoft Office PowerPoint</Application>
  <PresentationFormat>Widescreen</PresentationFormat>
  <Paragraphs>151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1" baseType="lpstr">
      <vt:lpstr>DengXian Light</vt:lpstr>
      <vt:lpstr>Microsoft JhengHei</vt:lpstr>
      <vt:lpstr>Arial</vt:lpstr>
      <vt:lpstr>Beauty and the Beast</vt:lpstr>
      <vt:lpstr>Calibri</vt:lpstr>
      <vt:lpstr>Calibri Light</vt:lpstr>
      <vt:lpstr>Segoe UI Emoji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</vt:lpstr>
      <vt:lpstr>R</vt:lpstr>
      <vt:lpstr>R</vt:lpstr>
      <vt:lpstr>Apresentação do PowerPoint</vt:lpstr>
      <vt:lpstr>R</vt:lpstr>
      <vt:lpstr>R</vt:lpstr>
      <vt:lpstr>R</vt:lpstr>
      <vt:lpstr>Apresentação do PowerPoint</vt:lpstr>
      <vt:lpstr>R</vt:lpstr>
      <vt:lpstr>R</vt:lpstr>
      <vt:lpstr>R</vt:lpstr>
      <vt:lpstr>Apresentação do PowerPoint</vt:lpstr>
      <vt:lpstr>R</vt:lpstr>
      <vt:lpstr>R</vt:lpstr>
      <vt:lpstr>R</vt:lpstr>
      <vt:lpstr>R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biaozlm@gmail.com</dc:creator>
  <cp:lastModifiedBy>MARIANA FRANÇA DE ARAUJO .</cp:lastModifiedBy>
  <cp:revision>146</cp:revision>
  <dcterms:created xsi:type="dcterms:W3CDTF">2020-06-09T19:10:13Z</dcterms:created>
  <dcterms:modified xsi:type="dcterms:W3CDTF">2020-07-01T00:13:55Z</dcterms:modified>
</cp:coreProperties>
</file>