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9"/>
  </p:notesMasterIdLst>
  <p:sldIdLst>
    <p:sldId id="259" r:id="rId5"/>
    <p:sldId id="260" r:id="rId6"/>
    <p:sldId id="261" r:id="rId7"/>
    <p:sldId id="273" r:id="rId8"/>
    <p:sldId id="258" r:id="rId9"/>
    <p:sldId id="262" r:id="rId10"/>
    <p:sldId id="266" r:id="rId11"/>
    <p:sldId id="268" r:id="rId12"/>
    <p:sldId id="272" r:id="rId13"/>
    <p:sldId id="271" r:id="rId14"/>
    <p:sldId id="264" r:id="rId15"/>
    <p:sldId id="265" r:id="rId16"/>
    <p:sldId id="257"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2" autoAdjust="0"/>
  </p:normalViewPr>
  <p:slideViewPr>
    <p:cSldViewPr snapToGrid="0">
      <p:cViewPr varScale="1">
        <p:scale>
          <a:sx n="85" d="100"/>
          <a:sy n="85" d="100"/>
        </p:scale>
        <p:origin x="590" y="6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228-410C-8FBC-9C556DA4606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228-410C-8FBC-9C556DA4606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228-410C-8FBC-9C556DA4606C}"/>
            </c:ext>
          </c:extLst>
        </c:ser>
        <c:dLbls>
          <c:showLegendKey val="0"/>
          <c:showVal val="0"/>
          <c:showCatName val="0"/>
          <c:showSerName val="0"/>
          <c:showPercent val="0"/>
          <c:showBubbleSize val="0"/>
        </c:dLbls>
        <c:gapWidth val="219"/>
        <c:overlap val="-27"/>
        <c:axId val="575342735"/>
        <c:axId val="575341903"/>
      </c:barChart>
      <c:catAx>
        <c:axId val="57534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41903"/>
        <c:crosses val="autoZero"/>
        <c:auto val="1"/>
        <c:lblAlgn val="ctr"/>
        <c:lblOffset val="100"/>
        <c:noMultiLvlLbl val="0"/>
      </c:catAx>
      <c:valAx>
        <c:axId val="57534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4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ECD7A-1C95-4686-969F-1F99A9376AC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ED3B5067-1461-466B-8324-6486A5A6D766}">
      <dgm:prSet phldrT="[Text]" phldr="0" custT="1"/>
      <dgm:spPr/>
      <dgm:t>
        <a:bodyPr/>
        <a:lstStyle/>
        <a:p>
          <a:r>
            <a:rPr lang="en-US" sz="2000" dirty="0"/>
            <a:t>Name</a:t>
          </a:r>
        </a:p>
        <a:p>
          <a:r>
            <a:rPr lang="en-US" sz="1600" dirty="0"/>
            <a:t>Title</a:t>
          </a:r>
        </a:p>
      </dgm:t>
    </dgm:pt>
    <dgm:pt modelId="{C019736B-D749-4931-AABD-B0D1C43278F2}" type="parTrans" cxnId="{2F51F4F9-B5DD-4DAC-905F-6C2D47B02713}">
      <dgm:prSet/>
      <dgm:spPr/>
      <dgm:t>
        <a:bodyPr/>
        <a:lstStyle/>
        <a:p>
          <a:endParaRPr lang="en-US"/>
        </a:p>
      </dgm:t>
    </dgm:pt>
    <dgm:pt modelId="{B334502D-6D95-4C2E-8AC0-BEE08A6A58F6}" type="sibTrans" cxnId="{2F51F4F9-B5DD-4DAC-905F-6C2D47B02713}">
      <dgm:prSet/>
      <dgm:spPr/>
      <dgm:t>
        <a:bodyPr/>
        <a:lstStyle/>
        <a:p>
          <a:endParaRPr lang="en-US"/>
        </a:p>
      </dgm:t>
    </dgm:pt>
    <dgm:pt modelId="{92FA245D-7E52-4495-8041-E7A161334A70}">
      <dgm:prSet phldrT="[Text]" phldr="0" custT="1"/>
      <dgm:spPr/>
      <dgm:t>
        <a:bodyPr/>
        <a:lstStyle/>
        <a:p>
          <a:r>
            <a:rPr lang="en-US" sz="2000" dirty="0"/>
            <a:t>Name</a:t>
          </a:r>
        </a:p>
        <a:p>
          <a:r>
            <a:rPr lang="en-US" sz="1600" dirty="0"/>
            <a:t>Title</a:t>
          </a:r>
        </a:p>
      </dgm:t>
    </dgm:pt>
    <dgm:pt modelId="{B8E9BF61-2647-43C3-8F2E-F27354281027}" type="parTrans" cxnId="{F874E7B7-DC9D-4773-BAEF-EBB0520251DD}">
      <dgm:prSet/>
      <dgm:spPr/>
      <dgm:t>
        <a:bodyPr/>
        <a:lstStyle/>
        <a:p>
          <a:endParaRPr lang="en-US"/>
        </a:p>
      </dgm:t>
    </dgm:pt>
    <dgm:pt modelId="{410D4E2C-7240-4155-BD07-126B57839D36}" type="sibTrans" cxnId="{F874E7B7-DC9D-4773-BAEF-EBB0520251DD}">
      <dgm:prSet/>
      <dgm:spPr/>
      <dgm:t>
        <a:bodyPr/>
        <a:lstStyle/>
        <a:p>
          <a:endParaRPr lang="en-US"/>
        </a:p>
      </dgm:t>
    </dgm:pt>
    <dgm:pt modelId="{A4F8A105-7DCF-4F60-9F5C-76758FB83460}">
      <dgm:prSet phldrT="[Text]" phldr="0" custT="1"/>
      <dgm:spPr/>
      <dgm:t>
        <a:bodyPr/>
        <a:lstStyle/>
        <a:p>
          <a:r>
            <a:rPr lang="en-US" sz="2000" dirty="0"/>
            <a:t>Name</a:t>
          </a:r>
        </a:p>
        <a:p>
          <a:r>
            <a:rPr lang="en-US" sz="1600" dirty="0"/>
            <a:t>Title</a:t>
          </a:r>
        </a:p>
      </dgm:t>
    </dgm:pt>
    <dgm:pt modelId="{C0BF3903-EC68-475A-9BEC-A55DA4C7E82A}" type="parTrans" cxnId="{5CD47D65-3505-4E19-B7E2-0A9B7C61414E}">
      <dgm:prSet/>
      <dgm:spPr/>
      <dgm:t>
        <a:bodyPr/>
        <a:lstStyle/>
        <a:p>
          <a:endParaRPr lang="en-US"/>
        </a:p>
      </dgm:t>
    </dgm:pt>
    <dgm:pt modelId="{CE264B4F-FDA2-4B2C-964B-F651C2D2C3F3}" type="sibTrans" cxnId="{5CD47D65-3505-4E19-B7E2-0A9B7C61414E}">
      <dgm:prSet/>
      <dgm:spPr/>
      <dgm:t>
        <a:bodyPr/>
        <a:lstStyle/>
        <a:p>
          <a:endParaRPr lang="en-US"/>
        </a:p>
      </dgm:t>
    </dgm:pt>
    <dgm:pt modelId="{9BDA28DC-32F9-4DE3-A774-4797BE0DD309}">
      <dgm:prSet phldrT="[Text]" phldr="0" custT="1"/>
      <dgm:spPr/>
      <dgm:t>
        <a:bodyPr/>
        <a:lstStyle/>
        <a:p>
          <a:r>
            <a:rPr lang="en-US" sz="2000" dirty="0"/>
            <a:t>Name</a:t>
          </a:r>
        </a:p>
        <a:p>
          <a:r>
            <a:rPr lang="en-US" sz="1600" dirty="0"/>
            <a:t>Title</a:t>
          </a:r>
        </a:p>
      </dgm:t>
    </dgm:pt>
    <dgm:pt modelId="{D38EDE65-4B86-4D31-8788-4CCBE01E471E}" type="parTrans" cxnId="{E6F594F4-D01F-4FA9-B440-D04FF009F5C0}">
      <dgm:prSet/>
      <dgm:spPr/>
      <dgm:t>
        <a:bodyPr/>
        <a:lstStyle/>
        <a:p>
          <a:endParaRPr lang="en-US"/>
        </a:p>
      </dgm:t>
    </dgm:pt>
    <dgm:pt modelId="{A9DC8D3C-EE8A-49C3-889F-66EC37ADEF07}" type="sibTrans" cxnId="{E6F594F4-D01F-4FA9-B440-D04FF009F5C0}">
      <dgm:prSet/>
      <dgm:spPr/>
      <dgm:t>
        <a:bodyPr/>
        <a:lstStyle/>
        <a:p>
          <a:endParaRPr lang="en-US"/>
        </a:p>
      </dgm:t>
    </dgm:pt>
    <dgm:pt modelId="{FB9745ED-8F40-4C3A-91E2-AF801765D11C}" type="pres">
      <dgm:prSet presAssocID="{433ECD7A-1C95-4686-969F-1F99A9376AC1}" presName="Name0" presStyleCnt="0">
        <dgm:presLayoutVars>
          <dgm:dir/>
          <dgm:resizeHandles val="exact"/>
        </dgm:presLayoutVars>
      </dgm:prSet>
      <dgm:spPr/>
    </dgm:pt>
    <dgm:pt modelId="{13D99844-A076-498B-B8F1-1552AB02FCDD}" type="pres">
      <dgm:prSet presAssocID="{ED3B5067-1461-466B-8324-6486A5A6D766}" presName="compNode" presStyleCnt="0"/>
      <dgm:spPr/>
    </dgm:pt>
    <dgm:pt modelId="{E41F819E-82ED-4EF2-A244-E6E7483A3EBA}" type="pres">
      <dgm:prSet presAssocID="{ED3B5067-1461-466B-8324-6486A5A6D766}" presName="pictRect" presStyleLbl="node1" presStyleIdx="0" presStyleCnt="4"/>
      <dgm:spPr>
        <a:prstGeom prst="rect">
          <a:avLst/>
        </a:prstGeom>
        <a:blipFill>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52527136-47AD-4E6E-BFC4-CA82E4F5150D}" type="pres">
      <dgm:prSet presAssocID="{ED3B5067-1461-466B-8324-6486A5A6D766}" presName="textRect" presStyleLbl="revTx" presStyleIdx="0" presStyleCnt="4" custLinFactNeighborY="18090">
        <dgm:presLayoutVars>
          <dgm:bulletEnabled val="1"/>
        </dgm:presLayoutVars>
      </dgm:prSet>
      <dgm:spPr/>
    </dgm:pt>
    <dgm:pt modelId="{6DE24FF4-376D-4A8A-893F-DE81659003D9}" type="pres">
      <dgm:prSet presAssocID="{B334502D-6D95-4C2E-8AC0-BEE08A6A58F6}" presName="sibTrans" presStyleLbl="sibTrans2D1" presStyleIdx="0" presStyleCnt="0"/>
      <dgm:spPr/>
    </dgm:pt>
    <dgm:pt modelId="{2C7E0B6B-B2C0-4B89-978F-3FE20DCA5148}" type="pres">
      <dgm:prSet presAssocID="{92FA245D-7E52-4495-8041-E7A161334A70}" presName="compNode" presStyleCnt="0"/>
      <dgm:spPr/>
    </dgm:pt>
    <dgm:pt modelId="{553196EE-AD16-4C2E-B235-D9A61748BD78}" type="pres">
      <dgm:prSet presAssocID="{92FA245D-7E52-4495-8041-E7A161334A70}" presName="pictRect" presStyleLbl="node1" presStyleIdx="1" presStyleCnt="4"/>
      <dgm:spPr>
        <a:prstGeom prst="rect">
          <a:avLst/>
        </a:prstGeom>
        <a:blipFill>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D6E94386-1B2C-40C4-9DAC-2F3C7021D1D3}" type="pres">
      <dgm:prSet presAssocID="{92FA245D-7E52-4495-8041-E7A161334A70}" presName="textRect" presStyleLbl="revTx" presStyleIdx="1" presStyleCnt="4" custLinFactNeighborY="18090">
        <dgm:presLayoutVars>
          <dgm:bulletEnabled val="1"/>
        </dgm:presLayoutVars>
      </dgm:prSet>
      <dgm:spPr/>
    </dgm:pt>
    <dgm:pt modelId="{27708030-A96B-4483-B2F7-E03D1DE190FD}" type="pres">
      <dgm:prSet presAssocID="{410D4E2C-7240-4155-BD07-126B57839D36}" presName="sibTrans" presStyleLbl="sibTrans2D1" presStyleIdx="0" presStyleCnt="0"/>
      <dgm:spPr/>
    </dgm:pt>
    <dgm:pt modelId="{5AAF8A34-F12E-4AA5-9EE1-B5A7AE97E116}" type="pres">
      <dgm:prSet presAssocID="{9BDA28DC-32F9-4DE3-A774-4797BE0DD309}" presName="compNode" presStyleCnt="0"/>
      <dgm:spPr/>
    </dgm:pt>
    <dgm:pt modelId="{5F320503-1686-4043-8565-DF29926298DA}" type="pres">
      <dgm:prSet presAssocID="{9BDA28DC-32F9-4DE3-A774-4797BE0DD309}" presName="pictRect" presStyleLbl="node1" presStyleIdx="2" presStyleCnt="4"/>
      <dgm:spPr>
        <a:prstGeom prst="rect">
          <a:avLst/>
        </a:prstGeom>
        <a:blipFill>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82D69B62-6796-440C-9F6C-E2591DA30CA0}" type="pres">
      <dgm:prSet presAssocID="{9BDA28DC-32F9-4DE3-A774-4797BE0DD309}" presName="textRect" presStyleLbl="revTx" presStyleIdx="2" presStyleCnt="4" custLinFactNeighborY="18090">
        <dgm:presLayoutVars>
          <dgm:bulletEnabled val="1"/>
        </dgm:presLayoutVars>
      </dgm:prSet>
      <dgm:spPr/>
    </dgm:pt>
    <dgm:pt modelId="{1EB749FC-59E4-437C-A713-D5DE7FB86F69}" type="pres">
      <dgm:prSet presAssocID="{A9DC8D3C-EE8A-49C3-889F-66EC37ADEF07}" presName="sibTrans" presStyleLbl="sibTrans2D1" presStyleIdx="0" presStyleCnt="0"/>
      <dgm:spPr/>
    </dgm:pt>
    <dgm:pt modelId="{E414059B-F800-4187-AFEA-3B72BE7AE5CC}" type="pres">
      <dgm:prSet presAssocID="{A4F8A105-7DCF-4F60-9F5C-76758FB83460}" presName="compNode" presStyleCnt="0"/>
      <dgm:spPr/>
    </dgm:pt>
    <dgm:pt modelId="{20DF7FD2-4DD4-4AC4-830D-C816EFCC67DE}" type="pres">
      <dgm:prSet presAssocID="{A4F8A105-7DCF-4F60-9F5C-76758FB83460}" presName="pictRect" presStyleLbl="node1" presStyleIdx="3" presStyleCnt="4" custLinFactNeighborX="214"/>
      <dgm:spPr>
        <a:prstGeom prst="rect">
          <a:avLst/>
        </a:prstGeom>
        <a:blipFill>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DD110118-D069-479B-B64E-1CA46C286A16}" type="pres">
      <dgm:prSet presAssocID="{A4F8A105-7DCF-4F60-9F5C-76758FB83460}" presName="textRect" presStyleLbl="revTx" presStyleIdx="3" presStyleCnt="4" custLinFactNeighborY="18150">
        <dgm:presLayoutVars>
          <dgm:bulletEnabled val="1"/>
        </dgm:presLayoutVars>
      </dgm:prSet>
      <dgm:spPr/>
    </dgm:pt>
  </dgm:ptLst>
  <dgm:cxnLst>
    <dgm:cxn modelId="{3E2DE206-070A-409C-9674-155F100B65BF}" type="presOf" srcId="{410D4E2C-7240-4155-BD07-126B57839D36}" destId="{27708030-A96B-4483-B2F7-E03D1DE190FD}" srcOrd="0" destOrd="0" presId="urn:microsoft.com/office/officeart/2005/8/layout/pList1"/>
    <dgm:cxn modelId="{023E941D-A1DE-4012-A290-BB1364022BD0}" type="presOf" srcId="{ED3B5067-1461-466B-8324-6486A5A6D766}" destId="{52527136-47AD-4E6E-BFC4-CA82E4F5150D}" srcOrd="0" destOrd="0" presId="urn:microsoft.com/office/officeart/2005/8/layout/pList1"/>
    <dgm:cxn modelId="{5CD47D65-3505-4E19-B7E2-0A9B7C61414E}" srcId="{433ECD7A-1C95-4686-969F-1F99A9376AC1}" destId="{A4F8A105-7DCF-4F60-9F5C-76758FB83460}" srcOrd="3" destOrd="0" parTransId="{C0BF3903-EC68-475A-9BEC-A55DA4C7E82A}" sibTransId="{CE264B4F-FDA2-4B2C-964B-F651C2D2C3F3}"/>
    <dgm:cxn modelId="{6AD6134D-2566-4BA8-B900-125BD4881F69}" type="presOf" srcId="{433ECD7A-1C95-4686-969F-1F99A9376AC1}" destId="{FB9745ED-8F40-4C3A-91E2-AF801765D11C}" srcOrd="0" destOrd="0" presId="urn:microsoft.com/office/officeart/2005/8/layout/pList1"/>
    <dgm:cxn modelId="{5DBE554E-7B85-490F-86A6-127ED3AEE5B1}" type="presOf" srcId="{A9DC8D3C-EE8A-49C3-889F-66EC37ADEF07}" destId="{1EB749FC-59E4-437C-A713-D5DE7FB86F69}" srcOrd="0" destOrd="0" presId="urn:microsoft.com/office/officeart/2005/8/layout/pList1"/>
    <dgm:cxn modelId="{83F1A895-8D51-4CB1-9E39-173654EE0761}" type="presOf" srcId="{92FA245D-7E52-4495-8041-E7A161334A70}" destId="{D6E94386-1B2C-40C4-9DAC-2F3C7021D1D3}" srcOrd="0" destOrd="0" presId="urn:microsoft.com/office/officeart/2005/8/layout/pList1"/>
    <dgm:cxn modelId="{F4F87DA0-4E42-4F9E-9D3D-18C2BD0F8B02}" type="presOf" srcId="{9BDA28DC-32F9-4DE3-A774-4797BE0DD309}" destId="{82D69B62-6796-440C-9F6C-E2591DA30CA0}" srcOrd="0" destOrd="0" presId="urn:microsoft.com/office/officeart/2005/8/layout/pList1"/>
    <dgm:cxn modelId="{F874E7B7-DC9D-4773-BAEF-EBB0520251DD}" srcId="{433ECD7A-1C95-4686-969F-1F99A9376AC1}" destId="{92FA245D-7E52-4495-8041-E7A161334A70}" srcOrd="1" destOrd="0" parTransId="{B8E9BF61-2647-43C3-8F2E-F27354281027}" sibTransId="{410D4E2C-7240-4155-BD07-126B57839D36}"/>
    <dgm:cxn modelId="{DD04CABF-7C84-4208-BBB8-5F6EA1F9912B}" type="presOf" srcId="{B334502D-6D95-4C2E-8AC0-BEE08A6A58F6}" destId="{6DE24FF4-376D-4A8A-893F-DE81659003D9}" srcOrd="0" destOrd="0" presId="urn:microsoft.com/office/officeart/2005/8/layout/pList1"/>
    <dgm:cxn modelId="{0D30B2EF-2E36-4600-9EC2-043167B318E3}" type="presOf" srcId="{A4F8A105-7DCF-4F60-9F5C-76758FB83460}" destId="{DD110118-D069-479B-B64E-1CA46C286A16}" srcOrd="0" destOrd="0" presId="urn:microsoft.com/office/officeart/2005/8/layout/pList1"/>
    <dgm:cxn modelId="{E6F594F4-D01F-4FA9-B440-D04FF009F5C0}" srcId="{433ECD7A-1C95-4686-969F-1F99A9376AC1}" destId="{9BDA28DC-32F9-4DE3-A774-4797BE0DD309}" srcOrd="2" destOrd="0" parTransId="{D38EDE65-4B86-4D31-8788-4CCBE01E471E}" sibTransId="{A9DC8D3C-EE8A-49C3-889F-66EC37ADEF07}"/>
    <dgm:cxn modelId="{2F51F4F9-B5DD-4DAC-905F-6C2D47B02713}" srcId="{433ECD7A-1C95-4686-969F-1F99A9376AC1}" destId="{ED3B5067-1461-466B-8324-6486A5A6D766}" srcOrd="0" destOrd="0" parTransId="{C019736B-D749-4931-AABD-B0D1C43278F2}" sibTransId="{B334502D-6D95-4C2E-8AC0-BEE08A6A58F6}"/>
    <dgm:cxn modelId="{71C4014F-D156-4841-97DD-6B7A68734607}" type="presParOf" srcId="{FB9745ED-8F40-4C3A-91E2-AF801765D11C}" destId="{13D99844-A076-498B-B8F1-1552AB02FCDD}" srcOrd="0" destOrd="0" presId="urn:microsoft.com/office/officeart/2005/8/layout/pList1"/>
    <dgm:cxn modelId="{D51F8A9E-4ADC-4582-A63B-A3030BFCBF88}" type="presParOf" srcId="{13D99844-A076-498B-B8F1-1552AB02FCDD}" destId="{E41F819E-82ED-4EF2-A244-E6E7483A3EBA}" srcOrd="0" destOrd="0" presId="urn:microsoft.com/office/officeart/2005/8/layout/pList1"/>
    <dgm:cxn modelId="{EF130FA8-C6D4-48E0-8854-68E4CD0809DB}" type="presParOf" srcId="{13D99844-A076-498B-B8F1-1552AB02FCDD}" destId="{52527136-47AD-4E6E-BFC4-CA82E4F5150D}" srcOrd="1" destOrd="0" presId="urn:microsoft.com/office/officeart/2005/8/layout/pList1"/>
    <dgm:cxn modelId="{01AC6B7B-305C-4E03-9357-546DB7B7F646}" type="presParOf" srcId="{FB9745ED-8F40-4C3A-91E2-AF801765D11C}" destId="{6DE24FF4-376D-4A8A-893F-DE81659003D9}" srcOrd="1" destOrd="0" presId="urn:microsoft.com/office/officeart/2005/8/layout/pList1"/>
    <dgm:cxn modelId="{EA6AFC3B-C63D-48F6-930E-BAB2355C4D53}" type="presParOf" srcId="{FB9745ED-8F40-4C3A-91E2-AF801765D11C}" destId="{2C7E0B6B-B2C0-4B89-978F-3FE20DCA5148}" srcOrd="2" destOrd="0" presId="urn:microsoft.com/office/officeart/2005/8/layout/pList1"/>
    <dgm:cxn modelId="{65ACD789-ECEC-4549-BA58-6A7E99BD728A}" type="presParOf" srcId="{2C7E0B6B-B2C0-4B89-978F-3FE20DCA5148}" destId="{553196EE-AD16-4C2E-B235-D9A61748BD78}" srcOrd="0" destOrd="0" presId="urn:microsoft.com/office/officeart/2005/8/layout/pList1"/>
    <dgm:cxn modelId="{B11706C8-8B19-4523-95C5-78ED6EDD77D4}" type="presParOf" srcId="{2C7E0B6B-B2C0-4B89-978F-3FE20DCA5148}" destId="{D6E94386-1B2C-40C4-9DAC-2F3C7021D1D3}" srcOrd="1" destOrd="0" presId="urn:microsoft.com/office/officeart/2005/8/layout/pList1"/>
    <dgm:cxn modelId="{F1209308-3E52-479E-9A50-AB5896B84A5A}" type="presParOf" srcId="{FB9745ED-8F40-4C3A-91E2-AF801765D11C}" destId="{27708030-A96B-4483-B2F7-E03D1DE190FD}" srcOrd="3" destOrd="0" presId="urn:microsoft.com/office/officeart/2005/8/layout/pList1"/>
    <dgm:cxn modelId="{2FB53159-BF43-419B-9839-9F0429FCD304}" type="presParOf" srcId="{FB9745ED-8F40-4C3A-91E2-AF801765D11C}" destId="{5AAF8A34-F12E-4AA5-9EE1-B5A7AE97E116}" srcOrd="4" destOrd="0" presId="urn:microsoft.com/office/officeart/2005/8/layout/pList1"/>
    <dgm:cxn modelId="{97A426C0-9613-400E-9C5C-B1FF587109F2}" type="presParOf" srcId="{5AAF8A34-F12E-4AA5-9EE1-B5A7AE97E116}" destId="{5F320503-1686-4043-8565-DF29926298DA}" srcOrd="0" destOrd="0" presId="urn:microsoft.com/office/officeart/2005/8/layout/pList1"/>
    <dgm:cxn modelId="{ACD8953D-DB8F-4A70-A304-980F035630E6}" type="presParOf" srcId="{5AAF8A34-F12E-4AA5-9EE1-B5A7AE97E116}" destId="{82D69B62-6796-440C-9F6C-E2591DA30CA0}" srcOrd="1" destOrd="0" presId="urn:microsoft.com/office/officeart/2005/8/layout/pList1"/>
    <dgm:cxn modelId="{CF428D09-5376-4AB1-8850-F389318E57DA}" type="presParOf" srcId="{FB9745ED-8F40-4C3A-91E2-AF801765D11C}" destId="{1EB749FC-59E4-437C-A713-D5DE7FB86F69}" srcOrd="5" destOrd="0" presId="urn:microsoft.com/office/officeart/2005/8/layout/pList1"/>
    <dgm:cxn modelId="{BEBFDB29-870F-4690-A10B-9BDF94E74527}" type="presParOf" srcId="{FB9745ED-8F40-4C3A-91E2-AF801765D11C}" destId="{E414059B-F800-4187-AFEA-3B72BE7AE5CC}" srcOrd="6" destOrd="0" presId="urn:microsoft.com/office/officeart/2005/8/layout/pList1"/>
    <dgm:cxn modelId="{F9127C47-1F8B-4537-9302-09544764561A}" type="presParOf" srcId="{E414059B-F800-4187-AFEA-3B72BE7AE5CC}" destId="{20DF7FD2-4DD4-4AC4-830D-C816EFCC67DE}" srcOrd="0" destOrd="0" presId="urn:microsoft.com/office/officeart/2005/8/layout/pList1"/>
    <dgm:cxn modelId="{988AFBDB-4383-48DE-8AE2-D03D45615C5A}" type="presParOf" srcId="{E414059B-F800-4187-AFEA-3B72BE7AE5CC}" destId="{DD110118-D069-479B-B64E-1CA46C286A1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r>
            <a:rPr lang="en-US" b="0"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r>
            <a:rPr lang="en-US" sz="1600" b="0" i="0" u="none"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r>
            <a:rPr lang="en-US" b="0"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r>
            <a:rPr lang="en-US" sz="1600" b="0" i="0" u="none" dirty="0"/>
            <a:t>To display Presenter view, in Slide Show view, on the control bar at the bottom left select the three dots, and then Show Presenter View. </a:t>
          </a:r>
          <a:endParaRPr lang="en-US" sz="16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r>
            <a:rPr lang="en-US" b="0"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nchor="ctr" anchorCtr="1"/>
        <a:lstStyle/>
        <a:p>
          <a:r>
            <a:rPr lang="en-US" sz="1600" b="0" i="0" u="none" dirty="0"/>
            <a:t>During your presentation, the speaker notes are visible on your monitor, but aren't visible to the audience.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dgm:spPr/>
      <dgm:t>
        <a:bodyPr/>
        <a:lstStyle/>
        <a:p>
          <a:r>
            <a:rPr lang="en-US" b="0" i="0" u="none" dirty="0">
              <a:solidFill>
                <a:schemeClr val="tx1"/>
              </a:solidFill>
            </a:rPr>
            <a:t>Title</a:t>
          </a: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EA27E16D-BB31-4CA8-85EC-2BC7A5D483CF}">
      <dgm:prSet phldrT="[Text]" custT="1"/>
      <dgm:spPr/>
      <dgm:t>
        <a:bodyPr anchor="ctr" anchorCtr="1"/>
        <a:lstStyle/>
        <a:p>
          <a:r>
            <a:rPr lang="en-US" sz="1600" b="0" i="0" u="none" dirty="0"/>
            <a:t>The Notes pane is a box that appears below each slide. Tap it to add notes. </a:t>
          </a:r>
        </a:p>
      </dgm:t>
    </dgm:pt>
    <dgm:pt modelId="{02416B52-985B-44E8-B425-EAAC8479CF76}" type="parTrans" cxnId="{4CB29D1A-54AF-494F-84A9-65452C3F560F}">
      <dgm:prSet/>
      <dgm:spPr/>
      <dgm:t>
        <a:bodyPr/>
        <a:lstStyle/>
        <a:p>
          <a:endParaRPr lang="en-US"/>
        </a:p>
      </dgm:t>
    </dgm:pt>
    <dgm:pt modelId="{0765B41A-5169-4D6F-8AF8-2E1133324375}" type="sibTrans" cxnId="{4CB29D1A-54AF-494F-84A9-65452C3F560F}">
      <dgm:prSet/>
      <dgm:spPr/>
      <dgm:t>
        <a:bodyPr/>
        <a:lstStyle/>
        <a:p>
          <a:endParaRPr lang="en-US"/>
        </a:p>
      </dgm:t>
    </dgm:pt>
    <dgm:pt modelId="{826806C1-9610-4710-B423-647F50DE2422}">
      <dgm:prSet phldrT="[Text]"/>
      <dgm:spPr/>
      <dgm:t>
        <a:bodyPr/>
        <a:lstStyle/>
        <a:p>
          <a:r>
            <a:rPr lang="en-US" b="0" i="0" u="none" dirty="0">
              <a:solidFill>
                <a:schemeClr val="tx1"/>
              </a:solidFill>
            </a:rPr>
            <a:t>Title</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r>
            <a:rPr lang="en-US" sz="1600" b="0" i="0" u="none" dirty="0"/>
            <a:t>If you don’t see the Notes pane or it is completely minimized, click Notes on the task bar across the bottom of the PowerPoint window. </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4CB29D1A-54AF-494F-84A9-65452C3F560F}" srcId="{D4DE44C8-3B57-473C-89F2-F36BEC5F9995}" destId="{EA27E16D-BB31-4CA8-85EC-2BC7A5D483CF}" srcOrd="0" destOrd="0" parTransId="{02416B52-985B-44E8-B425-EAAC8479CF76}" sibTransId="{0765B41A-5169-4D6F-8AF8-2E1133324375}"/>
    <dgm:cxn modelId="{DD176C1E-CFBD-428E-9AE1-BC44A205AE40}" type="presOf" srcId="{D76BB3CF-DF5A-41FB-B6A4-25743CF1642F}" destId="{9C14E56E-28F6-4BF9-9EDF-2769E1A89A07}"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EBCB5D36-831A-4B97-8581-6B725E361406}" type="presOf" srcId="{3F378E98-4217-47A9-8134-DE6C3ABFE041}" destId="{381C85ED-02C3-43BB-AB7D-DF18967DB45A}" srcOrd="0" destOrd="0" presId="urn:microsoft.com/office/officeart/2016/7/layout/RoundedRectangleTimeline#2"/>
    <dgm:cxn modelId="{4B9D1B38-B15E-439C-A447-4C5E9F3A123B}" srcId="{826806C1-9610-4710-B423-647F50DE2422}" destId="{638B9804-CCCF-4EB6-A4DE-E4329D75D8A0}" srcOrd="0" destOrd="0" parTransId="{022B26EF-8A54-4991-AEC7-4531517F16A2}" sibTransId="{2CBCCE5F-A674-4AEE-8A17-3CDF27A39FD7}"/>
    <dgm:cxn modelId="{F8300039-5DA9-449F-B747-D0062435C4E8}" type="presOf" srcId="{826806C1-9610-4710-B423-647F50DE2422}" destId="{30526F0C-E541-4005-AF10-52591D76F7C6}"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DCA306A-CAE5-467C-99CE-41ADCAA7344E}" type="presOf" srcId="{638B9804-CCCF-4EB6-A4DE-E4329D75D8A0}" destId="{F48F76A8-076C-4476-B2C2-A2B4460F7964}"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F3B9E5E9-04D1-40D8-B4CD-8CCF6C877186}" type="presOf" srcId="{D4DE44C8-3B57-473C-89F2-F36BEC5F9995}" destId="{561FEA3F-682E-49EF-AEAF-77BDC0DC6CF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FAD69FFD-9342-44A9-A538-471986A0FE87}" type="presOf" srcId="{EA27E16D-BB31-4CA8-85EC-2BC7A5D483CF}" destId="{05E3E05C-1C88-4EA4-8641-DA74B85631A6}"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5C1F8941-FA8C-4501-BE02-D653996B1481}" type="presParOf" srcId="{FE888CE1-9F15-40DF-9718-C8B432B3BB83}" destId="{3512883F-8F8F-4165-96AE-C630AEDEDD7E}" srcOrd="5" destOrd="0" presId="urn:microsoft.com/office/officeart/2016/7/layout/RoundedRectangleTimeline#2"/>
    <dgm:cxn modelId="{6CAC6A86-94A0-40D6-9333-AE1C191D2633}" type="presParOf" srcId="{FE888CE1-9F15-40DF-9718-C8B432B3BB83}" destId="{59D2DD36-EC67-4B5A-993F-3F3AAC214FBE}" srcOrd="6" destOrd="0" presId="urn:microsoft.com/office/officeart/2016/7/layout/RoundedRectangleTimeline#2"/>
    <dgm:cxn modelId="{4AB2E593-E979-4614-9B64-0DA080E26061}" type="presParOf" srcId="{59D2DD36-EC67-4B5A-993F-3F3AAC214FBE}" destId="{561FEA3F-682E-49EF-AEAF-77BDC0DC6CF6}" srcOrd="0" destOrd="0" presId="urn:microsoft.com/office/officeart/2016/7/layout/RoundedRectangleTimeline#2"/>
    <dgm:cxn modelId="{3EAFC286-A642-4A0C-842D-96CD84700D12}" type="presParOf" srcId="{59D2DD36-EC67-4B5A-993F-3F3AAC214FBE}" destId="{05E3E05C-1C88-4EA4-8641-DA74B85631A6}" srcOrd="1" destOrd="0" presId="urn:microsoft.com/office/officeart/2016/7/layout/RoundedRectangleTimeline#2"/>
    <dgm:cxn modelId="{60492E08-F282-458A-852B-D662F807EA6F}" type="presParOf" srcId="{59D2DD36-EC67-4B5A-993F-3F3AAC214FBE}" destId="{A89AF324-1E36-49F9-8403-33071AF77449}" srcOrd="2" destOrd="0" presId="urn:microsoft.com/office/officeart/2016/7/layout/RoundedRectangleTimeline#2"/>
    <dgm:cxn modelId="{541FCBEA-630C-425B-9D0A-8B90FA02C19A}" type="presParOf" srcId="{59D2DD36-EC67-4B5A-993F-3F3AAC214FBE}" destId="{88AE7FFF-F986-415D-BCA7-47801BCC6368}" srcOrd="3" destOrd="0" presId="urn:microsoft.com/office/officeart/2016/7/layout/RoundedRectangleTimeline#2"/>
    <dgm:cxn modelId="{A02082A7-0CA2-4855-85DF-9C06F48EA63B}" type="presParOf" srcId="{59D2DD36-EC67-4B5A-993F-3F3AAC214FBE}" destId="{BF80E8FE-1FF3-4955-81AA-0D119CCF8B7F}" srcOrd="4" destOrd="0" presId="urn:microsoft.com/office/officeart/2016/7/layout/RoundedRectangleTimeline#2"/>
    <dgm:cxn modelId="{05ED469D-0D08-426D-913F-5F9FAC675808}" type="presParOf" srcId="{FE888CE1-9F15-40DF-9718-C8B432B3BB83}" destId="{FDE2B4F7-9093-47A2-8E24-6D912DD0627A}" srcOrd="7" destOrd="0" presId="urn:microsoft.com/office/officeart/2016/7/layout/RoundedRectangleTimeline#2"/>
    <dgm:cxn modelId="{1B063907-FCB3-436B-A17C-D8842DD7295F}" type="presParOf" srcId="{FE888CE1-9F15-40DF-9718-C8B432B3BB83}" destId="{7D44F76B-5C63-443D-A532-5D6DD5ED1AA6}" srcOrd="8" destOrd="0" presId="urn:microsoft.com/office/officeart/2016/7/layout/RoundedRectangleTimeline#2"/>
    <dgm:cxn modelId="{84F4CFF0-87DB-4BAD-BDA5-E075F7A9449B}" type="presParOf" srcId="{7D44F76B-5C63-443D-A532-5D6DD5ED1AA6}" destId="{30526F0C-E541-4005-AF10-52591D76F7C6}" srcOrd="0" destOrd="0" presId="urn:microsoft.com/office/officeart/2016/7/layout/RoundedRectangleTimeline#2"/>
    <dgm:cxn modelId="{9B46BAB6-F533-4BBF-81FB-262CF69DDFAF}" type="presParOf" srcId="{7D44F76B-5C63-443D-A532-5D6DD5ED1AA6}" destId="{F48F76A8-076C-4476-B2C2-A2B4460F7964}" srcOrd="1" destOrd="0" presId="urn:microsoft.com/office/officeart/2016/7/layout/RoundedRectangleTimeline#2"/>
    <dgm:cxn modelId="{44CCB252-19AF-427C-9405-02D106EE1490}" type="presParOf" srcId="{7D44F76B-5C63-443D-A532-5D6DD5ED1AA6}" destId="{06566471-CDE8-4A5C-90B9-3383E2375B7B}" srcOrd="2" destOrd="0" presId="urn:microsoft.com/office/officeart/2016/7/layout/RoundedRectangleTimeline#2"/>
    <dgm:cxn modelId="{BF4334CC-FFA3-4CC1-8AAC-5E3F59828C1A}" type="presParOf" srcId="{7D44F76B-5C63-443D-A532-5D6DD5ED1AA6}" destId="{5B43E1CB-9625-4054-8D5F-F2A544A797CA}" srcOrd="3" destOrd="0" presId="urn:microsoft.com/office/officeart/2016/7/layout/RoundedRectangleTimeline#2"/>
    <dgm:cxn modelId="{306BB935-C5A4-4F72-A512-12BA36147B6C}"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819E-82ED-4EF2-A244-E6E7483A3EBA}">
      <dsp:nvSpPr>
        <dsp:cNvPr id="0" name=""/>
        <dsp:cNvSpPr/>
      </dsp:nvSpPr>
      <dsp:spPr>
        <a:xfrm>
          <a:off x="5504" y="709640"/>
          <a:ext cx="2619322" cy="1804713"/>
        </a:xfrm>
        <a:prstGeom prst="rect">
          <a:avLst/>
        </a:prstGeom>
        <a:blipFill>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27136-47AD-4E6E-BFC4-CA82E4F5150D}">
      <dsp:nvSpPr>
        <dsp:cNvPr id="0" name=""/>
        <dsp:cNvSpPr/>
      </dsp:nvSpPr>
      <dsp:spPr>
        <a:xfrm>
          <a:off x="5504"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5504" y="2690146"/>
        <a:ext cx="2619322" cy="971768"/>
      </dsp:txXfrm>
    </dsp:sp>
    <dsp:sp modelId="{553196EE-AD16-4C2E-B235-D9A61748BD78}">
      <dsp:nvSpPr>
        <dsp:cNvPr id="0" name=""/>
        <dsp:cNvSpPr/>
      </dsp:nvSpPr>
      <dsp:spPr>
        <a:xfrm>
          <a:off x="2886868" y="709640"/>
          <a:ext cx="2619322" cy="1804713"/>
        </a:xfrm>
        <a:prstGeom prst="rect">
          <a:avLst/>
        </a:prstGeom>
        <a:blipFill>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E94386-1B2C-40C4-9DAC-2F3C7021D1D3}">
      <dsp:nvSpPr>
        <dsp:cNvPr id="0" name=""/>
        <dsp:cNvSpPr/>
      </dsp:nvSpPr>
      <dsp:spPr>
        <a:xfrm>
          <a:off x="2886868"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2886868" y="2690146"/>
        <a:ext cx="2619322" cy="971768"/>
      </dsp:txXfrm>
    </dsp:sp>
    <dsp:sp modelId="{5F320503-1686-4043-8565-DF29926298DA}">
      <dsp:nvSpPr>
        <dsp:cNvPr id="0" name=""/>
        <dsp:cNvSpPr/>
      </dsp:nvSpPr>
      <dsp:spPr>
        <a:xfrm>
          <a:off x="5768233" y="709640"/>
          <a:ext cx="2619322" cy="1804713"/>
        </a:xfrm>
        <a:prstGeom prst="rect">
          <a:avLst/>
        </a:prstGeom>
        <a:blipFill>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D69B62-6796-440C-9F6C-E2591DA30CA0}">
      <dsp:nvSpPr>
        <dsp:cNvPr id="0" name=""/>
        <dsp:cNvSpPr/>
      </dsp:nvSpPr>
      <dsp:spPr>
        <a:xfrm>
          <a:off x="5768233"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5768233" y="2690146"/>
        <a:ext cx="2619322" cy="971768"/>
      </dsp:txXfrm>
    </dsp:sp>
    <dsp:sp modelId="{20DF7FD2-4DD4-4AC4-830D-C816EFCC67DE}">
      <dsp:nvSpPr>
        <dsp:cNvPr id="0" name=""/>
        <dsp:cNvSpPr/>
      </dsp:nvSpPr>
      <dsp:spPr>
        <a:xfrm>
          <a:off x="8655102" y="709640"/>
          <a:ext cx="2619322" cy="1804713"/>
        </a:xfrm>
        <a:prstGeom prst="rect">
          <a:avLst/>
        </a:prstGeom>
        <a:blipFill>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110118-D069-479B-B64E-1CA46C286A16}">
      <dsp:nvSpPr>
        <dsp:cNvPr id="0" name=""/>
        <dsp:cNvSpPr/>
      </dsp:nvSpPr>
      <dsp:spPr>
        <a:xfrm>
          <a:off x="8649598" y="2690729"/>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8649598" y="2690729"/>
        <a:ext cx="2619322" cy="971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 </a:t>
          </a:r>
          <a:endParaRPr lang="en-US" sz="1600" kern="1200" dirty="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The Notes pane is a box that appears below each slide. Tap it to add notes. </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2" r:id="rId6"/>
    <p:sldLayoutId id="2147483737" r:id="rId7"/>
    <p:sldLayoutId id="2147483750" r:id="rId8"/>
    <p:sldLayoutId id="2147483745" r:id="rId9"/>
    <p:sldLayoutId id="2147483751" r:id="rId10"/>
    <p:sldLayoutId id="2147483733" r:id="rId11"/>
    <p:sldLayoutId id="2147483744" r:id="rId12"/>
    <p:sldLayoutId id="214748373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9.xml"/><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943600" y="1066800"/>
            <a:ext cx="5257800" cy="2833528"/>
          </a:xfrm>
        </p:spPr>
        <p:txBody>
          <a:bodyPr/>
          <a:lstStyle/>
          <a:p>
            <a:r>
              <a:rPr lang="en-US" dirty="0"/>
              <a:t>Crop Recommendation using ML</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43599" y="4554070"/>
            <a:ext cx="5029201" cy="1160929"/>
          </a:xfrm>
        </p:spPr>
        <p:txBody>
          <a:bodyPr>
            <a:normAutofit/>
          </a:bodyPr>
          <a:lstStyle/>
          <a:p>
            <a:r>
              <a:rPr lang="en-US" dirty="0"/>
              <a:t>GROUP – F7</a:t>
            </a:r>
          </a:p>
        </p:txBody>
      </p:sp>
      <p:pic>
        <p:nvPicPr>
          <p:cNvPr id="6" name="Picture Placeholder 5" descr="A person boxing flowers">
            <a:extLst>
              <a:ext uri="{FF2B5EF4-FFF2-40B4-BE49-F238E27FC236}">
                <a16:creationId xmlns:a16="http://schemas.microsoft.com/office/drawing/2014/main" id="{49C250E6-60C6-4D98-8C94-8D2F836D8F2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13232" y="740664"/>
            <a:ext cx="4745736" cy="5394960"/>
          </a:xfr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dirty="0"/>
              <a:t>Timeline</a:t>
            </a:r>
          </a:p>
        </p:txBody>
      </p:sp>
      <p:sp>
        <p:nvSpPr>
          <p:cNvPr id="4" name="Date Placeholder 3">
            <a:extLst>
              <a:ext uri="{FF2B5EF4-FFF2-40B4-BE49-F238E27FC236}">
                <a16:creationId xmlns:a16="http://schemas.microsoft.com/office/drawing/2014/main" id="{D04946FB-0B58-4026-9CFD-E2BFA402DD3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8BDD9C-2E01-4EB8-B100-11CA7C79DC2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10</a:t>
            </a:fld>
            <a:endParaRPr lang="en-US" dirty="0"/>
          </a:p>
        </p:txBody>
      </p:sp>
      <p:graphicFrame>
        <p:nvGraphicFramePr>
          <p:cNvPr id="12" name="Content Placeholder 3" descr="Timeline&#10;">
            <a:extLst>
              <a:ext uri="{FF2B5EF4-FFF2-40B4-BE49-F238E27FC236}">
                <a16:creationId xmlns:a16="http://schemas.microsoft.com/office/drawing/2014/main" id="{16A2867D-83B6-4894-A076-808EB7E02505}"/>
              </a:ext>
            </a:extLst>
          </p:cNvPr>
          <p:cNvGraphicFramePr>
            <a:graphicFrameLocks noGrp="1"/>
          </p:cNvGraphicFramePr>
          <p:nvPr>
            <p:ph idx="1"/>
            <p:extLst>
              <p:ext uri="{D42A27DB-BD31-4B8C-83A1-F6EECF244321}">
                <p14:modId xmlns:p14="http://schemas.microsoft.com/office/powerpoint/2010/main" val="555971855"/>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4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365125"/>
            <a:ext cx="11274612" cy="1325563"/>
          </a:xfrm>
        </p:spPr>
        <p:txBody>
          <a:bodyPr/>
          <a:lstStyle/>
          <a:p>
            <a:r>
              <a:rPr lang="en-US" dirty="0"/>
              <a:t>Content</a:t>
            </a:r>
          </a:p>
        </p:txBody>
      </p:sp>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752600"/>
            <a:ext cx="5532319" cy="823912"/>
          </a:xfrm>
        </p:spPr>
        <p:txBody>
          <a:bodyPr/>
          <a:lstStyle/>
          <a:p>
            <a:r>
              <a:rPr lang="en-US" dirty="0"/>
              <a:t>Subtitle</a:t>
            </a:r>
          </a:p>
        </p:txBody>
      </p:sp>
      <p:sp>
        <p:nvSpPr>
          <p:cNvPr id="4" name="Content Placeholder 3">
            <a:extLst>
              <a:ext uri="{FF2B5EF4-FFF2-40B4-BE49-F238E27FC236}">
                <a16:creationId xmlns:a16="http://schemas.microsoft.com/office/drawing/2014/main" id="{6E36B71F-36CA-47A0-9595-E4E7C8E20560}"/>
              </a:ext>
            </a:extLst>
          </p:cNvPr>
          <p:cNvSpPr>
            <a:spLocks noGrp="1"/>
          </p:cNvSpPr>
          <p:nvPr>
            <p:ph sz="half" idx="2"/>
          </p:nvPr>
        </p:nvSpPr>
        <p:spPr>
          <a:xfrm>
            <a:off x="465256" y="2666999"/>
            <a:ext cx="5532319"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3BE9C284-4858-4AD0-994F-5438B3F867FD}"/>
              </a:ext>
            </a:extLst>
          </p:cNvPr>
          <p:cNvSpPr>
            <a:spLocks noGrp="1"/>
          </p:cNvSpPr>
          <p:nvPr>
            <p:ph type="body" sz="quarter" idx="3"/>
          </p:nvPr>
        </p:nvSpPr>
        <p:spPr>
          <a:xfrm>
            <a:off x="6172200" y="1752600"/>
            <a:ext cx="5561106" cy="823912"/>
          </a:xfrm>
        </p:spPr>
        <p:txBody>
          <a:bodyPr/>
          <a:lstStyle/>
          <a:p>
            <a:r>
              <a:rPr lang="en-US" dirty="0"/>
              <a:t>Subtitle</a:t>
            </a:r>
          </a:p>
        </p:txBody>
      </p:sp>
      <p:sp>
        <p:nvSpPr>
          <p:cNvPr id="6" name="Content Placeholder 5">
            <a:extLst>
              <a:ext uri="{FF2B5EF4-FFF2-40B4-BE49-F238E27FC236}">
                <a16:creationId xmlns:a16="http://schemas.microsoft.com/office/drawing/2014/main" id="{01B18E4D-228E-4CDD-AB90-95FE43C8970C}"/>
              </a:ext>
            </a:extLst>
          </p:cNvPr>
          <p:cNvSpPr>
            <a:spLocks noGrp="1"/>
          </p:cNvSpPr>
          <p:nvPr>
            <p:ph sz="quarter" idx="4"/>
          </p:nvPr>
        </p:nvSpPr>
        <p:spPr>
          <a:xfrm>
            <a:off x="6172200" y="2666999"/>
            <a:ext cx="5561106"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Date Placeholder 6">
            <a:extLst>
              <a:ext uri="{FF2B5EF4-FFF2-40B4-BE49-F238E27FC236}">
                <a16:creationId xmlns:a16="http://schemas.microsoft.com/office/drawing/2014/main" id="{331D9339-5015-4970-8B49-316C985A4EE7}"/>
              </a:ext>
            </a:extLst>
          </p:cNvPr>
          <p:cNvSpPr>
            <a:spLocks noGrp="1"/>
          </p:cNvSpPr>
          <p:nvPr>
            <p:ph type="dt" sz="half" idx="10"/>
          </p:nvPr>
        </p:nvSpPr>
        <p:spPr>
          <a:xfrm>
            <a:off x="458694" y="6416675"/>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C5538C1E-90B6-4CE5-B406-D97C8DCC0A50}"/>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80061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r>
              <a:rPr lang="en-US"/>
              <a:t>Additional content</a:t>
            </a:r>
            <a:endParaRPr lang="en-US" dirty="0"/>
          </a:p>
        </p:txBody>
      </p:sp>
      <p:sp>
        <p:nvSpPr>
          <p:cNvPr id="3" name="Text Placeholder 2">
            <a:extLst>
              <a:ext uri="{FF2B5EF4-FFF2-40B4-BE49-F238E27FC236}">
                <a16:creationId xmlns:a16="http://schemas.microsoft.com/office/drawing/2014/main" id="{2BF5C676-1CD3-4A4B-BC5B-2E8A3ED1C730}"/>
              </a:ext>
            </a:extLst>
          </p:cNvPr>
          <p:cNvSpPr>
            <a:spLocks noGrp="1"/>
          </p:cNvSpPr>
          <p:nvPr>
            <p:ph type="body" idx="1"/>
          </p:nvPr>
        </p:nvSpPr>
        <p:spPr>
          <a:xfrm>
            <a:off x="465256" y="1752600"/>
            <a:ext cx="3291840" cy="823912"/>
          </a:xfrm>
        </p:spPr>
        <p:txBody>
          <a:bodyPr/>
          <a:lstStyle/>
          <a:p>
            <a:r>
              <a:rPr lang="en-US" dirty="0"/>
              <a:t>Subtitle	</a:t>
            </a:r>
          </a:p>
        </p:txBody>
      </p:sp>
      <p:sp>
        <p:nvSpPr>
          <p:cNvPr id="4" name="Content Placeholder 3">
            <a:extLst>
              <a:ext uri="{FF2B5EF4-FFF2-40B4-BE49-F238E27FC236}">
                <a16:creationId xmlns:a16="http://schemas.microsoft.com/office/drawing/2014/main" id="{D877F40A-D6F5-43ED-8AD0-77021456CF70}"/>
              </a:ext>
            </a:extLst>
          </p:cNvPr>
          <p:cNvSpPr>
            <a:spLocks noGrp="1"/>
          </p:cNvSpPr>
          <p:nvPr>
            <p:ph sz="half" idx="2"/>
          </p:nvPr>
        </p:nvSpPr>
        <p:spPr>
          <a:xfrm>
            <a:off x="465256" y="2666999"/>
            <a:ext cx="3291840"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1DA967CB-50C2-4985-B7AF-9F120DAD513B}"/>
              </a:ext>
            </a:extLst>
          </p:cNvPr>
          <p:cNvSpPr>
            <a:spLocks noGrp="1"/>
          </p:cNvSpPr>
          <p:nvPr>
            <p:ph type="body" sz="quarter" idx="3"/>
          </p:nvPr>
        </p:nvSpPr>
        <p:spPr>
          <a:xfrm>
            <a:off x="4453361" y="1752600"/>
            <a:ext cx="3291840" cy="823912"/>
          </a:xfrm>
        </p:spPr>
        <p:txBody>
          <a:bodyPr/>
          <a:lstStyle/>
          <a:p>
            <a:r>
              <a:rPr lang="en-US" dirty="0"/>
              <a:t>Subtitle</a:t>
            </a:r>
          </a:p>
        </p:txBody>
      </p:sp>
      <p:sp>
        <p:nvSpPr>
          <p:cNvPr id="6" name="Content Placeholder 5">
            <a:extLst>
              <a:ext uri="{FF2B5EF4-FFF2-40B4-BE49-F238E27FC236}">
                <a16:creationId xmlns:a16="http://schemas.microsoft.com/office/drawing/2014/main" id="{482EF994-5030-4E07-840C-7244552D986B}"/>
              </a:ext>
            </a:extLst>
          </p:cNvPr>
          <p:cNvSpPr>
            <a:spLocks noGrp="1"/>
          </p:cNvSpPr>
          <p:nvPr>
            <p:ph sz="quarter" idx="4"/>
          </p:nvPr>
        </p:nvSpPr>
        <p:spPr>
          <a:xfrm>
            <a:off x="4453361" y="2666999"/>
            <a:ext cx="3291840"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4AD23BD3-930E-4738-8CE3-AD28F78749B4}"/>
              </a:ext>
            </a:extLst>
          </p:cNvPr>
          <p:cNvSpPr>
            <a:spLocks noGrp="1"/>
          </p:cNvSpPr>
          <p:nvPr>
            <p:ph type="body" sz="quarter" idx="13"/>
          </p:nvPr>
        </p:nvSpPr>
        <p:spPr>
          <a:xfrm>
            <a:off x="8441466" y="1757319"/>
            <a:ext cx="3291840" cy="823912"/>
          </a:xfrm>
        </p:spPr>
        <p:txBody>
          <a:bodyPr/>
          <a:lstStyle/>
          <a:p>
            <a:r>
              <a:rPr lang="en-US" dirty="0"/>
              <a:t>Subtitle</a:t>
            </a:r>
          </a:p>
        </p:txBody>
      </p:sp>
      <p:sp>
        <p:nvSpPr>
          <p:cNvPr id="8" name="Content Placeholder 7">
            <a:extLst>
              <a:ext uri="{FF2B5EF4-FFF2-40B4-BE49-F238E27FC236}">
                <a16:creationId xmlns:a16="http://schemas.microsoft.com/office/drawing/2014/main" id="{40CC3728-DDD8-4CD6-A441-B8E6C24AD6C4}"/>
              </a:ext>
            </a:extLst>
          </p:cNvPr>
          <p:cNvSpPr>
            <a:spLocks noGrp="1"/>
          </p:cNvSpPr>
          <p:nvPr>
            <p:ph sz="quarter" idx="14"/>
          </p:nvPr>
        </p:nvSpPr>
        <p:spPr>
          <a:xfrm>
            <a:off x="8441466" y="2671718"/>
            <a:ext cx="3291840" cy="35226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9" name="Date Placeholder 8">
            <a:extLst>
              <a:ext uri="{FF2B5EF4-FFF2-40B4-BE49-F238E27FC236}">
                <a16:creationId xmlns:a16="http://schemas.microsoft.com/office/drawing/2014/main" id="{25A6D0DC-C806-4223-814C-F368FABDF7A7}"/>
              </a:ext>
            </a:extLst>
          </p:cNvPr>
          <p:cNvSpPr>
            <a:spLocks noGrp="1"/>
          </p:cNvSpPr>
          <p:nvPr>
            <p:ph type="dt" sz="half" idx="10"/>
          </p:nvPr>
        </p:nvSpPr>
        <p:spPr>
          <a:xfrm>
            <a:off x="458694" y="6416675"/>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12</a:t>
            </a:fld>
            <a:endParaRPr lang="en-US" dirty="0"/>
          </a:p>
        </p:txBody>
      </p:sp>
    </p:spTree>
    <p:extLst>
      <p:ext uri="{BB962C8B-B14F-4D97-AF65-F5344CB8AC3E}">
        <p14:creationId xmlns:p14="http://schemas.microsoft.com/office/powerpoint/2010/main" val="318492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2"/>
            <a:ext cx="4524956" cy="2130552"/>
          </a:xfrm>
        </p:spPr>
        <p:txBody>
          <a:bodyPr/>
          <a:lstStyle/>
          <a:p>
            <a:r>
              <a:rPr lang="en-US" dirty="0"/>
              <a:t>Summary</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838200" y="2727297"/>
            <a:ext cx="4524664" cy="3412969"/>
          </a:xfrm>
        </p:spPr>
        <p:txBody>
          <a:bodyPr anchor="t" anchorCtr="0">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1" name="Picture Placeholder 10" descr="A hand holding a sign">
            <a:extLst>
              <a:ext uri="{FF2B5EF4-FFF2-40B4-BE49-F238E27FC236}">
                <a16:creationId xmlns:a16="http://schemas.microsoft.com/office/drawing/2014/main" id="{D2E14100-F835-4C99-9055-0F12058286D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9592" y="740664"/>
            <a:ext cx="2798762" cy="2606040"/>
          </a:xfrm>
        </p:spPr>
      </p:pic>
      <p:pic>
        <p:nvPicPr>
          <p:cNvPr id="13" name="Picture Placeholder 12" descr="A person cutting flowers">
            <a:extLst>
              <a:ext uri="{FF2B5EF4-FFF2-40B4-BE49-F238E27FC236}">
                <a16:creationId xmlns:a16="http://schemas.microsoft.com/office/drawing/2014/main" id="{A733BA33-AE5B-45E8-B9BD-9163D1AF1A8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78824" y="740664"/>
            <a:ext cx="2798762" cy="2606040"/>
          </a:xfrm>
        </p:spPr>
      </p:pic>
      <p:pic>
        <p:nvPicPr>
          <p:cNvPr id="15" name="Picture Placeholder 14" descr="A bunch of flowers">
            <a:extLst>
              <a:ext uri="{FF2B5EF4-FFF2-40B4-BE49-F238E27FC236}">
                <a16:creationId xmlns:a16="http://schemas.microsoft.com/office/drawing/2014/main" id="{97330ACA-B8F2-4749-A572-895C6975B43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879592" y="3529584"/>
            <a:ext cx="2798762" cy="2606040"/>
          </a:xfrm>
        </p:spPr>
      </p:pic>
      <p:pic>
        <p:nvPicPr>
          <p:cNvPr id="17" name="Picture Placeholder 16" descr="A person smiling for the camera with an apron on">
            <a:extLst>
              <a:ext uri="{FF2B5EF4-FFF2-40B4-BE49-F238E27FC236}">
                <a16:creationId xmlns:a16="http://schemas.microsoft.com/office/drawing/2014/main" id="{CE0F719B-40D6-4669-945A-BF20CF680BCD}"/>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869680" y="3529584"/>
            <a:ext cx="2798762" cy="2606040"/>
          </a:xfrm>
        </p:spPr>
      </p:pic>
      <p:sp>
        <p:nvSpPr>
          <p:cNvPr id="4" name="Date Placeholder 3">
            <a:extLst>
              <a:ext uri="{FF2B5EF4-FFF2-40B4-BE49-F238E27FC236}">
                <a16:creationId xmlns:a16="http://schemas.microsoft.com/office/drawing/2014/main" id="{F4A6B911-85AC-4D51-9274-A9F47BD4CD89}"/>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FB47D7BA-5863-41A3-B873-B1DB20B8F6E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13</a:t>
            </a:fld>
            <a:endParaRPr lang="en-US" dirty="0"/>
          </a:p>
        </p:txBody>
      </p:sp>
    </p:spTree>
    <p:extLst>
      <p:ext uri="{BB962C8B-B14F-4D97-AF65-F5344CB8AC3E}">
        <p14:creationId xmlns:p14="http://schemas.microsoft.com/office/powerpoint/2010/main" val="134984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96275" y="394623"/>
            <a:ext cx="5996619" cy="2131033"/>
          </a:xfrm>
        </p:spPr>
        <p:txBody>
          <a:bodyPr/>
          <a:lstStyle/>
          <a:p>
            <a:r>
              <a:rPr lang="en-US" dirty="0"/>
              <a:t>Thank you</a:t>
            </a:r>
          </a:p>
        </p:txBody>
      </p:sp>
      <p:sp>
        <p:nvSpPr>
          <p:cNvPr id="3" name="Subtitle 2">
            <a:extLst>
              <a:ext uri="{FF2B5EF4-FFF2-40B4-BE49-F238E27FC236}">
                <a16:creationId xmlns:a16="http://schemas.microsoft.com/office/drawing/2014/main" id="{4DF80084-FC54-42F2-9B3A-553D97B02633}"/>
              </a:ext>
            </a:extLst>
          </p:cNvPr>
          <p:cNvSpPr>
            <a:spLocks noGrp="1"/>
          </p:cNvSpPr>
          <p:nvPr>
            <p:ph type="subTitle" idx="1"/>
          </p:nvPr>
        </p:nvSpPr>
        <p:spPr>
          <a:xfrm>
            <a:off x="7185429" y="381000"/>
            <a:ext cx="3997745" cy="2133600"/>
          </a:xfrm>
        </p:spPr>
        <p:txBody>
          <a:bodyPr/>
          <a:lstStyle/>
          <a:p>
            <a:r>
              <a:rPr lang="en-US" dirty="0"/>
              <a:t>Presenter name</a:t>
            </a:r>
          </a:p>
          <a:p>
            <a:r>
              <a:rPr lang="en-US" dirty="0"/>
              <a:t>Email address</a:t>
            </a:r>
          </a:p>
          <a:p>
            <a:r>
              <a:rPr lang="en-US" dirty="0"/>
              <a:t>Website</a:t>
            </a:r>
          </a:p>
        </p:txBody>
      </p:sp>
      <p:pic>
        <p:nvPicPr>
          <p:cNvPr id="7" name="Picture Placeholder 6" descr="A person boxing flowers">
            <a:extLst>
              <a:ext uri="{FF2B5EF4-FFF2-40B4-BE49-F238E27FC236}">
                <a16:creationId xmlns:a16="http://schemas.microsoft.com/office/drawing/2014/main" id="{5BF31D2B-C056-4DF4-B56D-B79671C937B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3816" y="2670048"/>
            <a:ext cx="5175504" cy="3639312"/>
          </a:xfrm>
        </p:spPr>
      </p:pic>
      <p:pic>
        <p:nvPicPr>
          <p:cNvPr id="9" name="Picture Placeholder 8" descr="A basket of flowers">
            <a:extLst>
              <a:ext uri="{FF2B5EF4-FFF2-40B4-BE49-F238E27FC236}">
                <a16:creationId xmlns:a16="http://schemas.microsoft.com/office/drawing/2014/main" id="{18FA2AC7-49CD-49AE-8CF7-9D33C8C4E73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90488" y="2670048"/>
            <a:ext cx="5175504" cy="3639312"/>
          </a:xfrm>
        </p:spPr>
      </p:pic>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14</a:t>
            </a:fld>
            <a:endParaRPr lang="en-US" dirty="0"/>
          </a:p>
        </p:txBody>
      </p:sp>
    </p:spTree>
    <p:extLst>
      <p:ext uri="{BB962C8B-B14F-4D97-AF65-F5344CB8AC3E}">
        <p14:creationId xmlns:p14="http://schemas.microsoft.com/office/powerpoint/2010/main" val="11345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2819402" y="3865499"/>
            <a:ext cx="4114800" cy="2111189"/>
          </a:xfrm>
        </p:spPr>
        <p:txBody>
          <a:bodyPr/>
          <a:lstStyle/>
          <a:p>
            <a:r>
              <a:rPr lang="en-US" dirty="0"/>
              <a:t>Guided By</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592671" y="2700088"/>
            <a:ext cx="3814482" cy="1264024"/>
          </a:xfrm>
        </p:spPr>
        <p:txBody>
          <a:bodyPr>
            <a:normAutofit fontScale="77500" lnSpcReduction="20000"/>
          </a:bodyPr>
          <a:lstStyle/>
          <a:p>
            <a:r>
              <a:rPr lang="en-US" dirty="0"/>
              <a:t>DEBASMITA GIRI </a:t>
            </a:r>
          </a:p>
          <a:p>
            <a:r>
              <a:rPr lang="en-US" dirty="0"/>
              <a:t>AMAN KUMAR</a:t>
            </a:r>
          </a:p>
          <a:p>
            <a:r>
              <a:rPr lang="en-US" dirty="0"/>
              <a:t>K.HEMANT KUMAR</a:t>
            </a:r>
          </a:p>
        </p:txBody>
      </p:sp>
      <p:pic>
        <p:nvPicPr>
          <p:cNvPr id="7" name="Picture Placeholder 6" descr="A hand holding a sign">
            <a:extLst>
              <a:ext uri="{FF2B5EF4-FFF2-40B4-BE49-F238E27FC236}">
                <a16:creationId xmlns:a16="http://schemas.microsoft.com/office/drawing/2014/main" id="{FBA8EE09-C66B-4072-B4E9-9DEE8394E20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813816"/>
            <a:ext cx="4617720" cy="2551176"/>
          </a:xfrm>
        </p:spPr>
      </p:pic>
      <p:pic>
        <p:nvPicPr>
          <p:cNvPr id="9" name="Picture Placeholder 8" descr="A person smiling for the camera with an apron on">
            <a:extLst>
              <a:ext uri="{FF2B5EF4-FFF2-40B4-BE49-F238E27FC236}">
                <a16:creationId xmlns:a16="http://schemas.microsoft.com/office/drawing/2014/main" id="{0D6D0E59-E139-4D64-A9D8-5CA5C961F9E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465576"/>
            <a:ext cx="4617720" cy="2551176"/>
          </a:xfrm>
        </p:spPr>
      </p:pic>
      <p:sp>
        <p:nvSpPr>
          <p:cNvPr id="4" name="Date Placeholder 3">
            <a:extLst>
              <a:ext uri="{FF2B5EF4-FFF2-40B4-BE49-F238E27FC236}">
                <a16:creationId xmlns:a16="http://schemas.microsoft.com/office/drawing/2014/main" id="{E88686C7-C736-4CA1-84E6-AAAD3ABFE9DC}"/>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D12A2CC8-5849-451C-81F5-731A40CD354B}"/>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
        <p:nvSpPr>
          <p:cNvPr id="8" name="Title 1">
            <a:extLst>
              <a:ext uri="{FF2B5EF4-FFF2-40B4-BE49-F238E27FC236}">
                <a16:creationId xmlns:a16="http://schemas.microsoft.com/office/drawing/2014/main" id="{3ECF177B-0E42-10FE-10B1-8C47B34669E6}"/>
              </a:ext>
            </a:extLst>
          </p:cNvPr>
          <p:cNvSpPr txBox="1">
            <a:spLocks/>
          </p:cNvSpPr>
          <p:nvPr/>
        </p:nvSpPr>
        <p:spPr>
          <a:xfrm>
            <a:off x="1295400" y="1142999"/>
            <a:ext cx="4917141" cy="2111189"/>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dirty="0"/>
              <a:t>Presented By</a:t>
            </a:r>
          </a:p>
        </p:txBody>
      </p:sp>
      <p:sp>
        <p:nvSpPr>
          <p:cNvPr id="10" name="Content Placeholder 2">
            <a:extLst>
              <a:ext uri="{FF2B5EF4-FFF2-40B4-BE49-F238E27FC236}">
                <a16:creationId xmlns:a16="http://schemas.microsoft.com/office/drawing/2014/main" id="{1881F792-2AB4-99AA-5B47-681B644943A2}"/>
              </a:ext>
            </a:extLst>
          </p:cNvPr>
          <p:cNvSpPr txBox="1">
            <a:spLocks/>
          </p:cNvSpPr>
          <p:nvPr/>
        </p:nvSpPr>
        <p:spPr>
          <a:xfrm>
            <a:off x="2384612" y="5214688"/>
            <a:ext cx="4422290" cy="152400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A.V.S. PAVAN KUMAR </a:t>
            </a:r>
          </a:p>
        </p:txBody>
      </p:sp>
    </p:spTree>
    <p:extLst>
      <p:ext uri="{BB962C8B-B14F-4D97-AF65-F5344CB8AC3E}">
        <p14:creationId xmlns:p14="http://schemas.microsoft.com/office/powerpoint/2010/main" val="22051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93192"/>
            <a:ext cx="4594412" cy="1172486"/>
          </a:xfrm>
        </p:spPr>
        <p:txBody>
          <a:bodyPr/>
          <a:lstStyle/>
          <a:p>
            <a:r>
              <a:rPr lang="en-US" dirty="0"/>
              <a:t>Contents</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1846729"/>
            <a:ext cx="4952681" cy="4288895"/>
          </a:xfrm>
        </p:spPr>
        <p:txBody>
          <a:bodyPr>
            <a:normAutofit fontScale="85000" lnSpcReduction="20000"/>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Features</a:t>
            </a:r>
          </a:p>
          <a:p>
            <a:pPr marL="457200" indent="-457200">
              <a:buFont typeface="Arial" panose="020B0604020202020204" pitchFamily="34" charset="0"/>
              <a:buChar char="•"/>
            </a:pPr>
            <a:r>
              <a:rPr lang="en-US" dirty="0"/>
              <a:t>Scope</a:t>
            </a:r>
          </a:p>
          <a:p>
            <a:pPr marL="457200" indent="-457200">
              <a:buFont typeface="Arial" panose="020B0604020202020204" pitchFamily="34" charset="0"/>
              <a:buChar char="•"/>
            </a:pPr>
            <a:r>
              <a:rPr lang="en-US" dirty="0"/>
              <a:t>Hardware Requirements</a:t>
            </a:r>
          </a:p>
          <a:p>
            <a:pPr marL="457200" indent="-457200">
              <a:buFont typeface="Arial" panose="020B0604020202020204" pitchFamily="34" charset="0"/>
              <a:buChar char="•"/>
            </a:pPr>
            <a:r>
              <a:rPr lang="en-US" dirty="0"/>
              <a:t>Software Requirements</a:t>
            </a:r>
          </a:p>
          <a:p>
            <a:pPr marL="457200" indent="-457200">
              <a:buFont typeface="Arial" panose="020B0604020202020204" pitchFamily="34" charset="0"/>
              <a:buChar char="•"/>
            </a:pPr>
            <a:r>
              <a:rPr lang="en-US" dirty="0"/>
              <a:t>Flow chart</a:t>
            </a:r>
          </a:p>
          <a:p>
            <a:pPr marL="457200" indent="-457200">
              <a:buFont typeface="Arial" panose="020B0604020202020204" pitchFamily="34" charset="0"/>
              <a:buChar char="•"/>
            </a:pPr>
            <a:r>
              <a:rPr lang="en-US" dirty="0"/>
              <a:t>Screenshots</a:t>
            </a:r>
          </a:p>
          <a:p>
            <a:pPr marL="457200" indent="-457200">
              <a:buFont typeface="Arial" panose="020B0604020202020204" pitchFamily="34" charset="0"/>
              <a:buChar char="•"/>
            </a:pPr>
            <a:r>
              <a:rPr lang="en-US" dirty="0"/>
              <a:t>Outputs</a:t>
            </a:r>
          </a:p>
          <a:p>
            <a:pPr marL="457200" indent="-457200">
              <a:buFont typeface="Arial" panose="020B0604020202020204" pitchFamily="34" charset="0"/>
              <a:buChar char="•"/>
            </a:pPr>
            <a:r>
              <a:rPr lang="en-US" dirty="0"/>
              <a:t>Conclusion</a:t>
            </a:r>
          </a:p>
          <a:p>
            <a:endParaRPr lang="en-US" dirty="0"/>
          </a:p>
          <a:p>
            <a:pPr marL="457200" indent="-457200">
              <a:buFont typeface="Arial" panose="020B0604020202020204" pitchFamily="34" charset="0"/>
              <a:buChar char="•"/>
            </a:pPr>
            <a:endParaRPr lang="en-US" dirty="0"/>
          </a:p>
        </p:txBody>
      </p:sp>
      <p:pic>
        <p:nvPicPr>
          <p:cNvPr id="12" name="Picture Placeholder 11" descr="A person cutting flowers">
            <a:extLst>
              <a:ext uri="{FF2B5EF4-FFF2-40B4-BE49-F238E27FC236}">
                <a16:creationId xmlns:a16="http://schemas.microsoft.com/office/drawing/2014/main" id="{985884F0-C48A-45A9-A8BE-181304834F9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86600" y="568324"/>
            <a:ext cx="4727448" cy="5715000"/>
          </a:xfrm>
        </p:spPr>
      </p:pic>
      <p:sp>
        <p:nvSpPr>
          <p:cNvPr id="2" name="Date Placeholder 1">
            <a:extLst>
              <a:ext uri="{FF2B5EF4-FFF2-40B4-BE49-F238E27FC236}">
                <a16:creationId xmlns:a16="http://schemas.microsoft.com/office/drawing/2014/main" id="{6B335B82-405E-4242-85B4-2B74C39FB6B2}"/>
              </a:ext>
            </a:extLst>
          </p:cNvPr>
          <p:cNvSpPr>
            <a:spLocks noGrp="1"/>
          </p:cNvSpPr>
          <p:nvPr>
            <p:ph type="dt" sz="half" idx="10"/>
          </p:nvPr>
        </p:nvSpPr>
        <p:spPr>
          <a:xfrm>
            <a:off x="458694" y="6416675"/>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47708B8-0261-4F63-A150-F20B7678753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17039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2871-B530-6EF9-B779-8E349D0D4F3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6AFA108-4745-5B3C-E4E5-44EA7D829192}"/>
              </a:ext>
            </a:extLst>
          </p:cNvPr>
          <p:cNvSpPr>
            <a:spLocks noGrp="1"/>
          </p:cNvSpPr>
          <p:nvPr>
            <p:ph idx="1"/>
          </p:nvPr>
        </p:nvSpPr>
        <p:spPr>
          <a:xfrm>
            <a:off x="838200" y="2724912"/>
            <a:ext cx="4952681" cy="2895959"/>
          </a:xfrm>
        </p:spPr>
        <p:txBody>
          <a:bodyPr>
            <a:normAutofit/>
          </a:bodyPr>
          <a:lstStyle/>
          <a:p>
            <a:pPr marL="342900" indent="-342900">
              <a:buFont typeface="Arial" panose="020B0604020202020204" pitchFamily="34" charset="0"/>
              <a:buChar char="•"/>
            </a:pPr>
            <a:r>
              <a:rPr lang="en-US" sz="2000" b="0" i="0" dirty="0">
                <a:solidFill>
                  <a:srgbClr val="000000"/>
                </a:solidFill>
                <a:effectLst/>
                <a:latin typeface="Arial" panose="020B0604020202020204" pitchFamily="34" charset="0"/>
              </a:rPr>
              <a:t>Crop prediction methodology is used to predict the suitable crop by sensing various parameter of soil( such as pH, Nitrogen, Phosphate, Potassium,) and also parameter related to atmosphere(such as rainfall, temperature).</a:t>
            </a:r>
          </a:p>
          <a:p>
            <a:endParaRPr lang="en-US" sz="2000" dirty="0">
              <a:solidFill>
                <a:srgbClr val="000000"/>
              </a:solidFill>
              <a:latin typeface="Arial" panose="020B0604020202020204" pitchFamily="34" charset="0"/>
            </a:endParaRPr>
          </a:p>
          <a:p>
            <a:endParaRPr lang="en-US" sz="2000" b="0" i="0" dirty="0">
              <a:solidFill>
                <a:srgbClr val="000000"/>
              </a:solidFill>
              <a:effectLst/>
              <a:latin typeface="Arial" panose="020B0604020202020204" pitchFamily="34" charset="0"/>
            </a:endParaRPr>
          </a:p>
        </p:txBody>
      </p:sp>
      <p:sp>
        <p:nvSpPr>
          <p:cNvPr id="4" name="Picture Placeholder 3">
            <a:extLst>
              <a:ext uri="{FF2B5EF4-FFF2-40B4-BE49-F238E27FC236}">
                <a16:creationId xmlns:a16="http://schemas.microsoft.com/office/drawing/2014/main" id="{361D9B97-8038-28EC-C735-BDD5495B6D57}"/>
              </a:ext>
            </a:extLst>
          </p:cNvPr>
          <p:cNvSpPr>
            <a:spLocks noGrp="1"/>
          </p:cNvSpPr>
          <p:nvPr>
            <p:ph type="pic" sz="quarter" idx="13"/>
          </p:nvPr>
        </p:nvSpPr>
        <p:spPr/>
      </p:sp>
      <p:sp>
        <p:nvSpPr>
          <p:cNvPr id="5" name="Date Placeholder 4">
            <a:extLst>
              <a:ext uri="{FF2B5EF4-FFF2-40B4-BE49-F238E27FC236}">
                <a16:creationId xmlns:a16="http://schemas.microsoft.com/office/drawing/2014/main" id="{85F8B9B2-4A4A-0D4F-AC9E-36C19A66975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D82E895-75F9-6D70-DA17-3032235EC75F}"/>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3CC220A-F3E8-2E8A-984E-03BB81890720}"/>
              </a:ext>
            </a:extLst>
          </p:cNvPr>
          <p:cNvSpPr>
            <a:spLocks noGrp="1"/>
          </p:cNvSpPr>
          <p:nvPr>
            <p:ph type="sldNum" sz="quarter" idx="12"/>
          </p:nvPr>
        </p:nvSpPr>
        <p:spPr/>
        <p:txBody>
          <a:bodyPr/>
          <a:lstStyle/>
          <a:p>
            <a:fld id="{73B850FF-6169-4056-8077-06FFA93A5366}" type="slidenum">
              <a:rPr lang="en-US" smtClean="0"/>
              <a:t>4</a:t>
            </a:fld>
            <a:endParaRPr lang="en-US" dirty="0"/>
          </a:p>
        </p:txBody>
      </p:sp>
    </p:spTree>
    <p:extLst>
      <p:ext uri="{BB962C8B-B14F-4D97-AF65-F5344CB8AC3E}">
        <p14:creationId xmlns:p14="http://schemas.microsoft.com/office/powerpoint/2010/main" val="74585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424-35BF-4DF1-BD71-2A332E958E2A}"/>
              </a:ext>
            </a:extLst>
          </p:cNvPr>
          <p:cNvSpPr>
            <a:spLocks noGrp="1"/>
          </p:cNvSpPr>
          <p:nvPr>
            <p:ph type="ctrTitle"/>
          </p:nvPr>
        </p:nvSpPr>
        <p:spPr>
          <a:xfrm>
            <a:off x="1293876" y="304801"/>
            <a:ext cx="9601200" cy="2301875"/>
          </a:xfrm>
        </p:spPr>
        <p:txBody>
          <a:bodyPr/>
          <a:lstStyle/>
          <a:p>
            <a:r>
              <a:rPr lang="en-US" dirty="0"/>
              <a:t>Topic one</a:t>
            </a:r>
          </a:p>
        </p:txBody>
      </p:sp>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t>Subtitle</a:t>
            </a:r>
          </a:p>
        </p:txBody>
      </p:sp>
      <p:pic>
        <p:nvPicPr>
          <p:cNvPr id="8" name="Picture Placeholder 7" descr="A person working on a computer">
            <a:extLst>
              <a:ext uri="{FF2B5EF4-FFF2-40B4-BE49-F238E27FC236}">
                <a16:creationId xmlns:a16="http://schemas.microsoft.com/office/drawing/2014/main" id="{6F6F1BE9-F0C4-46DC-91BA-5F4B45093B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3886200"/>
            <a:ext cx="4059936" cy="2971800"/>
          </a:xfrm>
        </p:spPr>
      </p:pic>
      <p:pic>
        <p:nvPicPr>
          <p:cNvPr id="10" name="Picture Placeholder 9" descr="A person smiling for the camera with an apron on">
            <a:extLst>
              <a:ext uri="{FF2B5EF4-FFF2-40B4-BE49-F238E27FC236}">
                <a16:creationId xmlns:a16="http://schemas.microsoft.com/office/drawing/2014/main" id="{AB22055B-C672-4A29-A75A-BF6CA54619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59936" y="3886200"/>
            <a:ext cx="4087368" cy="2971800"/>
          </a:xfrm>
        </p:spPr>
      </p:pic>
      <p:pic>
        <p:nvPicPr>
          <p:cNvPr id="12" name="Picture Placeholder 11" descr="A person smiling and holding a potted plant">
            <a:extLst>
              <a:ext uri="{FF2B5EF4-FFF2-40B4-BE49-F238E27FC236}">
                <a16:creationId xmlns:a16="http://schemas.microsoft.com/office/drawing/2014/main" id="{874FDFF7-0DFC-4712-8AE1-D19EA660B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32064" y="3886200"/>
            <a:ext cx="4059936" cy="2971800"/>
          </a:xfrm>
        </p:spPr>
      </p:pic>
    </p:spTree>
    <p:extLst>
      <p:ext uri="{BB962C8B-B14F-4D97-AF65-F5344CB8AC3E}">
        <p14:creationId xmlns:p14="http://schemas.microsoft.com/office/powerpoint/2010/main" val="396673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58694" y="365760"/>
            <a:ext cx="10895106" cy="1325563"/>
          </a:xfrm>
        </p:spPr>
        <p:txBody>
          <a:bodyPr>
            <a:normAutofit/>
          </a:bodyPr>
          <a:lstStyle/>
          <a:p>
            <a:r>
              <a:rPr lang="en-US" dirty="0"/>
              <a:t>Chart</a:t>
            </a:r>
          </a:p>
        </p:txBody>
      </p:sp>
      <p:graphicFrame>
        <p:nvGraphicFramePr>
          <p:cNvPr id="6" name="Content Placeholder 5" descr="Chart">
            <a:extLst>
              <a:ext uri="{FF2B5EF4-FFF2-40B4-BE49-F238E27FC236}">
                <a16:creationId xmlns:a16="http://schemas.microsoft.com/office/drawing/2014/main" id="{538E321B-9C06-4B05-AB98-A15DFBD7F60A}"/>
              </a:ext>
            </a:extLst>
          </p:cNvPr>
          <p:cNvGraphicFramePr>
            <a:graphicFrameLocks noGrp="1"/>
          </p:cNvGraphicFramePr>
          <p:nvPr>
            <p:ph idx="1"/>
            <p:extLst>
              <p:ext uri="{D42A27DB-BD31-4B8C-83A1-F6EECF244321}">
                <p14:modId xmlns:p14="http://schemas.microsoft.com/office/powerpoint/2010/main" val="1675595883"/>
              </p:ext>
            </p:extLst>
          </p:nvPr>
        </p:nvGraphicFramePr>
        <p:xfrm>
          <a:off x="458788" y="1949450"/>
          <a:ext cx="11274425" cy="4195763"/>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43ACF68-D003-4A43-B7B9-920004182B8A}"/>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E5EE13B5-A94C-4B2E-BC90-89EA8C6A9C5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497FCDC-3D84-40C2-9992-32E41951F8B3}"/>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6</a:t>
            </a:fld>
            <a:endParaRPr lang="en-US" dirty="0"/>
          </a:p>
        </p:txBody>
      </p:sp>
    </p:spTree>
    <p:extLst>
      <p:ext uri="{BB962C8B-B14F-4D97-AF65-F5344CB8AC3E}">
        <p14:creationId xmlns:p14="http://schemas.microsoft.com/office/powerpoint/2010/main" val="32705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458694" y="365760"/>
            <a:ext cx="10895106" cy="1325563"/>
          </a:xfrm>
        </p:spPr>
        <p:txBody>
          <a:bodyPr/>
          <a:lstStyle/>
          <a:p>
            <a:r>
              <a:rPr lang="en-US" dirty="0"/>
              <a:t>Table</a:t>
            </a:r>
          </a:p>
        </p:txBody>
      </p:sp>
      <p:graphicFrame>
        <p:nvGraphicFramePr>
          <p:cNvPr id="5" name="Table 5">
            <a:extLst>
              <a:ext uri="{FF2B5EF4-FFF2-40B4-BE49-F238E27FC236}">
                <a16:creationId xmlns:a16="http://schemas.microsoft.com/office/drawing/2014/main" id="{9B27E721-0778-4988-AD00-62B8F9CD8CF2}"/>
              </a:ext>
            </a:extLst>
          </p:cNvPr>
          <p:cNvGraphicFramePr>
            <a:graphicFrameLocks noGrp="1"/>
          </p:cNvGraphicFramePr>
          <p:nvPr>
            <p:ph idx="1"/>
            <p:extLst>
              <p:ext uri="{D42A27DB-BD31-4B8C-83A1-F6EECF244321}">
                <p14:modId xmlns:p14="http://schemas.microsoft.com/office/powerpoint/2010/main" val="2527899291"/>
              </p:ext>
            </p:extLst>
          </p:nvPr>
        </p:nvGraphicFramePr>
        <p:xfrm>
          <a:off x="458788" y="1949450"/>
          <a:ext cx="11274425" cy="3172810"/>
        </p:xfrm>
        <a:graphic>
          <a:graphicData uri="http://schemas.openxmlformats.org/drawingml/2006/table">
            <a:tbl>
              <a:tblPr firstRow="1" bandRow="1">
                <a:tableStyleId>{FABFCF23-3B69-468F-B69F-88F6DE6A72F2}</a:tableStyleId>
              </a:tblPr>
              <a:tblGrid>
                <a:gridCol w="2254885">
                  <a:extLst>
                    <a:ext uri="{9D8B030D-6E8A-4147-A177-3AD203B41FA5}">
                      <a16:colId xmlns:a16="http://schemas.microsoft.com/office/drawing/2014/main" val="2668618782"/>
                    </a:ext>
                  </a:extLst>
                </a:gridCol>
                <a:gridCol w="2254885">
                  <a:extLst>
                    <a:ext uri="{9D8B030D-6E8A-4147-A177-3AD203B41FA5}">
                      <a16:colId xmlns:a16="http://schemas.microsoft.com/office/drawing/2014/main" val="55055441"/>
                    </a:ext>
                  </a:extLst>
                </a:gridCol>
                <a:gridCol w="2254885">
                  <a:extLst>
                    <a:ext uri="{9D8B030D-6E8A-4147-A177-3AD203B41FA5}">
                      <a16:colId xmlns:a16="http://schemas.microsoft.com/office/drawing/2014/main" val="2267044822"/>
                    </a:ext>
                  </a:extLst>
                </a:gridCol>
                <a:gridCol w="2254885">
                  <a:extLst>
                    <a:ext uri="{9D8B030D-6E8A-4147-A177-3AD203B41FA5}">
                      <a16:colId xmlns:a16="http://schemas.microsoft.com/office/drawing/2014/main" val="2573511141"/>
                    </a:ext>
                  </a:extLst>
                </a:gridCol>
                <a:gridCol w="2254885">
                  <a:extLst>
                    <a:ext uri="{9D8B030D-6E8A-4147-A177-3AD203B41FA5}">
                      <a16:colId xmlns:a16="http://schemas.microsoft.com/office/drawing/2014/main" val="4062844997"/>
                    </a:ext>
                  </a:extLst>
                </a:gridCol>
              </a:tblGrid>
              <a:tr h="634562">
                <a:tc>
                  <a:txBody>
                    <a:bodyPr/>
                    <a:lstStyle/>
                    <a:p>
                      <a:endParaRPr lang="en-US" dirty="0"/>
                    </a:p>
                  </a:txBody>
                  <a:tcPr anchor="ctr"/>
                </a:tc>
                <a:tc>
                  <a:txBody>
                    <a:bodyPr/>
                    <a:lstStyle/>
                    <a:p>
                      <a:pPr algn="ctr"/>
                      <a:r>
                        <a:rPr lang="en-US" b="0" dirty="0">
                          <a:solidFill>
                            <a:schemeClr val="tx1"/>
                          </a:solidFill>
                        </a:rPr>
                        <a:t>Category 1</a:t>
                      </a:r>
                    </a:p>
                  </a:txBody>
                  <a:tcPr anchor="ctr"/>
                </a:tc>
                <a:tc>
                  <a:txBody>
                    <a:bodyPr/>
                    <a:lstStyle/>
                    <a:p>
                      <a:pPr algn="ctr"/>
                      <a:r>
                        <a:rPr lang="en-US" b="0" dirty="0">
                          <a:solidFill>
                            <a:schemeClr val="tx1"/>
                          </a:solidFill>
                        </a:rPr>
                        <a:t>Category 2</a:t>
                      </a:r>
                    </a:p>
                  </a:txBody>
                  <a:tcPr anchor="ctr"/>
                </a:tc>
                <a:tc>
                  <a:txBody>
                    <a:bodyPr/>
                    <a:lstStyle/>
                    <a:p>
                      <a:pPr algn="ctr"/>
                      <a:r>
                        <a:rPr lang="en-US" b="0" dirty="0">
                          <a:solidFill>
                            <a:schemeClr val="tx1"/>
                          </a:solidFill>
                        </a:rPr>
                        <a:t>Category 3</a:t>
                      </a:r>
                    </a:p>
                  </a:txBody>
                  <a:tcPr anchor="ctr"/>
                </a:tc>
                <a:tc>
                  <a:txBody>
                    <a:bodyPr/>
                    <a:lstStyle/>
                    <a:p>
                      <a:pPr algn="ctr"/>
                      <a:r>
                        <a:rPr lang="en-US" b="0" dirty="0">
                          <a:solidFill>
                            <a:schemeClr val="tx1"/>
                          </a:solidFill>
                        </a:rPr>
                        <a:t>Category 4</a:t>
                      </a:r>
                    </a:p>
                  </a:txBody>
                  <a:tcPr anchor="ctr"/>
                </a:tc>
                <a:extLst>
                  <a:ext uri="{0D108BD9-81ED-4DB2-BD59-A6C34878D82A}">
                    <a16:rowId xmlns:a16="http://schemas.microsoft.com/office/drawing/2014/main" val="350798894"/>
                  </a:ext>
                </a:extLst>
              </a:tr>
              <a:tr h="634562">
                <a:tc>
                  <a:txBody>
                    <a:bodyPr/>
                    <a:lstStyle/>
                    <a:p>
                      <a:pPr algn="ctr"/>
                      <a:r>
                        <a:rPr lang="en-US" dirty="0"/>
                        <a:t>Item 1</a:t>
                      </a:r>
                    </a:p>
                  </a:txBody>
                  <a:tcPr anchor="ctr">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2.3</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5</a:t>
                      </a:r>
                      <a:r>
                        <a:rPr lang="en-US" sz="1800" dirty="0"/>
                        <a:t>.0</a:t>
                      </a:r>
                      <a:endParaRPr lang="en-US" dirty="0"/>
                    </a:p>
                  </a:txBody>
                  <a:tcPr anchor="ctr">
                    <a:lnL w="6350" cap="flat" cmpd="sng" algn="ctr">
                      <a:solidFill>
                        <a:schemeClr val="accent1"/>
                      </a:solidFill>
                      <a:prstDash val="solid"/>
                      <a:round/>
                      <a:headEnd type="none" w="med" len="med"/>
                      <a:tailEnd type="none" w="med" len="med"/>
                    </a:lnL>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33223861"/>
                  </a:ext>
                </a:extLst>
              </a:tr>
              <a:tr h="634562">
                <a:tc>
                  <a:txBody>
                    <a:bodyPr/>
                    <a:lstStyle/>
                    <a:p>
                      <a:pPr algn="ctr"/>
                      <a:r>
                        <a:rPr lang="en-US" dirty="0"/>
                        <a:t>Item 2</a:t>
                      </a:r>
                    </a:p>
                  </a:txBody>
                  <a:tcPr anchor="ctr">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3</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89937582"/>
                  </a:ext>
                </a:extLst>
              </a:tr>
              <a:tr h="634562">
                <a:tc>
                  <a:txBody>
                    <a:bodyPr/>
                    <a:lstStyle/>
                    <a:p>
                      <a:pPr algn="ctr"/>
                      <a:r>
                        <a:rPr lang="en-US" dirty="0"/>
                        <a:t>Item 3</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2.8</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9109582"/>
                  </a:ext>
                </a:extLst>
              </a:tr>
              <a:tr h="634562">
                <a:tc>
                  <a:txBody>
                    <a:bodyPr/>
                    <a:lstStyle/>
                    <a:p>
                      <a:pPr algn="ctr"/>
                      <a:r>
                        <a:rPr lang="en-US" dirty="0"/>
                        <a:t>Item 4</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2.2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7</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56496180"/>
                  </a:ext>
                </a:extLst>
              </a:tr>
            </a:tbl>
          </a:graphicData>
        </a:graphic>
      </p:graphicFrame>
      <p:sp>
        <p:nvSpPr>
          <p:cNvPr id="3" name="Date Placeholder 2">
            <a:extLst>
              <a:ext uri="{FF2B5EF4-FFF2-40B4-BE49-F238E27FC236}">
                <a16:creationId xmlns:a16="http://schemas.microsoft.com/office/drawing/2014/main" id="{B9E587FE-8311-4A07-BDAC-4C704111FE76}"/>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7</a:t>
            </a:fld>
            <a:endParaRPr lang="en-US" dirty="0"/>
          </a:p>
        </p:txBody>
      </p:sp>
    </p:spTree>
    <p:extLst>
      <p:ext uri="{BB962C8B-B14F-4D97-AF65-F5344CB8AC3E}">
        <p14:creationId xmlns:p14="http://schemas.microsoft.com/office/powerpoint/2010/main" val="353542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5114-0355-4D19-9113-93130B3EC822}"/>
              </a:ext>
            </a:extLst>
          </p:cNvPr>
          <p:cNvSpPr>
            <a:spLocks noGrp="1"/>
          </p:cNvSpPr>
          <p:nvPr>
            <p:ph type="ctrTitle"/>
          </p:nvPr>
        </p:nvSpPr>
        <p:spPr>
          <a:xfrm>
            <a:off x="1071223" y="1066800"/>
            <a:ext cx="5367527" cy="2833528"/>
          </a:xfrm>
        </p:spPr>
        <p:txBody>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1512BB8A-9200-4610-BA7C-A6095EE22836}"/>
              </a:ext>
            </a:extLst>
          </p:cNvPr>
          <p:cNvSpPr>
            <a:spLocks noGrp="1"/>
          </p:cNvSpPr>
          <p:nvPr>
            <p:ph type="subTitle" idx="1"/>
          </p:nvPr>
        </p:nvSpPr>
        <p:spPr>
          <a:xfrm>
            <a:off x="1071223" y="4074784"/>
            <a:ext cx="5367526" cy="1640216"/>
          </a:xfrm>
        </p:spPr>
        <p:txBody>
          <a:bodyPr/>
          <a:lstStyle/>
          <a:p>
            <a:r>
              <a:rPr lang="en-US" dirty="0"/>
              <a:t>Walt Disney</a:t>
            </a:r>
          </a:p>
        </p:txBody>
      </p:sp>
      <p:pic>
        <p:nvPicPr>
          <p:cNvPr id="7" name="Picture Placeholder 6" descr="A person smiling and holding a potted plant">
            <a:extLst>
              <a:ext uri="{FF2B5EF4-FFF2-40B4-BE49-F238E27FC236}">
                <a16:creationId xmlns:a16="http://schemas.microsoft.com/office/drawing/2014/main" id="{5EED15B2-5A37-4992-B758-F650744AD86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13448" y="1014984"/>
            <a:ext cx="4123944" cy="2322576"/>
          </a:xfrm>
        </p:spPr>
      </p:pic>
      <p:pic>
        <p:nvPicPr>
          <p:cNvPr id="9" name="Picture Placeholder 8" descr="A person smiling for the camera with an apron on">
            <a:extLst>
              <a:ext uri="{FF2B5EF4-FFF2-40B4-BE49-F238E27FC236}">
                <a16:creationId xmlns:a16="http://schemas.microsoft.com/office/drawing/2014/main" id="{CE40F3D6-7D7D-487C-88CC-23A425AE734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013448" y="3511296"/>
            <a:ext cx="4123944" cy="2322576"/>
          </a:xfrm>
        </p:spPr>
      </p:pic>
      <p:sp>
        <p:nvSpPr>
          <p:cNvPr id="4" name="Date Placeholder 3">
            <a:extLst>
              <a:ext uri="{FF2B5EF4-FFF2-40B4-BE49-F238E27FC236}">
                <a16:creationId xmlns:a16="http://schemas.microsoft.com/office/drawing/2014/main" id="{0BA23363-83BE-4349-92EA-EE099CAC863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04F0EFF-0C75-4FEF-ABD0-39CCA9A0507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8</a:t>
            </a:fld>
            <a:endParaRPr lang="en-US" dirty="0"/>
          </a:p>
        </p:txBody>
      </p:sp>
    </p:spTree>
    <p:extLst>
      <p:ext uri="{BB962C8B-B14F-4D97-AF65-F5344CB8AC3E}">
        <p14:creationId xmlns:p14="http://schemas.microsoft.com/office/powerpoint/2010/main" val="206676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a:xfrm>
            <a:off x="458694" y="365760"/>
            <a:ext cx="10895106" cy="1325563"/>
          </a:xfrm>
        </p:spPr>
        <p:txBody>
          <a:bodyPr/>
          <a:lstStyle/>
          <a:p>
            <a:r>
              <a:rPr lang="en-US" dirty="0"/>
              <a:t>Team</a:t>
            </a:r>
          </a:p>
        </p:txBody>
      </p:sp>
      <p:graphicFrame>
        <p:nvGraphicFramePr>
          <p:cNvPr id="5" name="SmartArt Placeholder 4" descr="Team headshots&#10;">
            <a:extLst>
              <a:ext uri="{FF2B5EF4-FFF2-40B4-BE49-F238E27FC236}">
                <a16:creationId xmlns:a16="http://schemas.microsoft.com/office/drawing/2014/main" id="{B27B1572-67BC-44DF-9728-D4CE35FD0CFE}"/>
              </a:ext>
            </a:extLst>
          </p:cNvPr>
          <p:cNvGraphicFramePr>
            <a:graphicFrameLocks noGrp="1"/>
          </p:cNvGraphicFramePr>
          <p:nvPr>
            <p:ph idx="1"/>
            <p:extLst>
              <p:ext uri="{D42A27DB-BD31-4B8C-83A1-F6EECF244321}">
                <p14:modId xmlns:p14="http://schemas.microsoft.com/office/powerpoint/2010/main" val="3745757953"/>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FB60A4A6-1E81-4E15-BACB-2FC11969FDCB}"/>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9</a:t>
            </a:fld>
            <a:endParaRPr lang="en-US" dirty="0"/>
          </a:p>
        </p:txBody>
      </p:sp>
    </p:spTree>
    <p:extLst>
      <p:ext uri="{BB962C8B-B14F-4D97-AF65-F5344CB8AC3E}">
        <p14:creationId xmlns:p14="http://schemas.microsoft.com/office/powerpoint/2010/main" val="39813747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8EF3A0-5A01-4576-8764-452FD3A2CB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41377AF-B80E-4F93-8088-50DE225F3452}">
  <ds:schemaRefs>
    <ds:schemaRef ds:uri="http://schemas.microsoft.com/sharepoint/v3/contenttype/forms"/>
  </ds:schemaRefs>
</ds:datastoreItem>
</file>

<file path=customXml/itemProps3.xml><?xml version="1.0" encoding="utf-8"?>
<ds:datastoreItem xmlns:ds="http://schemas.openxmlformats.org/officeDocument/2006/customXml" ds:itemID="{9841D0F8-A96E-436B-B6A7-2AFF6F30F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Dappled design</Template>
  <TotalTime>76</TotalTime>
  <Words>554</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Calibri</vt:lpstr>
      <vt:lpstr>Sabon Next LT</vt:lpstr>
      <vt:lpstr>DappledVTI</vt:lpstr>
      <vt:lpstr>Crop Recommendation using ML</vt:lpstr>
      <vt:lpstr>Guided By</vt:lpstr>
      <vt:lpstr>Contents</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using ML</dc:title>
  <dc:creator>Aman kumar</dc:creator>
  <cp:lastModifiedBy>Aman kumar</cp:lastModifiedBy>
  <cp:revision>2</cp:revision>
  <dcterms:created xsi:type="dcterms:W3CDTF">2022-12-04T14:30:32Z</dcterms:created>
  <dcterms:modified xsi:type="dcterms:W3CDTF">2022-12-04T15:46:39Z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