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20"/>
  </p:notesMasterIdLst>
  <p:sldIdLst>
    <p:sldId id="256" r:id="rId2"/>
    <p:sldId id="259" r:id="rId3"/>
    <p:sldId id="260" r:id="rId4"/>
    <p:sldId id="263" r:id="rId5"/>
    <p:sldId id="264" r:id="rId6"/>
    <p:sldId id="265" r:id="rId7"/>
    <p:sldId id="261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6F9028-67E7-F848-AE7A-E1AA8F0DCAD3}" v="8052" dt="2023-01-19T22:42:51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6"/>
    <p:restoredTop sz="86408"/>
  </p:normalViewPr>
  <p:slideViewPr>
    <p:cSldViewPr snapToGrid="0">
      <p:cViewPr varScale="1">
        <p:scale>
          <a:sx n="91" d="100"/>
          <a:sy n="91" d="100"/>
        </p:scale>
        <p:origin x="192" y="4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Corzine" userId="99907bd132d4c584" providerId="LiveId" clId="{D76F9028-67E7-F848-AE7A-E1AA8F0DCAD3}"/>
    <pc:docChg chg="undo custSel addSld delSld modSld">
      <pc:chgData name="Scott Corzine" userId="99907bd132d4c584" providerId="LiveId" clId="{D76F9028-67E7-F848-AE7A-E1AA8F0DCAD3}" dt="2023-01-19T22:42:51.130" v="8368" actId="20577"/>
      <pc:docMkLst>
        <pc:docMk/>
      </pc:docMkLst>
      <pc:sldChg chg="modSp mod">
        <pc:chgData name="Scott Corzine" userId="99907bd132d4c584" providerId="LiveId" clId="{D76F9028-67E7-F848-AE7A-E1AA8F0DCAD3}" dt="2023-01-19T19:34:19.251" v="168" actId="27636"/>
        <pc:sldMkLst>
          <pc:docMk/>
          <pc:sldMk cId="2412091819" sldId="256"/>
        </pc:sldMkLst>
        <pc:spChg chg="mod">
          <ac:chgData name="Scott Corzine" userId="99907bd132d4c584" providerId="LiveId" clId="{D76F9028-67E7-F848-AE7A-E1AA8F0DCAD3}" dt="2023-01-19T19:32:29.238" v="53" actId="20577"/>
          <ac:spMkLst>
            <pc:docMk/>
            <pc:sldMk cId="2412091819" sldId="256"/>
            <ac:spMk id="2" creationId="{8A5762BB-DA0B-C5A9-A843-EF2A5F16EFB9}"/>
          </ac:spMkLst>
        </pc:spChg>
        <pc:spChg chg="mod">
          <ac:chgData name="Scott Corzine" userId="99907bd132d4c584" providerId="LiveId" clId="{D76F9028-67E7-F848-AE7A-E1AA8F0DCAD3}" dt="2023-01-19T19:34:19.251" v="168" actId="27636"/>
          <ac:spMkLst>
            <pc:docMk/>
            <pc:sldMk cId="2412091819" sldId="256"/>
            <ac:spMk id="3" creationId="{A9DB949B-1BCE-5EFE-BDF4-F994CEDD7750}"/>
          </ac:spMkLst>
        </pc:spChg>
      </pc:sldChg>
      <pc:sldChg chg="modSp new del mod">
        <pc:chgData name="Scott Corzine" userId="99907bd132d4c584" providerId="LiveId" clId="{D76F9028-67E7-F848-AE7A-E1AA8F0DCAD3}" dt="2023-01-19T20:37:06.250" v="3016" actId="2696"/>
        <pc:sldMkLst>
          <pc:docMk/>
          <pc:sldMk cId="2057201760" sldId="257"/>
        </pc:sldMkLst>
        <pc:spChg chg="mod">
          <ac:chgData name="Scott Corzine" userId="99907bd132d4c584" providerId="LiveId" clId="{D76F9028-67E7-F848-AE7A-E1AA8F0DCAD3}" dt="2023-01-19T19:34:55.657" v="170"/>
          <ac:spMkLst>
            <pc:docMk/>
            <pc:sldMk cId="2057201760" sldId="257"/>
            <ac:spMk id="2" creationId="{F37F5BA8-6F89-1F69-9B49-C7C241D9FC68}"/>
          </ac:spMkLst>
        </pc:spChg>
      </pc:sldChg>
      <pc:sldChg chg="modSp new add del mod modNotes">
        <pc:chgData name="Scott Corzine" userId="99907bd132d4c584" providerId="LiveId" clId="{D76F9028-67E7-F848-AE7A-E1AA8F0DCAD3}" dt="2023-01-19T22:41:33.936" v="8314" actId="2696"/>
        <pc:sldMkLst>
          <pc:docMk/>
          <pc:sldMk cId="3618288" sldId="258"/>
        </pc:sldMkLst>
        <pc:spChg chg="mod">
          <ac:chgData name="Scott Corzine" userId="99907bd132d4c584" providerId="LiveId" clId="{D76F9028-67E7-F848-AE7A-E1AA8F0DCAD3}" dt="2023-01-19T19:36:17.846" v="182" actId="20577"/>
          <ac:spMkLst>
            <pc:docMk/>
            <pc:sldMk cId="3618288" sldId="258"/>
            <ac:spMk id="2" creationId="{3873CC43-2AEF-0C8A-FA23-58BE61CD1141}"/>
          </ac:spMkLst>
        </pc:spChg>
        <pc:spChg chg="mod">
          <ac:chgData name="Scott Corzine" userId="99907bd132d4c584" providerId="LiveId" clId="{D76F9028-67E7-F848-AE7A-E1AA8F0DCAD3}" dt="2023-01-19T22:38:15.806" v="8220" actId="21"/>
          <ac:spMkLst>
            <pc:docMk/>
            <pc:sldMk cId="3618288" sldId="258"/>
            <ac:spMk id="3" creationId="{D87AA8CC-4ABE-1EE1-7BD1-DA70798A59AC}"/>
          </ac:spMkLst>
        </pc:spChg>
      </pc:sldChg>
      <pc:sldChg chg="addSp delSp modSp new del mod">
        <pc:chgData name="Scott Corzine" userId="99907bd132d4c584" providerId="LiveId" clId="{D76F9028-67E7-F848-AE7A-E1AA8F0DCAD3}" dt="2023-01-19T19:35:45.333" v="175" actId="2696"/>
        <pc:sldMkLst>
          <pc:docMk/>
          <pc:sldMk cId="604926231" sldId="258"/>
        </pc:sldMkLst>
        <pc:spChg chg="add del mod">
          <ac:chgData name="Scott Corzine" userId="99907bd132d4c584" providerId="LiveId" clId="{D76F9028-67E7-F848-AE7A-E1AA8F0DCAD3}" dt="2023-01-19T19:35:42.652" v="174"/>
          <ac:spMkLst>
            <pc:docMk/>
            <pc:sldMk cId="604926231" sldId="258"/>
            <ac:spMk id="2" creationId="{BCDA2740-9339-5CAA-EF40-CE6D715DAD4A}"/>
          </ac:spMkLst>
        </pc:spChg>
      </pc:sldChg>
      <pc:sldChg chg="modSp new mod">
        <pc:chgData name="Scott Corzine" userId="99907bd132d4c584" providerId="LiveId" clId="{D76F9028-67E7-F848-AE7A-E1AA8F0DCAD3}" dt="2023-01-19T22:42:51.130" v="8368" actId="20577"/>
        <pc:sldMkLst>
          <pc:docMk/>
          <pc:sldMk cId="2404296643" sldId="259"/>
        </pc:sldMkLst>
        <pc:spChg chg="mod">
          <ac:chgData name="Scott Corzine" userId="99907bd132d4c584" providerId="LiveId" clId="{D76F9028-67E7-F848-AE7A-E1AA8F0DCAD3}" dt="2023-01-19T19:40:08.163" v="229" actId="20577"/>
          <ac:spMkLst>
            <pc:docMk/>
            <pc:sldMk cId="2404296643" sldId="259"/>
            <ac:spMk id="2" creationId="{2B57C69D-B343-1CEA-92E5-FE5C5C8AE382}"/>
          </ac:spMkLst>
        </pc:spChg>
        <pc:spChg chg="mod">
          <ac:chgData name="Scott Corzine" userId="99907bd132d4c584" providerId="LiveId" clId="{D76F9028-67E7-F848-AE7A-E1AA8F0DCAD3}" dt="2023-01-19T22:42:51.130" v="8368" actId="20577"/>
          <ac:spMkLst>
            <pc:docMk/>
            <pc:sldMk cId="2404296643" sldId="259"/>
            <ac:spMk id="3" creationId="{BD8DC429-AF88-FEEF-EC0D-9539CAAB96E2}"/>
          </ac:spMkLst>
        </pc:spChg>
      </pc:sldChg>
      <pc:sldChg chg="modSp add modNotes">
        <pc:chgData name="Scott Corzine" userId="99907bd132d4c584" providerId="LiveId" clId="{D76F9028-67E7-F848-AE7A-E1AA8F0DCAD3}" dt="2023-01-19T20:55:07.752" v="3884" actId="20577"/>
        <pc:sldMkLst>
          <pc:docMk/>
          <pc:sldMk cId="3730455512" sldId="260"/>
        </pc:sldMkLst>
        <pc:spChg chg="mod">
          <ac:chgData name="Scott Corzine" userId="99907bd132d4c584" providerId="LiveId" clId="{D76F9028-67E7-F848-AE7A-E1AA8F0DCAD3}" dt="2023-01-19T19:49:52.527" v="344" actId="20577"/>
          <ac:spMkLst>
            <pc:docMk/>
            <pc:sldMk cId="3730455512" sldId="260"/>
            <ac:spMk id="2" creationId="{4BD6464E-C36F-A0EF-72B5-72598D885BD9}"/>
          </ac:spMkLst>
        </pc:spChg>
        <pc:spChg chg="mod">
          <ac:chgData name="Scott Corzine" userId="99907bd132d4c584" providerId="LiveId" clId="{D76F9028-67E7-F848-AE7A-E1AA8F0DCAD3}" dt="2023-01-19T20:55:07.752" v="3884" actId="20577"/>
          <ac:spMkLst>
            <pc:docMk/>
            <pc:sldMk cId="3730455512" sldId="260"/>
            <ac:spMk id="3" creationId="{81C669E4-DF7D-74EF-1187-BA347C39AA6A}"/>
          </ac:spMkLst>
        </pc:spChg>
      </pc:sldChg>
      <pc:sldChg chg="modSp add modNotes">
        <pc:chgData name="Scott Corzine" userId="99907bd132d4c584" providerId="LiveId" clId="{D76F9028-67E7-F848-AE7A-E1AA8F0DCAD3}" dt="2023-01-19T22:05:18.986" v="6618" actId="113"/>
        <pc:sldMkLst>
          <pc:docMk/>
          <pc:sldMk cId="2655703330" sldId="261"/>
        </pc:sldMkLst>
        <pc:spChg chg="mod">
          <ac:chgData name="Scott Corzine" userId="99907bd132d4c584" providerId="LiveId" clId="{D76F9028-67E7-F848-AE7A-E1AA8F0DCAD3}" dt="2023-01-19T21:51:42.654" v="6289" actId="20577"/>
          <ac:spMkLst>
            <pc:docMk/>
            <pc:sldMk cId="2655703330" sldId="261"/>
            <ac:spMk id="2" creationId="{168E44D9-FEAC-C001-933D-29A54D184078}"/>
          </ac:spMkLst>
        </pc:spChg>
        <pc:spChg chg="mod">
          <ac:chgData name="Scott Corzine" userId="99907bd132d4c584" providerId="LiveId" clId="{D76F9028-67E7-F848-AE7A-E1AA8F0DCAD3}" dt="2023-01-19T22:05:18.986" v="6618" actId="113"/>
          <ac:spMkLst>
            <pc:docMk/>
            <pc:sldMk cId="2655703330" sldId="261"/>
            <ac:spMk id="3" creationId="{8101A7E5-8288-E851-24D5-800306766E10}"/>
          </ac:spMkLst>
        </pc:spChg>
      </pc:sldChg>
      <pc:sldChg chg="modSp add del modNotes">
        <pc:chgData name="Scott Corzine" userId="99907bd132d4c584" providerId="LiveId" clId="{D76F9028-67E7-F848-AE7A-E1AA8F0DCAD3}" dt="2023-01-19T19:49:40.164" v="333" actId="2696"/>
        <pc:sldMkLst>
          <pc:docMk/>
          <pc:sldMk cId="3261305738" sldId="261"/>
        </pc:sldMkLst>
        <pc:spChg chg="mod">
          <ac:chgData name="Scott Corzine" userId="99907bd132d4c584" providerId="LiveId" clId="{D76F9028-67E7-F848-AE7A-E1AA8F0DCAD3}" dt="2023-01-19T19:49:37.851" v="332"/>
          <ac:spMkLst>
            <pc:docMk/>
            <pc:sldMk cId="3261305738" sldId="261"/>
            <ac:spMk id="2" creationId="{B77578DE-617E-8739-C86D-3D0E08A512D9}"/>
          </ac:spMkLst>
        </pc:spChg>
      </pc:sldChg>
      <pc:sldChg chg="modSp add del modNotes">
        <pc:chgData name="Scott Corzine" userId="99907bd132d4c584" providerId="LiveId" clId="{D76F9028-67E7-F848-AE7A-E1AA8F0DCAD3}" dt="2023-01-19T22:22:23.437" v="7701" actId="2696"/>
        <pc:sldMkLst>
          <pc:docMk/>
          <pc:sldMk cId="3151305956" sldId="262"/>
        </pc:sldMkLst>
        <pc:spChg chg="mod">
          <ac:chgData name="Scott Corzine" userId="99907bd132d4c584" providerId="LiveId" clId="{D76F9028-67E7-F848-AE7A-E1AA8F0DCAD3}" dt="2023-01-19T19:50:50.836" v="417" actId="20577"/>
          <ac:spMkLst>
            <pc:docMk/>
            <pc:sldMk cId="3151305956" sldId="262"/>
            <ac:spMk id="2" creationId="{C8C227CF-1A76-D639-2FB7-A8016DC8D9F3}"/>
          </ac:spMkLst>
        </pc:spChg>
      </pc:sldChg>
      <pc:sldChg chg="modSp new mod">
        <pc:chgData name="Scott Corzine" userId="99907bd132d4c584" providerId="LiveId" clId="{D76F9028-67E7-F848-AE7A-E1AA8F0DCAD3}" dt="2023-01-19T20:36:44.160" v="3014" actId="20577"/>
        <pc:sldMkLst>
          <pc:docMk/>
          <pc:sldMk cId="2511683858" sldId="263"/>
        </pc:sldMkLst>
        <pc:spChg chg="mod">
          <ac:chgData name="Scott Corzine" userId="99907bd132d4c584" providerId="LiveId" clId="{D76F9028-67E7-F848-AE7A-E1AA8F0DCAD3}" dt="2023-01-19T20:19:39.290" v="1862" actId="20577"/>
          <ac:spMkLst>
            <pc:docMk/>
            <pc:sldMk cId="2511683858" sldId="263"/>
            <ac:spMk id="2" creationId="{50843602-CA69-EA56-8729-FB666217759E}"/>
          </ac:spMkLst>
        </pc:spChg>
        <pc:spChg chg="mod">
          <ac:chgData name="Scott Corzine" userId="99907bd132d4c584" providerId="LiveId" clId="{D76F9028-67E7-F848-AE7A-E1AA8F0DCAD3}" dt="2023-01-19T20:36:44.160" v="3014" actId="20577"/>
          <ac:spMkLst>
            <pc:docMk/>
            <pc:sldMk cId="2511683858" sldId="263"/>
            <ac:spMk id="3" creationId="{52EA442A-3BB2-C30A-717A-B64180F54892}"/>
          </ac:spMkLst>
        </pc:spChg>
      </pc:sldChg>
      <pc:sldChg chg="modSp new">
        <pc:chgData name="Scott Corzine" userId="99907bd132d4c584" providerId="LiveId" clId="{D76F9028-67E7-F848-AE7A-E1AA8F0DCAD3}" dt="2023-01-19T21:16:18.299" v="4612" actId="21"/>
        <pc:sldMkLst>
          <pc:docMk/>
          <pc:sldMk cId="457942869" sldId="264"/>
        </pc:sldMkLst>
        <pc:spChg chg="mod">
          <ac:chgData name="Scott Corzine" userId="99907bd132d4c584" providerId="LiveId" clId="{D76F9028-67E7-F848-AE7A-E1AA8F0DCAD3}" dt="2023-01-19T20:37:45.518" v="3059" actId="20577"/>
          <ac:spMkLst>
            <pc:docMk/>
            <pc:sldMk cId="457942869" sldId="264"/>
            <ac:spMk id="2" creationId="{5012675B-C545-62B8-4679-F91752E0A988}"/>
          </ac:spMkLst>
        </pc:spChg>
        <pc:spChg chg="mod">
          <ac:chgData name="Scott Corzine" userId="99907bd132d4c584" providerId="LiveId" clId="{D76F9028-67E7-F848-AE7A-E1AA8F0DCAD3}" dt="2023-01-19T21:16:18.299" v="4612" actId="21"/>
          <ac:spMkLst>
            <pc:docMk/>
            <pc:sldMk cId="457942869" sldId="264"/>
            <ac:spMk id="3" creationId="{3E230411-55E9-8C69-F811-682EB6B6F5BF}"/>
          </ac:spMkLst>
        </pc:spChg>
      </pc:sldChg>
      <pc:sldChg chg="modSp new">
        <pc:chgData name="Scott Corzine" userId="99907bd132d4c584" providerId="LiveId" clId="{D76F9028-67E7-F848-AE7A-E1AA8F0DCAD3}" dt="2023-01-19T21:26:24.707" v="5305" actId="20577"/>
        <pc:sldMkLst>
          <pc:docMk/>
          <pc:sldMk cId="1505662036" sldId="265"/>
        </pc:sldMkLst>
        <pc:spChg chg="mod">
          <ac:chgData name="Scott Corzine" userId="99907bd132d4c584" providerId="LiveId" clId="{D76F9028-67E7-F848-AE7A-E1AA8F0DCAD3}" dt="2023-01-19T21:10:52.212" v="4411" actId="20577"/>
          <ac:spMkLst>
            <pc:docMk/>
            <pc:sldMk cId="1505662036" sldId="265"/>
            <ac:spMk id="2" creationId="{81484F62-3FB5-C60D-6655-7EBAAFBB6406}"/>
          </ac:spMkLst>
        </pc:spChg>
        <pc:spChg chg="mod">
          <ac:chgData name="Scott Corzine" userId="99907bd132d4c584" providerId="LiveId" clId="{D76F9028-67E7-F848-AE7A-E1AA8F0DCAD3}" dt="2023-01-19T21:26:24.707" v="5305" actId="20577"/>
          <ac:spMkLst>
            <pc:docMk/>
            <pc:sldMk cId="1505662036" sldId="265"/>
            <ac:spMk id="3" creationId="{9631DA42-B00F-0F42-0BB3-E98213FDF73D}"/>
          </ac:spMkLst>
        </pc:spChg>
      </pc:sldChg>
      <pc:sldChg chg="modSp new">
        <pc:chgData name="Scott Corzine" userId="99907bd132d4c584" providerId="LiveId" clId="{D76F9028-67E7-F848-AE7A-E1AA8F0DCAD3}" dt="2023-01-19T22:27:32.703" v="7821" actId="20577"/>
        <pc:sldMkLst>
          <pc:docMk/>
          <pc:sldMk cId="1604904382" sldId="266"/>
        </pc:sldMkLst>
        <pc:spChg chg="mod">
          <ac:chgData name="Scott Corzine" userId="99907bd132d4c584" providerId="LiveId" clId="{D76F9028-67E7-F848-AE7A-E1AA8F0DCAD3}" dt="2023-01-19T22:03:43.945" v="6499" actId="20577"/>
          <ac:spMkLst>
            <pc:docMk/>
            <pc:sldMk cId="1604904382" sldId="266"/>
            <ac:spMk id="2" creationId="{F857D8DB-BD0C-A6F3-5052-017CC795710D}"/>
          </ac:spMkLst>
        </pc:spChg>
        <pc:spChg chg="mod">
          <ac:chgData name="Scott Corzine" userId="99907bd132d4c584" providerId="LiveId" clId="{D76F9028-67E7-F848-AE7A-E1AA8F0DCAD3}" dt="2023-01-19T22:27:32.703" v="7821" actId="20577"/>
          <ac:spMkLst>
            <pc:docMk/>
            <pc:sldMk cId="1604904382" sldId="266"/>
            <ac:spMk id="3" creationId="{5FC28BFC-ECB7-AF0B-41ED-AE44190442E7}"/>
          </ac:spMkLst>
        </pc:spChg>
      </pc:sldChg>
      <pc:sldChg chg="modSp new">
        <pc:chgData name="Scott Corzine" userId="99907bd132d4c584" providerId="LiveId" clId="{D76F9028-67E7-F848-AE7A-E1AA8F0DCAD3}" dt="2023-01-19T22:25:38.488" v="7751" actId="20577"/>
        <pc:sldMkLst>
          <pc:docMk/>
          <pc:sldMk cId="3890794365" sldId="267"/>
        </pc:sldMkLst>
        <pc:spChg chg="mod">
          <ac:chgData name="Scott Corzine" userId="99907bd132d4c584" providerId="LiveId" clId="{D76F9028-67E7-F848-AE7A-E1AA8F0DCAD3}" dt="2023-01-19T22:25:12.252" v="7743" actId="20577"/>
          <ac:spMkLst>
            <pc:docMk/>
            <pc:sldMk cId="3890794365" sldId="267"/>
            <ac:spMk id="2" creationId="{E13E7873-8AB6-AD5E-31AE-6FA14C8F4EF4}"/>
          </ac:spMkLst>
        </pc:spChg>
        <pc:spChg chg="mod">
          <ac:chgData name="Scott Corzine" userId="99907bd132d4c584" providerId="LiveId" clId="{D76F9028-67E7-F848-AE7A-E1AA8F0DCAD3}" dt="2023-01-19T22:25:38.488" v="7751" actId="20577"/>
          <ac:spMkLst>
            <pc:docMk/>
            <pc:sldMk cId="3890794365" sldId="267"/>
            <ac:spMk id="3" creationId="{362988F9-125F-E9D1-0399-0C14CB4732F0}"/>
          </ac:spMkLst>
        </pc:spChg>
      </pc:sldChg>
      <pc:sldChg chg="modSp new">
        <pc:chgData name="Scott Corzine" userId="99907bd132d4c584" providerId="LiveId" clId="{D76F9028-67E7-F848-AE7A-E1AA8F0DCAD3}" dt="2023-01-19T22:27:19.192" v="7820" actId="20577"/>
        <pc:sldMkLst>
          <pc:docMk/>
          <pc:sldMk cId="233068653" sldId="268"/>
        </pc:sldMkLst>
        <pc:spChg chg="mod">
          <ac:chgData name="Scott Corzine" userId="99907bd132d4c584" providerId="LiveId" clId="{D76F9028-67E7-F848-AE7A-E1AA8F0DCAD3}" dt="2023-01-19T22:25:59.715" v="7778" actId="20577"/>
          <ac:spMkLst>
            <pc:docMk/>
            <pc:sldMk cId="233068653" sldId="268"/>
            <ac:spMk id="2" creationId="{B6ABCD68-EE3A-D262-610E-0D41272B08FE}"/>
          </ac:spMkLst>
        </pc:spChg>
        <pc:spChg chg="mod">
          <ac:chgData name="Scott Corzine" userId="99907bd132d4c584" providerId="LiveId" clId="{D76F9028-67E7-F848-AE7A-E1AA8F0DCAD3}" dt="2023-01-19T22:27:19.192" v="7820" actId="20577"/>
          <ac:spMkLst>
            <pc:docMk/>
            <pc:sldMk cId="233068653" sldId="268"/>
            <ac:spMk id="3" creationId="{03E8C937-14F9-0D26-9768-29CDB3A2219A}"/>
          </ac:spMkLst>
        </pc:spChg>
      </pc:sldChg>
      <pc:sldChg chg="modSp new">
        <pc:chgData name="Scott Corzine" userId="99907bd132d4c584" providerId="LiveId" clId="{D76F9028-67E7-F848-AE7A-E1AA8F0DCAD3}" dt="2023-01-19T22:32:34.649" v="8077" actId="20577"/>
        <pc:sldMkLst>
          <pc:docMk/>
          <pc:sldMk cId="3825222546" sldId="269"/>
        </pc:sldMkLst>
        <pc:spChg chg="mod">
          <ac:chgData name="Scott Corzine" userId="99907bd132d4c584" providerId="LiveId" clId="{D76F9028-67E7-F848-AE7A-E1AA8F0DCAD3}" dt="2023-01-19T22:29:19.123" v="7904" actId="20577"/>
          <ac:spMkLst>
            <pc:docMk/>
            <pc:sldMk cId="3825222546" sldId="269"/>
            <ac:spMk id="2" creationId="{8B711EDC-2CC0-40A7-2831-7DC9399777B4}"/>
          </ac:spMkLst>
        </pc:spChg>
        <pc:spChg chg="mod">
          <ac:chgData name="Scott Corzine" userId="99907bd132d4c584" providerId="LiveId" clId="{D76F9028-67E7-F848-AE7A-E1AA8F0DCAD3}" dt="2023-01-19T22:32:34.649" v="8077" actId="20577"/>
          <ac:spMkLst>
            <pc:docMk/>
            <pc:sldMk cId="3825222546" sldId="269"/>
            <ac:spMk id="3" creationId="{E0401EAE-A5C2-F66F-83C3-E11997F6E31D}"/>
          </ac:spMkLst>
        </pc:spChg>
      </pc:sldChg>
      <pc:sldChg chg="modSp new">
        <pc:chgData name="Scott Corzine" userId="99907bd132d4c584" providerId="LiveId" clId="{D76F9028-67E7-F848-AE7A-E1AA8F0DCAD3}" dt="2023-01-19T22:33:36.834" v="8123" actId="20577"/>
        <pc:sldMkLst>
          <pc:docMk/>
          <pc:sldMk cId="1316456721" sldId="270"/>
        </pc:sldMkLst>
        <pc:spChg chg="mod">
          <ac:chgData name="Scott Corzine" userId="99907bd132d4c584" providerId="LiveId" clId="{D76F9028-67E7-F848-AE7A-E1AA8F0DCAD3}" dt="2023-01-19T22:32:56.529" v="8106" actId="20577"/>
          <ac:spMkLst>
            <pc:docMk/>
            <pc:sldMk cId="1316456721" sldId="270"/>
            <ac:spMk id="2" creationId="{64F509C3-99BC-1CDB-7A62-5833BEA7A8EF}"/>
          </ac:spMkLst>
        </pc:spChg>
        <pc:spChg chg="mod">
          <ac:chgData name="Scott Corzine" userId="99907bd132d4c584" providerId="LiveId" clId="{D76F9028-67E7-F848-AE7A-E1AA8F0DCAD3}" dt="2023-01-19T22:33:36.834" v="8123" actId="20577"/>
          <ac:spMkLst>
            <pc:docMk/>
            <pc:sldMk cId="1316456721" sldId="270"/>
            <ac:spMk id="3" creationId="{1CC00918-06E0-55D0-B0B6-9013D2FF1F25}"/>
          </ac:spMkLst>
        </pc:spChg>
      </pc:sldChg>
      <pc:sldChg chg="modSp new">
        <pc:chgData name="Scott Corzine" userId="99907bd132d4c584" providerId="LiveId" clId="{D76F9028-67E7-F848-AE7A-E1AA8F0DCAD3}" dt="2023-01-19T22:35:55.949" v="8160" actId="20577"/>
        <pc:sldMkLst>
          <pc:docMk/>
          <pc:sldMk cId="3324433" sldId="271"/>
        </pc:sldMkLst>
        <pc:spChg chg="mod">
          <ac:chgData name="Scott Corzine" userId="99907bd132d4c584" providerId="LiveId" clId="{D76F9028-67E7-F848-AE7A-E1AA8F0DCAD3}" dt="2023-01-19T22:34:39.034" v="8135" actId="20577"/>
          <ac:spMkLst>
            <pc:docMk/>
            <pc:sldMk cId="3324433" sldId="271"/>
            <ac:spMk id="2" creationId="{51E9B550-9598-76FF-2C50-A7A68325FECE}"/>
          </ac:spMkLst>
        </pc:spChg>
        <pc:spChg chg="mod">
          <ac:chgData name="Scott Corzine" userId="99907bd132d4c584" providerId="LiveId" clId="{D76F9028-67E7-F848-AE7A-E1AA8F0DCAD3}" dt="2023-01-19T22:35:55.949" v="8160" actId="20577"/>
          <ac:spMkLst>
            <pc:docMk/>
            <pc:sldMk cId="3324433" sldId="271"/>
            <ac:spMk id="3" creationId="{B2E3C601-D2A5-CACA-20C6-DDB16FA4A58B}"/>
          </ac:spMkLst>
        </pc:spChg>
      </pc:sldChg>
      <pc:sldChg chg="modSp new">
        <pc:chgData name="Scott Corzine" userId="99907bd132d4c584" providerId="LiveId" clId="{D76F9028-67E7-F848-AE7A-E1AA8F0DCAD3}" dt="2023-01-19T22:37:04.821" v="8195" actId="20577"/>
        <pc:sldMkLst>
          <pc:docMk/>
          <pc:sldMk cId="3716795960" sldId="272"/>
        </pc:sldMkLst>
        <pc:spChg chg="mod">
          <ac:chgData name="Scott Corzine" userId="99907bd132d4c584" providerId="LiveId" clId="{D76F9028-67E7-F848-AE7A-E1AA8F0DCAD3}" dt="2023-01-19T22:36:14.890" v="8169" actId="20577"/>
          <ac:spMkLst>
            <pc:docMk/>
            <pc:sldMk cId="3716795960" sldId="272"/>
            <ac:spMk id="2" creationId="{FDFC923B-9971-FB1B-C3D8-619CA12EC8EE}"/>
          </ac:spMkLst>
        </pc:spChg>
        <pc:spChg chg="mod">
          <ac:chgData name="Scott Corzine" userId="99907bd132d4c584" providerId="LiveId" clId="{D76F9028-67E7-F848-AE7A-E1AA8F0DCAD3}" dt="2023-01-19T22:37:04.821" v="8195" actId="20577"/>
          <ac:spMkLst>
            <pc:docMk/>
            <pc:sldMk cId="3716795960" sldId="272"/>
            <ac:spMk id="3" creationId="{F49D64C3-57B6-268C-DF28-BB1F0D39166D}"/>
          </ac:spMkLst>
        </pc:spChg>
      </pc:sldChg>
      <pc:sldChg chg="modSp new">
        <pc:chgData name="Scott Corzine" userId="99907bd132d4c584" providerId="LiveId" clId="{D76F9028-67E7-F848-AE7A-E1AA8F0DCAD3}" dt="2023-01-19T22:37:56.496" v="8218" actId="20577"/>
        <pc:sldMkLst>
          <pc:docMk/>
          <pc:sldMk cId="2316961860" sldId="273"/>
        </pc:sldMkLst>
        <pc:spChg chg="mod">
          <ac:chgData name="Scott Corzine" userId="99907bd132d4c584" providerId="LiveId" clId="{D76F9028-67E7-F848-AE7A-E1AA8F0DCAD3}" dt="2023-01-19T22:37:30.316" v="8203" actId="20577"/>
          <ac:spMkLst>
            <pc:docMk/>
            <pc:sldMk cId="2316961860" sldId="273"/>
            <ac:spMk id="2" creationId="{AE0CB400-D5C7-3A59-6825-C81183079664}"/>
          </ac:spMkLst>
        </pc:spChg>
        <pc:spChg chg="mod">
          <ac:chgData name="Scott Corzine" userId="99907bd132d4c584" providerId="LiveId" clId="{D76F9028-67E7-F848-AE7A-E1AA8F0DCAD3}" dt="2023-01-19T22:37:56.496" v="8218" actId="20577"/>
          <ac:spMkLst>
            <pc:docMk/>
            <pc:sldMk cId="2316961860" sldId="273"/>
            <ac:spMk id="3" creationId="{E694E203-63D6-3FD6-6F23-53CF6C6B8674}"/>
          </ac:spMkLst>
        </pc:spChg>
      </pc:sldChg>
      <pc:sldChg chg="modSp new">
        <pc:chgData name="Scott Corzine" userId="99907bd132d4c584" providerId="LiveId" clId="{D76F9028-67E7-F848-AE7A-E1AA8F0DCAD3}" dt="2023-01-19T22:39:58.021" v="8284" actId="20577"/>
        <pc:sldMkLst>
          <pc:docMk/>
          <pc:sldMk cId="1219446810" sldId="274"/>
        </pc:sldMkLst>
        <pc:spChg chg="mod">
          <ac:chgData name="Scott Corzine" userId="99907bd132d4c584" providerId="LiveId" clId="{D76F9028-67E7-F848-AE7A-E1AA8F0DCAD3}" dt="2023-01-19T22:39:25.206" v="8266" actId="20577"/>
          <ac:spMkLst>
            <pc:docMk/>
            <pc:sldMk cId="1219446810" sldId="274"/>
            <ac:spMk id="2" creationId="{C2BF39DB-DD82-1CA8-E2CB-A2F6256A46C2}"/>
          </ac:spMkLst>
        </pc:spChg>
        <pc:spChg chg="mod">
          <ac:chgData name="Scott Corzine" userId="99907bd132d4c584" providerId="LiveId" clId="{D76F9028-67E7-F848-AE7A-E1AA8F0DCAD3}" dt="2023-01-19T22:39:58.021" v="8284" actId="20577"/>
          <ac:spMkLst>
            <pc:docMk/>
            <pc:sldMk cId="1219446810" sldId="274"/>
            <ac:spMk id="3" creationId="{4D6476CD-2174-238C-811D-2DF4C4AEB655}"/>
          </ac:spMkLst>
        </pc:spChg>
      </pc:sldChg>
      <pc:sldChg chg="modSp new">
        <pc:chgData name="Scott Corzine" userId="99907bd132d4c584" providerId="LiveId" clId="{D76F9028-67E7-F848-AE7A-E1AA8F0DCAD3}" dt="2023-01-19T22:40:35.559" v="8310" actId="20577"/>
        <pc:sldMkLst>
          <pc:docMk/>
          <pc:sldMk cId="3624001434" sldId="275"/>
        </pc:sldMkLst>
        <pc:spChg chg="mod">
          <ac:chgData name="Scott Corzine" userId="99907bd132d4c584" providerId="LiveId" clId="{D76F9028-67E7-F848-AE7A-E1AA8F0DCAD3}" dt="2023-01-19T22:40:11.700" v="8294" actId="20577"/>
          <ac:spMkLst>
            <pc:docMk/>
            <pc:sldMk cId="3624001434" sldId="275"/>
            <ac:spMk id="2" creationId="{98A6E1F3-3A68-59D3-A395-F2E4D2201905}"/>
          </ac:spMkLst>
        </pc:spChg>
        <pc:spChg chg="mod">
          <ac:chgData name="Scott Corzine" userId="99907bd132d4c584" providerId="LiveId" clId="{D76F9028-67E7-F848-AE7A-E1AA8F0DCAD3}" dt="2023-01-19T22:40:35.559" v="8310" actId="20577"/>
          <ac:spMkLst>
            <pc:docMk/>
            <pc:sldMk cId="3624001434" sldId="275"/>
            <ac:spMk id="3" creationId="{139E7F26-772C-D1A0-FE66-B4416F672A39}"/>
          </ac:spMkLst>
        </pc:spChg>
      </pc:sldChg>
      <pc:sldChg chg="new del">
        <pc:chgData name="Scott Corzine" userId="99907bd132d4c584" providerId="LiveId" clId="{D76F9028-67E7-F848-AE7A-E1AA8F0DCAD3}" dt="2023-01-19T22:41:33.858" v="8313" actId="680"/>
        <pc:sldMkLst>
          <pc:docMk/>
          <pc:sldMk cId="3624626081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F45AF-F466-854A-B2B3-463552C54973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E96AA-3C05-004D-8AE0-CAA14B1A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7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E96AA-3C05-004D-8AE0-CAA14B1A7C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40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E96AA-3C05-004D-8AE0-CAA14B1A7C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67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E96AA-3C05-004D-8AE0-CAA14B1A7C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4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E96AA-3C05-004D-8AE0-CAA14B1A7C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17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E96AA-3C05-004D-8AE0-CAA14B1A7C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07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E96AA-3C05-004D-8AE0-CAA14B1A7C8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26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E96AA-3C05-004D-8AE0-CAA14B1A7C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40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E96AA-3C05-004D-8AE0-CAA14B1A7C8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E96AA-3C05-004D-8AE0-CAA14B1A7C8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142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E96AA-3C05-004D-8AE0-CAA14B1A7C8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0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E96AA-3C05-004D-8AE0-CAA14B1A7C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30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E96AA-3C05-004D-8AE0-CAA14B1A7C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95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E96AA-3C05-004D-8AE0-CAA14B1A7C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7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E96AA-3C05-004D-8AE0-CAA14B1A7C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82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E96AA-3C05-004D-8AE0-CAA14B1A7C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19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E96AA-3C05-004D-8AE0-CAA14B1A7C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87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E96AA-3C05-004D-8AE0-CAA14B1A7C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93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E96AA-3C05-004D-8AE0-CAA14B1A7C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95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11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4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6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9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95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4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91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0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3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8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7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cott@corzine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ear-ice/presentations-advanced-ssh" TargetMode="External"/><Relationship Id="rId4" Type="http://schemas.openxmlformats.org/officeDocument/2006/relationships/hyperlink" Target="https://www.linkedin.com/in/srcorzin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F9E0E5F7-5136-E3CD-AC83-34D724B5A4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b="24260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EB96CAC-5A33-8303-9C73-1B3220A5D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524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762BB-DA0B-C5A9-A843-EF2A5F16E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7"/>
            <a:ext cx="3535679" cy="145096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Advanced SSH: </a:t>
            </a:r>
            <a:br>
              <a:rPr lang="en-US" dirty="0"/>
            </a:br>
            <a:r>
              <a:rPr lang="en-US" dirty="0"/>
              <a:t>It’s not just for Linux Anymore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B949B-1BCE-5EFE-BDF4-F994CEDD7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244336"/>
            <a:ext cx="3048000" cy="877585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Mac, Windows/WSL, Docker, GitHub, VPN Lite, Mobile, but still mostly Linux &amp; Unix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54BE46-239F-BB50-4643-61FF5943B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091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CD68-EE3A-D262-610E-0D41272B0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Building Blocks (Quick)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8C937-14F9-0D26-9768-29CDB3A22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Tunnelling — One building block in the wall</a:t>
            </a:r>
          </a:p>
          <a:p>
            <a:r>
              <a:rPr lang="en-US" dirty="0"/>
              <a:t>SSH Channels</a:t>
            </a:r>
          </a:p>
          <a:p>
            <a:r>
              <a:rPr lang="en-US" dirty="0"/>
              <a:t>TCP Port Forwarding/Tunnelling</a:t>
            </a:r>
          </a:p>
          <a:p>
            <a:r>
              <a:rPr lang="en-US" dirty="0"/>
              <a:t>VPN-Lite with tunnelling</a:t>
            </a:r>
          </a:p>
          <a:p>
            <a:r>
              <a:rPr lang="en-US" dirty="0"/>
              <a:t>Protecting otherwise open ports / risking uncertain encryption</a:t>
            </a:r>
          </a:p>
          <a:p>
            <a:r>
              <a:rPr lang="en-US" dirty="0"/>
              <a:t>Potentially have just 1 open port with strong security</a:t>
            </a:r>
          </a:p>
          <a:p>
            <a:r>
              <a:rPr lang="en-US" dirty="0"/>
              <a:t>Things to avoid aka Don't make life difficult for Security, Networking, or Production</a:t>
            </a:r>
          </a:p>
        </p:txBody>
      </p:sp>
    </p:spTree>
    <p:extLst>
      <p:ext uri="{BB962C8B-B14F-4D97-AF65-F5344CB8AC3E}">
        <p14:creationId xmlns:p14="http://schemas.microsoft.com/office/powerpoint/2010/main" val="23306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1EDC-2CC0-40A7-2831-7DC93997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Intermediates (Quick)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01EAE-A5C2-F66F-83C3-E11997F6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Non-SSH commands with built-in use of SSH behind the scenes</a:t>
            </a:r>
          </a:p>
          <a:p>
            <a:r>
              <a:rPr lang="en-US" dirty="0" err="1"/>
              <a:t>Rsync</a:t>
            </a:r>
            <a:endParaRPr lang="en-US" dirty="0"/>
          </a:p>
          <a:p>
            <a:r>
              <a:rPr lang="en-US" dirty="0"/>
              <a:t>Git &amp; </a:t>
            </a:r>
            <a:r>
              <a:rPr lang="en-US" dirty="0" err="1"/>
              <a:t>Github</a:t>
            </a:r>
            <a:endParaRPr lang="en-US" dirty="0"/>
          </a:p>
          <a:p>
            <a:pPr lvl="2"/>
            <a:r>
              <a:rPr lang="en-US" dirty="0"/>
              <a:t>Git SSH signing</a:t>
            </a:r>
          </a:p>
          <a:p>
            <a:r>
              <a:rPr lang="en-US" dirty="0"/>
              <a:t>SFTP</a:t>
            </a:r>
          </a:p>
          <a:p>
            <a:pPr lvl="2"/>
            <a:r>
              <a:rPr lang="en-US" dirty="0" err="1"/>
              <a:t>Winscp</a:t>
            </a:r>
            <a:endParaRPr lang="en-US" dirty="0"/>
          </a:p>
          <a:p>
            <a:pPr lvl="2"/>
            <a:r>
              <a:rPr lang="en-US" dirty="0"/>
              <a:t>SFTPD Sites</a:t>
            </a:r>
          </a:p>
        </p:txBody>
      </p:sp>
    </p:spTree>
    <p:extLst>
      <p:ext uri="{BB962C8B-B14F-4D97-AF65-F5344CB8AC3E}">
        <p14:creationId xmlns:p14="http://schemas.microsoft.com/office/powerpoint/2010/main" val="3825222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09C3-99BC-1CDB-7A62-5833BEA7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Boxes/Bastion Hosts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00918-06E0-55D0-B0B6-9013D2FF1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a chokepoint to control, secure, and administer policy to chunks of your network</a:t>
            </a:r>
          </a:p>
          <a:p>
            <a:r>
              <a:rPr lang="en-US" dirty="0"/>
              <a:t>Cutting off a terminated employee should cut off access into the protected network</a:t>
            </a:r>
          </a:p>
          <a:p>
            <a:r>
              <a:rPr lang="en-US" dirty="0"/>
              <a:t>Only needed for incoming traffic and shouldn't be critical for production</a:t>
            </a:r>
          </a:p>
          <a:p>
            <a:r>
              <a:rPr lang="en-US" dirty="0"/>
              <a:t>If you can make them a disposable image then it can be cloned, brought up &amp; down, and replaced &amp; the old taken out of service if suspect or failed</a:t>
            </a:r>
          </a:p>
          <a:p>
            <a:r>
              <a:rPr lang="en-US" dirty="0"/>
              <a:t>See Key/Account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316456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B550-9598-76FF-2C50-A7A68325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Windows—Adding protection to RDP/port 3389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C601-D2A5-CACA-20C6-DDB16FA4A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tunnelling (unprotected dev ports, places, TBD)</a:t>
            </a:r>
          </a:p>
          <a:p>
            <a:r>
              <a:rPr lang="en-US" dirty="0"/>
              <a:t>Use for controlling</a:t>
            </a:r>
          </a:p>
        </p:txBody>
      </p:sp>
    </p:spTree>
    <p:extLst>
      <p:ext uri="{BB962C8B-B14F-4D97-AF65-F5344CB8AC3E}">
        <p14:creationId xmlns:p14="http://schemas.microsoft.com/office/powerpoint/2010/main" val="332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923B-9971-FB1B-C3D8-619CA12E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D64C3-57B6-268C-DF28-BB1F0D391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have it just need to turn it on/enable it</a:t>
            </a:r>
          </a:p>
          <a:p>
            <a:r>
              <a:rPr lang="en-US" dirty="0"/>
              <a:t>You can tunnel VNC through it providing a free, secure, rough remote desktop</a:t>
            </a:r>
          </a:p>
        </p:txBody>
      </p:sp>
    </p:spTree>
    <p:extLst>
      <p:ext uri="{BB962C8B-B14F-4D97-AF65-F5344CB8AC3E}">
        <p14:creationId xmlns:p14="http://schemas.microsoft.com/office/powerpoint/2010/main" val="3716795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B400-D5C7-3A59-6825-C81183079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Docker, Kubernetes, &amp;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4E203-63D6-3FD6-6F23-53CF6C6B8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in each container vs the hosts</a:t>
            </a:r>
          </a:p>
          <a:p>
            <a:r>
              <a:rPr lang="en-US" dirty="0"/>
              <a:t>Protecting the docker/</a:t>
            </a:r>
            <a:r>
              <a:rPr lang="en-US" dirty="0" err="1"/>
              <a:t>kubectl</a:t>
            </a:r>
            <a:r>
              <a:rPr lang="en-US" dirty="0"/>
              <a:t> port</a:t>
            </a:r>
          </a:p>
        </p:txBody>
      </p:sp>
    </p:spTree>
    <p:extLst>
      <p:ext uri="{BB962C8B-B14F-4D97-AF65-F5344CB8AC3E}">
        <p14:creationId xmlns:p14="http://schemas.microsoft.com/office/powerpoint/2010/main" val="2316961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39DB-DD82-1CA8-E2CB-A2F6256A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476CD-2174-238C-811D-2DF4C4AEB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SSH with MFA devices—PAM</a:t>
            </a:r>
          </a:p>
          <a:p>
            <a:r>
              <a:rPr lang="en-US" dirty="0"/>
              <a:t>Ways to weaken your keys — weak storage</a:t>
            </a:r>
          </a:p>
          <a:p>
            <a:r>
              <a:rPr lang="en-US" dirty="0"/>
              <a:t>Storing your SSH keys on </a:t>
            </a:r>
            <a:r>
              <a:rPr lang="en-US" dirty="0" err="1"/>
              <a:t>Yubikeys</a:t>
            </a:r>
            <a:r>
              <a:rPr lang="en-US" dirty="0"/>
              <a:t> or similar devices (maybe)</a:t>
            </a:r>
          </a:p>
          <a:p>
            <a:r>
              <a:rPr lang="en-US" dirty="0"/>
              <a:t>Storing your SSH keys in Keychain, Vault, </a:t>
            </a:r>
            <a:r>
              <a:rPr lang="en-US" dirty="0" err="1"/>
              <a:t>BitWarden</a:t>
            </a:r>
            <a:r>
              <a:rPr lang="en-US" dirty="0"/>
              <a:t>, or other places\</a:t>
            </a:r>
          </a:p>
          <a:p>
            <a:r>
              <a:rPr lang="en-US" dirty="0"/>
              <a:t>Host Key distribution\</a:t>
            </a:r>
          </a:p>
          <a:p>
            <a:r>
              <a:rPr lang="en-US" dirty="0"/>
              <a:t>User Public Key/Account distribution</a:t>
            </a:r>
          </a:p>
          <a:p>
            <a:r>
              <a:rPr lang="en-US" dirty="0"/>
              <a:t>SSH Certificates &amp; Certificate Authorities</a:t>
            </a:r>
          </a:p>
          <a:p>
            <a:r>
              <a:rPr lang="en-US" dirty="0"/>
              <a:t>AWS's hidden backdoor (System Manager)</a:t>
            </a:r>
          </a:p>
        </p:txBody>
      </p:sp>
    </p:spTree>
    <p:extLst>
      <p:ext uri="{BB962C8B-B14F-4D97-AF65-F5344CB8AC3E}">
        <p14:creationId xmlns:p14="http://schemas.microsoft.com/office/powerpoint/2010/main" val="1219446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E1F3-3A68-59D3-A395-F2E4D220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E7F26-772C-D1A0-FE66-B4416F672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SSH Keys</a:t>
            </a:r>
          </a:p>
        </p:txBody>
      </p:sp>
    </p:spTree>
    <p:extLst>
      <p:ext uri="{BB962C8B-B14F-4D97-AF65-F5344CB8AC3E}">
        <p14:creationId xmlns:p14="http://schemas.microsoft.com/office/powerpoint/2010/main" val="3624001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CC43-2AEF-0C8A-FA23-58BE61CD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A8CC-4ABE-1EE1-7BD1-DA70798A5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Mobile devices — Should you trust your critical resources to someone offering a free ride?</a:t>
            </a:r>
          </a:p>
          <a:p>
            <a:pPr marL="1143000" lvl="2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61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C69D-B343-1CEA-92E5-FE5C5C8A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Scott Corzine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DC429-AF88-FEEF-EC0D-9539CAAB9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"Guiding your team in building a Cloud/Enterprise platform that's secure, stable, and scalable for you to host your business applications or SaaS products”</a:t>
            </a:r>
          </a:p>
          <a:p>
            <a:r>
              <a:rPr lang="en-US" dirty="0"/>
              <a:t>I've worked in most of the infrastructure fields: Cloud, Database, Storage, Systems, Networking, and always with a strong emphasis on Security.</a:t>
            </a:r>
          </a:p>
          <a:p>
            <a:r>
              <a:rPr lang="en-US" dirty="0"/>
              <a:t>I grew up on hard-copy terminals on time-sharing systems and followed a minicomputer path.</a:t>
            </a:r>
          </a:p>
          <a:p>
            <a:r>
              <a:rPr lang="en-US" dirty="0"/>
              <a:t>Both as a consultant and in-house staff, I've provided architecture and operations experience across many industries: SaaS Provider, Backbone Provider, ISP, VAR, Finance, Global Manufacturing, Healthcare, Education, State &amp; Local Agencies, Retail, Non-Profits, etc.</a:t>
            </a:r>
          </a:p>
          <a:p>
            <a:r>
              <a:rPr lang="en-US" dirty="0">
                <a:hlinkClick r:id="rId3"/>
              </a:rPr>
              <a:t>scott@corzine.com</a:t>
            </a:r>
            <a:br>
              <a:rPr lang="en-US" dirty="0"/>
            </a:br>
            <a:r>
              <a:rPr lang="en-US" dirty="0">
                <a:hlinkClick r:id="rId4"/>
              </a:rPr>
              <a:t>https://www.linkedin.com/in/srcorzine/</a:t>
            </a:r>
            <a:br>
              <a:rPr lang="en-US" dirty="0"/>
            </a:br>
            <a:r>
              <a:rPr lang="en-US" dirty="0">
                <a:hlinkClick r:id="rId5"/>
              </a:rPr>
              <a:t>https://github.com/bear-ice</a:t>
            </a:r>
            <a:r>
              <a:rPr lang="en-US">
                <a:hlinkClick r:id="rId5"/>
              </a:rPr>
              <a:t>/presentations-advanced-ssh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9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464E-C36F-A0EF-72B5-72598D885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669E4-DF7D-74EF-1187-BA347C39A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SSH has two basic functions:</a:t>
            </a:r>
          </a:p>
          <a:p>
            <a:pPr lvl="2"/>
            <a:r>
              <a:rPr lang="en-US" dirty="0"/>
              <a:t>Connecting to a remote system as a terminal session</a:t>
            </a:r>
          </a:p>
          <a:p>
            <a:pPr lvl="2"/>
            <a:r>
              <a:rPr lang="en-US" dirty="0"/>
              <a:t>Executing a remote command (non-terminal)</a:t>
            </a:r>
          </a:p>
          <a:p>
            <a:r>
              <a:rPr lang="en-US" dirty="0"/>
              <a:t>OpenSSH (ssh) is the main SSH client for Linux, Mac, Unix, and Windows Subsystem for Linux (WSL)</a:t>
            </a:r>
          </a:p>
          <a:p>
            <a:r>
              <a:rPr lang="en-US" dirty="0"/>
              <a:t>SSH </a:t>
            </a:r>
            <a:r>
              <a:rPr lang="en-US" b="1" dirty="0"/>
              <a:t>does not</a:t>
            </a:r>
            <a:r>
              <a:rPr lang="en-US" dirty="0"/>
              <a:t> provide terminal emulation</a:t>
            </a:r>
          </a:p>
          <a:p>
            <a:pPr lvl="2"/>
            <a:r>
              <a:rPr lang="en-US" dirty="0"/>
              <a:t>This is done only by the original workstation, later chains of ssh just pass terminal control back to the originator</a:t>
            </a:r>
          </a:p>
          <a:p>
            <a:pPr lvl="2"/>
            <a:r>
              <a:rPr lang="en-US" dirty="0"/>
              <a:t>For Mac this emulation is natively provided by </a:t>
            </a:r>
            <a:r>
              <a:rPr lang="en-US" dirty="0" err="1"/>
              <a:t>Terminal.app</a:t>
            </a:r>
            <a:r>
              <a:rPr lang="en-US" dirty="0"/>
              <a:t>, but add-ons like </a:t>
            </a:r>
            <a:r>
              <a:rPr lang="en-US" dirty="0" err="1"/>
              <a:t>iTerm</a:t>
            </a:r>
            <a:r>
              <a:rPr lang="en-US" dirty="0"/>
              <a:t> are popular</a:t>
            </a:r>
          </a:p>
          <a:p>
            <a:pPr lvl="2"/>
            <a:r>
              <a:rPr lang="en-US" dirty="0"/>
              <a:t>Linux GUI emulators like </a:t>
            </a:r>
            <a:r>
              <a:rPr lang="en-US" dirty="0" err="1"/>
              <a:t>xterm</a:t>
            </a:r>
            <a:r>
              <a:rPr lang="en-US" dirty="0"/>
              <a:t>, GNOME terminal, and </a:t>
            </a:r>
            <a:r>
              <a:rPr lang="en-US" dirty="0" err="1"/>
              <a:t>Konsole</a:t>
            </a:r>
            <a:r>
              <a:rPr lang="en-US" dirty="0"/>
              <a:t> are in most distributions and many others exist</a:t>
            </a:r>
          </a:p>
          <a:p>
            <a:pPr lvl="2"/>
            <a:r>
              <a:rPr lang="en-US" dirty="0"/>
              <a:t>Windows has the biggest issue, the default command window doesn’t provide real terminal emulation</a:t>
            </a:r>
          </a:p>
          <a:p>
            <a:pPr lvl="2"/>
            <a:r>
              <a:rPr lang="en-US" dirty="0"/>
              <a:t>Programs like PuTTY act as both terminal emulator and SSH client—once on the remote system they are the same as the rest</a:t>
            </a:r>
          </a:p>
          <a:p>
            <a:pPr lvl="2"/>
            <a:r>
              <a:rPr lang="en-US" dirty="0"/>
              <a:t>OpenSSH can be installed for command line on Windows via methods like </a:t>
            </a:r>
            <a:r>
              <a:rPr lang="en-US" dirty="0" err="1"/>
              <a:t>CygWin</a:t>
            </a:r>
            <a:r>
              <a:rPr lang="en-US" dirty="0"/>
              <a:t>, Git for Windows, package managers</a:t>
            </a:r>
          </a:p>
        </p:txBody>
      </p:sp>
    </p:spTree>
    <p:extLst>
      <p:ext uri="{BB962C8B-B14F-4D97-AF65-F5344CB8AC3E}">
        <p14:creationId xmlns:p14="http://schemas.microsoft.com/office/powerpoint/2010/main" val="373045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3602-CA69-EA56-8729-FB666217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</a:t>
            </a:r>
            <a:r>
              <a:rPr lang="en-US" dirty="0" err="1"/>
              <a:t>BasiCS</a:t>
            </a:r>
            <a:r>
              <a:rPr lang="en-US" dirty="0"/>
              <a:t>—Remote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A442A-3BB2-C30A-717A-B64180F54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ssh is invoked with just a remote hostname (or </a:t>
            </a:r>
            <a:r>
              <a:rPr lang="en-US" dirty="0" err="1"/>
              <a:t>user@hostname</a:t>
            </a:r>
            <a:r>
              <a:rPr lang="en-US" dirty="0"/>
              <a:t>) it treats the connection as an interactive terminal session</a:t>
            </a:r>
          </a:p>
          <a:p>
            <a:pPr lvl="2"/>
            <a:r>
              <a:rPr lang="en-US" dirty="0"/>
              <a:t>This enables certain unseen functions of the protocol and informs the remote to setup accordingly</a:t>
            </a:r>
          </a:p>
          <a:p>
            <a:r>
              <a:rPr lang="en-US" dirty="0"/>
              <a:t>If ssh is invoked with additional arguments, it tells the remote to execute those arguments as a command and to exit afterwards</a:t>
            </a:r>
          </a:p>
          <a:p>
            <a:r>
              <a:rPr lang="en-US" dirty="0"/>
              <a:t>ssh will set its exit/status code to match the remote commands, this makes it easy to do Linux/Unix shell scripting as normal, almost as if everything was local</a:t>
            </a:r>
          </a:p>
          <a:p>
            <a:r>
              <a:rPr lang="en-US" dirty="0"/>
              <a:t>In command mode the special terminal support will not be enabled (unless “ssh –t” is included)—this means that only Linux/Unix stdin, </a:t>
            </a:r>
            <a:r>
              <a:rPr lang="en-US" dirty="0" err="1"/>
              <a:t>stdout</a:t>
            </a:r>
            <a:r>
              <a:rPr lang="en-US" dirty="0"/>
              <a:t>, and stderr will be passed between the caller of the ssh command and the remote command</a:t>
            </a:r>
          </a:p>
        </p:txBody>
      </p:sp>
    </p:spTree>
    <p:extLst>
      <p:ext uri="{BB962C8B-B14F-4D97-AF65-F5344CB8AC3E}">
        <p14:creationId xmlns:p14="http://schemas.microsoft.com/office/powerpoint/2010/main" val="251168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675B-C545-62B8-4679-F91752E0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Basics—Client Server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30411-55E9-8C69-F811-682EB6B6F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many protocols, SSH/ssh is the name of both the protocol and the most common client</a:t>
            </a:r>
          </a:p>
          <a:p>
            <a:r>
              <a:rPr lang="en-US" dirty="0"/>
              <a:t>SSH is a client-server TCP protocol between the local client (“ssh”, PuTTY, etc.) and a remote server program, normally named “sshd” on a remote Linux/Unix system</a:t>
            </a:r>
          </a:p>
          <a:p>
            <a:pPr lvl="2"/>
            <a:r>
              <a:rPr lang="en-US" dirty="0"/>
              <a:t>Note that this doesn’t restrict using SSH to connect to some “Client” systems like Mac, Linux, or WSL laptops or even Docker containers </a:t>
            </a:r>
            <a:r>
              <a:rPr lang="en-US" b="1" dirty="0"/>
              <a:t>if incoming SSH connections are enabled (“remote login” for Mac)</a:t>
            </a:r>
            <a:endParaRPr lang="en-US" dirty="0"/>
          </a:p>
          <a:p>
            <a:r>
              <a:rPr lang="en-US" dirty="0"/>
              <a:t>The protocol is built around the traditional Unix (&amp; Linux) terminal/command model</a:t>
            </a:r>
          </a:p>
          <a:p>
            <a:pPr lvl="2"/>
            <a:r>
              <a:rPr lang="en-US" dirty="0"/>
              <a:t>This mostly matters for the server, other server systems (i.e. non-WSL Windows) may need to adapt</a:t>
            </a:r>
          </a:p>
        </p:txBody>
      </p:sp>
    </p:spTree>
    <p:extLst>
      <p:ext uri="{BB962C8B-B14F-4D97-AF65-F5344CB8AC3E}">
        <p14:creationId xmlns:p14="http://schemas.microsoft.com/office/powerpoint/2010/main" val="45794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4F62-3FB5-C60D-6655-7EBAAFBB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kern="1200" cap="all" spc="6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SSH Basics—Client Server Protocol (</a:t>
            </a:r>
            <a:r>
              <a:rPr lang="en-US" sz="2800" b="1" kern="1200" cap="all" spc="600" baseline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cont</a:t>
            </a:r>
            <a:r>
              <a:rPr lang="en-US" sz="2800" b="1" kern="1200" cap="all" spc="6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1DA42-B00F-0F42-0BB3-E98213FDF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protocol has advanced features like multiple channels permitting several independent streams of data within the same SSH session (we’ll use this with port forwarding)</a:t>
            </a:r>
          </a:p>
          <a:p>
            <a:r>
              <a:rPr lang="en-US" dirty="0"/>
              <a:t>SSH </a:t>
            </a:r>
            <a:r>
              <a:rPr lang="en-US" b="1" dirty="0"/>
              <a:t>is unrelated</a:t>
            </a:r>
            <a:r>
              <a:rPr lang="en-US" dirty="0"/>
              <a:t> to other protocols like TLS/SSL, RDP, </a:t>
            </a:r>
            <a:r>
              <a:rPr lang="en-US" dirty="0" err="1"/>
              <a:t>IPSec</a:t>
            </a:r>
            <a:r>
              <a:rPr lang="en-US" dirty="0"/>
              <a:t>, X.509/PKI, S/MIME, PGP/GnuPG</a:t>
            </a:r>
          </a:p>
          <a:p>
            <a:pPr lvl="2"/>
            <a:r>
              <a:rPr lang="en-US" dirty="0"/>
              <a:t>(it is possible to use X.509 or PGP keys with SSH but this is </a:t>
            </a:r>
            <a:r>
              <a:rPr lang="en-US" i="1" dirty="0"/>
              <a:t>very</a:t>
            </a:r>
            <a:r>
              <a:rPr lang="en-US" dirty="0"/>
              <a:t> unusual)</a:t>
            </a:r>
          </a:p>
          <a:p>
            <a:r>
              <a:rPr lang="en-US" dirty="0"/>
              <a:t>This means that when vulnerabilities are found in the others SSH is generally unaffected</a:t>
            </a:r>
          </a:p>
          <a:p>
            <a:pPr lvl="2"/>
            <a:r>
              <a:rPr lang="en-US" dirty="0"/>
              <a:t>As we’ll see, this can allow them to be </a:t>
            </a:r>
            <a:r>
              <a:rPr lang="en-US" b="1" dirty="0"/>
              <a:t>carefully</a:t>
            </a:r>
            <a:r>
              <a:rPr lang="en-US" dirty="0"/>
              <a:t> used together for extra protection such as tunnelling RDP in SSH</a:t>
            </a:r>
          </a:p>
          <a:p>
            <a:r>
              <a:rPr lang="en-US" dirty="0"/>
              <a:t>The SSH protocols are open, well-established &amp; proven, and under the control of the Internet Engineering Task Force (IETF)</a:t>
            </a:r>
          </a:p>
          <a:p>
            <a:r>
              <a:rPr lang="en-US" dirty="0"/>
              <a:t>SSH is generally accepted as the most secure protocol of its type and has been extensively tested</a:t>
            </a:r>
          </a:p>
          <a:p>
            <a:pPr lvl="2"/>
            <a:r>
              <a:rPr lang="en-US" dirty="0"/>
              <a:t>As far as I know there has not been a quantum-cryptology resistant version yet—but most SSH traffic has short lifespan</a:t>
            </a:r>
          </a:p>
        </p:txBody>
      </p:sp>
    </p:spTree>
    <p:extLst>
      <p:ext uri="{BB962C8B-B14F-4D97-AF65-F5344CB8AC3E}">
        <p14:creationId xmlns:p14="http://schemas.microsoft.com/office/powerpoint/2010/main" val="1505662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44D9-FEAC-C001-933D-29A54D18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ESSENTIALS—Password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A7E5-8288-E851-24D5-800306766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SSH authentication is left to the remote OS and therefore usually falls back to OS passwords</a:t>
            </a:r>
          </a:p>
          <a:p>
            <a:pPr lvl="2"/>
            <a:r>
              <a:rPr lang="en-US" dirty="0"/>
              <a:t>These passwords are transmitted within SSH’s encryption and are protected to that degree</a:t>
            </a:r>
          </a:p>
          <a:p>
            <a:pPr lvl="2"/>
            <a:r>
              <a:rPr lang="en-US" dirty="0"/>
              <a:t>The remote system receives the password unmodified—</a:t>
            </a:r>
            <a:r>
              <a:rPr lang="en-US" b="1" dirty="0"/>
              <a:t>with a Man-in-the-Middle (MitM) attack this is serious</a:t>
            </a:r>
            <a:endParaRPr lang="en-US" dirty="0"/>
          </a:p>
          <a:p>
            <a:pPr lvl="2"/>
            <a:r>
              <a:rPr lang="en-US" dirty="0"/>
              <a:t>All the well-known problems with passwords exist, </a:t>
            </a:r>
            <a:r>
              <a:rPr lang="en-US" b="1" dirty="0"/>
              <a:t>especially weak/reused passwords</a:t>
            </a:r>
          </a:p>
          <a:p>
            <a:pPr lvl="2"/>
            <a:r>
              <a:rPr lang="en-US" dirty="0"/>
              <a:t>Having to repeatedly enter these for every command makes many uses of remote commands impractical</a:t>
            </a:r>
          </a:p>
          <a:p>
            <a:r>
              <a:rPr lang="en-US" dirty="0"/>
              <a:t>“sshd” can be configured to allow several related risks like direct root login, permitting login without passwords, permitting use of passwords, etc.</a:t>
            </a:r>
          </a:p>
          <a:p>
            <a:pPr lvl="2"/>
            <a:r>
              <a:rPr lang="en-US" dirty="0"/>
              <a:t>These are historical</a:t>
            </a:r>
          </a:p>
          <a:p>
            <a:pPr lvl="2"/>
            <a:r>
              <a:rPr lang="en-US" dirty="0"/>
              <a:t>Hopefully, most distributions have disabled these except maybe password authentication</a:t>
            </a:r>
          </a:p>
          <a:p>
            <a:pPr lvl="2"/>
            <a:r>
              <a:rPr lang="en-US" dirty="0"/>
              <a:t>These are normally configured in the file “/</a:t>
            </a:r>
            <a:r>
              <a:rPr lang="en-US" dirty="0" err="1"/>
              <a:t>etc</a:t>
            </a:r>
            <a:r>
              <a:rPr lang="en-US" dirty="0"/>
              <a:t>/ssh/</a:t>
            </a:r>
            <a:r>
              <a:rPr lang="en-US" dirty="0" err="1"/>
              <a:t>sshd.conf</a:t>
            </a:r>
            <a:r>
              <a:rPr lang="en-US" dirty="0"/>
              <a:t>” (sometimes “/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sshd.conf</a:t>
            </a:r>
            <a:r>
              <a:rPr lang="en-US" dirty="0"/>
              <a:t>”)</a:t>
            </a:r>
          </a:p>
          <a:p>
            <a:r>
              <a:rPr lang="en-US" dirty="0"/>
              <a:t>These serious issues should not be accepted in </a:t>
            </a:r>
            <a:r>
              <a:rPr lang="en-US" b="1" dirty="0"/>
              <a:t>any</a:t>
            </a:r>
            <a:r>
              <a:rPr lang="en-US" dirty="0"/>
              <a:t> modern system, especially Internet facing ones</a:t>
            </a:r>
          </a:p>
        </p:txBody>
      </p:sp>
    </p:spTree>
    <p:extLst>
      <p:ext uri="{BB962C8B-B14F-4D97-AF65-F5344CB8AC3E}">
        <p14:creationId xmlns:p14="http://schemas.microsoft.com/office/powerpoint/2010/main" val="2655703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D8DB-BD0C-A6F3-5052-017CC795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ESSENTIALS—User Public/Private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28BFC-ECB7-AF0B-41ED-AE4419044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to many of these problems lies in User Public/Private Keys (as opposed to Host Public/Private Keys)</a:t>
            </a:r>
          </a:p>
          <a:p>
            <a:pPr lvl="2"/>
            <a:r>
              <a:rPr lang="en-US" dirty="0"/>
              <a:t>Most of the rest will be covered with SSH Agent &amp; SSH Agent Forwarding which follows this</a:t>
            </a:r>
          </a:p>
          <a:p>
            <a:r>
              <a:rPr lang="en-US" dirty="0"/>
              <a:t>These use standard Public/Private Key algorithms like most cryptographic protocols</a:t>
            </a:r>
          </a:p>
          <a:p>
            <a:r>
              <a:rPr lang="en-US" dirty="0"/>
              <a:t>They normally use a SSH specific type of key which isn’t compatible with TLS/SSL, X.509, PGP/GnuPG, or S/MIME</a:t>
            </a:r>
          </a:p>
          <a:p>
            <a:r>
              <a:rPr lang="en-US" dirty="0"/>
              <a:t>SSH keys normally don’t have certificates or any type of PKI—they are considered for “internal use” within an organization and are simpler &amp; more lightweight (enhancing security)</a:t>
            </a:r>
          </a:p>
          <a:p>
            <a:r>
              <a:rPr lang="en-US" dirty="0"/>
              <a:t>Special, unusual uses do have SSH certificates/authorities or allow use of X.509 or PGP keys</a:t>
            </a:r>
          </a:p>
        </p:txBody>
      </p:sp>
    </p:spTree>
    <p:extLst>
      <p:ext uri="{BB962C8B-B14F-4D97-AF65-F5344CB8AC3E}">
        <p14:creationId xmlns:p14="http://schemas.microsoft.com/office/powerpoint/2010/main" val="1604904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7873-8AB6-AD5E-31AE-6FA14C8F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Essentials (Quick)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988F9-125F-E9D1-0399-0C14CB473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SSH Agent/</a:t>
            </a:r>
            <a:r>
              <a:rPr lang="en-US" dirty="0" err="1"/>
              <a:t>Pagent</a:t>
            </a:r>
            <a:r>
              <a:rPr lang="en-US" dirty="0"/>
              <a:t> — only typing that passphrase once (SSO like)</a:t>
            </a:r>
          </a:p>
          <a:p>
            <a:r>
              <a:rPr lang="en-US" dirty="0"/>
              <a:t>Agent Forwarding and $SSH_AUTH_SOCK — keys on only your workstations</a:t>
            </a:r>
          </a:p>
          <a:p>
            <a:r>
              <a:rPr lang="en-US" dirty="0"/>
              <a:t>Almost never create a private key without a strong passphrase</a:t>
            </a:r>
          </a:p>
          <a:p>
            <a:r>
              <a:rPr lang="en-US" dirty="0"/>
              <a:t>Disabling password login</a:t>
            </a:r>
          </a:p>
          <a:p>
            <a:r>
              <a:rPr lang="en-US" dirty="0"/>
              <a:t>Now you have a much stronger system/network</a:t>
            </a:r>
          </a:p>
          <a:p>
            <a:r>
              <a:rPr lang="en-US" dirty="0"/>
              <a:t>Host key management &amp; Man-in-the-Middle summary</a:t>
            </a:r>
          </a:p>
        </p:txBody>
      </p:sp>
    </p:spTree>
    <p:extLst>
      <p:ext uri="{BB962C8B-B14F-4D97-AF65-F5344CB8AC3E}">
        <p14:creationId xmlns:p14="http://schemas.microsoft.com/office/powerpoint/2010/main" val="3890794365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1527</Words>
  <Application>Microsoft Macintosh PowerPoint</Application>
  <PresentationFormat>Widescreen</PresentationFormat>
  <Paragraphs>128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Trade Gothic Next Cond</vt:lpstr>
      <vt:lpstr>Trade Gothic Next Light</vt:lpstr>
      <vt:lpstr>AfterglowVTI</vt:lpstr>
      <vt:lpstr>Advanced SSH:  It’s not just for Linux Anymore</vt:lpstr>
      <vt:lpstr>Scott Corzine</vt:lpstr>
      <vt:lpstr>SSH Basics</vt:lpstr>
      <vt:lpstr>SSH BasiCS—Remote Commands</vt:lpstr>
      <vt:lpstr>SSH Basics—Client Server Protocol</vt:lpstr>
      <vt:lpstr>SSH Basics—Client Server Protocol (cont) </vt:lpstr>
      <vt:lpstr>SSH ESSENTIALS—Password Authentication</vt:lpstr>
      <vt:lpstr>SSH ESSENTIALS—User Public/Private Keys</vt:lpstr>
      <vt:lpstr>SSH Essentials (Quick)</vt:lpstr>
      <vt:lpstr>SSH Building Blocks (Quick)</vt:lpstr>
      <vt:lpstr>SSH Intermediates (Quick)</vt:lpstr>
      <vt:lpstr>Jump Boxes/Bastion Hosts</vt:lpstr>
      <vt:lpstr>Windows—Adding protection to RDP/port 3389</vt:lpstr>
      <vt:lpstr>Macs</vt:lpstr>
      <vt:lpstr>Docker, Kubernetes, &amp; Containers</vt:lpstr>
      <vt:lpstr>More</vt:lpstr>
      <vt:lpstr>Even More</vt:lpstr>
      <vt:lpstr>Holder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Corzine</dc:creator>
  <cp:lastModifiedBy>Scott Corzine</cp:lastModifiedBy>
  <cp:revision>1</cp:revision>
  <dcterms:created xsi:type="dcterms:W3CDTF">2023-01-19T19:28:56Z</dcterms:created>
  <dcterms:modified xsi:type="dcterms:W3CDTF">2023-01-19T22:42:51Z</dcterms:modified>
</cp:coreProperties>
</file>