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55" r:id="rId2"/>
    <p:sldId id="723" r:id="rId3"/>
    <p:sldId id="759" r:id="rId4"/>
    <p:sldId id="762" r:id="rId5"/>
    <p:sldId id="706" r:id="rId6"/>
  </p:sldIdLst>
  <p:sldSz cx="9144000" cy="6858000" type="screen4x3"/>
  <p:notesSz cx="9239250" cy="6735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ECFF"/>
    <a:srgbClr val="EAEAEA"/>
    <a:srgbClr val="CCFFCC"/>
    <a:srgbClr val="66FFFF"/>
    <a:srgbClr val="FF0000"/>
    <a:srgbClr val="FF66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561" autoAdjust="0"/>
  </p:normalViewPr>
  <p:slideViewPr>
    <p:cSldViewPr snapToGrid="0">
      <p:cViewPr>
        <p:scale>
          <a:sx n="75" d="100"/>
          <a:sy n="75" d="100"/>
        </p:scale>
        <p:origin x="-186" y="-348"/>
      </p:cViewPr>
      <p:guideLst>
        <p:guide orient="horz" pos="25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426" y="-78"/>
      </p:cViewPr>
      <p:guideLst>
        <p:guide orient="horz" pos="2121"/>
        <p:guide pos="291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7163" y="0"/>
            <a:ext cx="4002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9213"/>
            <a:ext cx="4002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b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7163" y="6399213"/>
            <a:ext cx="4002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fld id="{53C95FA8-48E8-48EA-B497-6E7992B3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65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7950" y="0"/>
            <a:ext cx="40465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954338" y="519113"/>
            <a:ext cx="3328987" cy="2497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4600" y="3222625"/>
            <a:ext cx="6745288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6038"/>
            <a:ext cx="40465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b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7950" y="6396038"/>
            <a:ext cx="40465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fld id="{893A2090-BD48-4984-9978-A704EA97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152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304800" y="6477000"/>
            <a:ext cx="1254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000" b="0">
                <a:cs typeface="Times New Roman" pitchFamily="18" charset="0"/>
              </a:rPr>
              <a:t>The 4M Association</a:t>
            </a:r>
            <a:r>
              <a:rPr lang="en-GB" sz="1000" b="0"/>
              <a:t> 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algn="ctr">
              <a:defRPr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Verdana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40200" y="6400800"/>
            <a:ext cx="501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E7B4-203E-4B52-B4D3-AB7464727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AFF5C-A20F-444D-98CA-32BE19F07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764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304800"/>
            <a:ext cx="60769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C4692-953F-4DDA-8ABE-2EAF6F9D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5D52-AD7B-4A28-A674-A4673093C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D9927-0034-4F08-B6FB-04ED358F4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47773-1D33-4C86-9269-BD17739DC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0D90-3DC9-4B92-A994-97ECC2972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743EB-1493-45A4-ABCD-EF05D48F8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F105-1773-41FC-AD74-09BB7312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5CFC2-66AC-4FD5-A970-97F590CA3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7ECB8-D317-4235-92FC-B63443A89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CB88-C97C-4E7F-8633-BCA138EA0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3048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400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4M</a:t>
            </a:r>
            <a:r>
              <a:rPr lang="en-GB">
                <a:solidFill>
                  <a:srgbClr val="0066CC"/>
                </a:solidFill>
              </a:rPr>
              <a:t> Association</a:t>
            </a:r>
            <a:r>
              <a:rPr lang="en-GB">
                <a:solidFill>
                  <a:srgbClr val="0000FF"/>
                </a:solidFill>
              </a:rPr>
              <a:t> 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738" y="640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9FF26E8A-A75C-4FDD-BBAD-53CE41DD1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430530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1031" name="Picture 13" descr="logo_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152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304800" y="6477000"/>
            <a:ext cx="992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000" b="0">
                <a:cs typeface="Times New Roman" pitchFamily="18" charset="0"/>
              </a:rPr>
              <a:t>4M Association</a:t>
            </a:r>
            <a:endParaRPr lang="en-GB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spd="med"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4M</a:t>
            </a:r>
            <a:r>
              <a:rPr lang="en-GB" smtClean="0">
                <a:solidFill>
                  <a:srgbClr val="0066CC"/>
                </a:solidFill>
              </a:rPr>
              <a:t> Association</a:t>
            </a:r>
            <a:r>
              <a:rPr lang="en-GB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82B2F3-5271-4F7C-B88C-0EACC34310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600450"/>
            <a:ext cx="8315325" cy="1352550"/>
          </a:xfrm>
        </p:spPr>
        <p:txBody>
          <a:bodyPr/>
          <a:lstStyle/>
          <a:p>
            <a:pPr algn="ctr"/>
            <a:r>
              <a:rPr lang="en-GB" sz="2800" smtClean="0"/>
              <a:t>The 4M Association</a:t>
            </a:r>
            <a:br>
              <a:rPr lang="en-GB" sz="2800" smtClean="0"/>
            </a:br>
            <a:r>
              <a:rPr lang="en-GB" sz="2800" smtClean="0"/>
              <a:t/>
            </a:r>
            <a:br>
              <a:rPr lang="en-GB" sz="2800" smtClean="0"/>
            </a:br>
            <a:r>
              <a:rPr lang="en-GB" sz="1800" smtClean="0"/>
              <a:t>Fourth Meeting – 8</a:t>
            </a:r>
            <a:r>
              <a:rPr lang="en-GB" sz="1800" baseline="30000" smtClean="0"/>
              <a:t>th</a:t>
            </a:r>
            <a:r>
              <a:rPr lang="en-GB" sz="1800" smtClean="0"/>
              <a:t> October 2012</a:t>
            </a:r>
          </a:p>
        </p:txBody>
      </p:sp>
      <p:pic>
        <p:nvPicPr>
          <p:cNvPr id="3077" name="Picture 4" descr="drawing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74625"/>
            <a:ext cx="648652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4M</a:t>
            </a:r>
            <a:r>
              <a:rPr lang="en-GB" smtClean="0">
                <a:solidFill>
                  <a:srgbClr val="0066CC"/>
                </a:solidFill>
              </a:rPr>
              <a:t> Association</a:t>
            </a:r>
            <a:r>
              <a:rPr lang="en-GB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0E46B7-D063-4549-9BBF-1B0DE58921A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4M Association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93700" y="1012825"/>
            <a:ext cx="84201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sz="2000">
                <a:latin typeface="Arial" charset="0"/>
                <a:ea typeface="宋体" pitchFamily="2" charset="-122"/>
                <a:cs typeface="Arial" charset="0"/>
              </a:rPr>
              <a:t>Current</a:t>
            </a:r>
            <a:r>
              <a:rPr lang="en-GB" sz="2000">
                <a:latin typeface="Arial" charset="0"/>
                <a:ea typeface="宋体" pitchFamily="2" charset="-122"/>
                <a:cs typeface="Arial" charset="0"/>
              </a:rPr>
              <a:t> status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sz="180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GB" sz="1800">
              <a:latin typeface="Arial" charset="0"/>
              <a:ea typeface="宋体" pitchFamily="2" charset="-122"/>
              <a:cs typeface="Arial" charset="0"/>
            </a:endParaRP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GB" sz="1800"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GB" altLang="zh-CN" sz="2400">
                <a:latin typeface="Arial" charset="0"/>
                <a:ea typeface="宋体" pitchFamily="2" charset="-122"/>
                <a:cs typeface="Arial" charset="0"/>
              </a:rPr>
              <a:t>17 member organisations (15)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   1 individual member (6)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zh-CN" altLang="en-GB" sz="2400"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lang="en-GB" altLang="zh-CN" sz="2400">
                <a:latin typeface="Arial" charset="0"/>
                <a:ea typeface="宋体" pitchFamily="2" charset="-122"/>
                <a:cs typeface="Arial" charset="0"/>
              </a:rPr>
              <a:t>Renewals due January 2013</a:t>
            </a:r>
            <a:endParaRPr lang="zh-CN" altLang="en-GB" sz="240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GB"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n-GB" sz="2800">
              <a:solidFill>
                <a:srgbClr val="FF000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5126" name="Picture 4" descr="drawing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74625"/>
            <a:ext cx="648652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4M</a:t>
            </a:r>
            <a:r>
              <a:rPr lang="en-GB" smtClean="0">
                <a:solidFill>
                  <a:srgbClr val="0066CC"/>
                </a:solidFill>
              </a:rPr>
              <a:t> Association</a:t>
            </a:r>
            <a:r>
              <a:rPr lang="en-GB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FDDCFF-C1C9-41C3-A352-9C308047EED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4M Association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441325" y="787400"/>
            <a:ext cx="8124825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Arial" charset="0"/>
                <a:cs typeface="Arial" charset="0"/>
              </a:rPr>
              <a:t>Financial </a:t>
            </a:r>
            <a:r>
              <a:rPr lang="en-GB" altLang="zh-CN" sz="2000">
                <a:latin typeface="Arial" charset="0"/>
                <a:ea typeface="宋体" pitchFamily="2" charset="-122"/>
                <a:cs typeface="Arial" charset="0"/>
              </a:rPr>
              <a:t>summary</a:t>
            </a:r>
            <a:endParaRPr lang="en-GB" sz="200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GB" altLang="zh-CN" sz="1800">
                <a:latin typeface="Arial" charset="0"/>
                <a:ea typeface="宋体" pitchFamily="2" charset="-122"/>
              </a:rPr>
              <a:t>Balance brought forward</a:t>
            </a:r>
            <a:r>
              <a:rPr lang="en-GB" sz="1800">
                <a:latin typeface="Arial" charset="0"/>
                <a:ea typeface="宋体" pitchFamily="2" charset="-122"/>
              </a:rPr>
              <a:t>                           =  £25,257 (</a:t>
            </a:r>
            <a:r>
              <a:rPr lang="en-GB" sz="18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about €31,388</a:t>
            </a:r>
            <a:r>
              <a:rPr lang="en-GB" sz="1800">
                <a:latin typeface="Arial" charset="0"/>
                <a:ea typeface="宋体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ea typeface="宋体" pitchFamily="2" charset="-122"/>
              </a:rPr>
              <a:t>Income from memberships                       </a:t>
            </a:r>
            <a:r>
              <a:rPr lang="en-GB" altLang="zh-CN" sz="1800">
                <a:latin typeface="Arial" charset="0"/>
                <a:ea typeface="宋体" pitchFamily="2" charset="-122"/>
              </a:rPr>
              <a:t> </a:t>
            </a:r>
            <a:r>
              <a:rPr lang="en-GB" sz="1800">
                <a:latin typeface="Arial" charset="0"/>
                <a:cs typeface="Arial" charset="0"/>
              </a:rPr>
              <a:t>=  £ 6</a:t>
            </a:r>
            <a:r>
              <a:rPr lang="en-GB" altLang="zh-CN" sz="1800">
                <a:latin typeface="Arial" charset="0"/>
                <a:ea typeface="宋体" pitchFamily="2" charset="-122"/>
              </a:rPr>
              <a:t>,806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latin typeface="Arial" charset="0"/>
                <a:ea typeface="宋体" pitchFamily="2" charset="-122"/>
              </a:rPr>
              <a:t>Refund from 4M2009 publisher	             = £  3,449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Return from 4M2011		           </a:t>
            </a:r>
            <a:r>
              <a:rPr lang="en-GB" altLang="zh-CN" sz="1800">
                <a:latin typeface="Arial" charset="0"/>
                <a:ea typeface="宋体" pitchFamily="2" charset="-122"/>
              </a:rPr>
              <a:t> </a:t>
            </a:r>
            <a:r>
              <a:rPr lang="en-GB" sz="1800">
                <a:latin typeface="Arial" charset="0"/>
                <a:cs typeface="Arial" charset="0"/>
              </a:rPr>
              <a:t>=   </a:t>
            </a:r>
            <a:r>
              <a:rPr lang="en-GB" altLang="zh-CN" sz="1800">
                <a:latin typeface="Arial" charset="0"/>
                <a:ea typeface="宋体" pitchFamily="2" charset="-122"/>
              </a:rPr>
              <a:t>£ 4,762</a:t>
            </a:r>
            <a:r>
              <a:rPr lang="en-GB" sz="1800">
                <a:latin typeface="Arial" charset="0"/>
                <a:cs typeface="Arial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			Total income    =   £</a:t>
            </a:r>
            <a:r>
              <a:rPr lang="en-GB" sz="1800" u="sng">
                <a:latin typeface="Arial" charset="0"/>
                <a:cs typeface="Arial" charset="0"/>
              </a:rPr>
              <a:t>40,274</a:t>
            </a:r>
            <a:endParaRPr lang="en-GB" altLang="zh-CN" sz="1800" u="sng">
              <a:latin typeface="Arial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  		</a:t>
            </a:r>
            <a:endParaRPr lang="en-GB" sz="90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C. Matthews time  			=  £2,112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Travel  (</a:t>
            </a:r>
            <a:r>
              <a:rPr lang="en-GB" sz="1800" b="0">
                <a:latin typeface="Arial" charset="0"/>
                <a:cs typeface="Arial" charset="0"/>
              </a:rPr>
              <a:t>Matthews=&gt;UoB, Dimov =&gt;USA </a:t>
            </a:r>
            <a:r>
              <a:rPr lang="en-GB" sz="1800">
                <a:latin typeface="Arial" charset="0"/>
                <a:cs typeface="Arial" charset="0"/>
              </a:rPr>
              <a:t>)  	=  £2,205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latin typeface="Arial" charset="0"/>
                <a:ea typeface="宋体" pitchFamily="2" charset="-122"/>
              </a:rPr>
              <a:t>4 bursaries DTU Summer school</a:t>
            </a:r>
            <a:r>
              <a:rPr lang="en-GB" sz="1800">
                <a:latin typeface="Arial" charset="0"/>
                <a:cs typeface="Arial" charset="0"/>
              </a:rPr>
              <a:t> 		 = £</a:t>
            </a:r>
            <a:r>
              <a:rPr lang="en-GB" altLang="zh-CN" sz="1800">
                <a:latin typeface="Arial" charset="0"/>
                <a:ea typeface="宋体" pitchFamily="2" charset="-122"/>
              </a:rPr>
              <a:t>1</a:t>
            </a:r>
            <a:r>
              <a:rPr lang="en-GB" sz="1800">
                <a:latin typeface="Arial" charset="0"/>
                <a:cs typeface="Arial" charset="0"/>
              </a:rPr>
              <a:t>,</a:t>
            </a:r>
            <a:r>
              <a:rPr lang="en-GB" altLang="zh-CN" sz="1800">
                <a:latin typeface="Arial" charset="0"/>
                <a:ea typeface="宋体" pitchFamily="2" charset="-122"/>
              </a:rPr>
              <a:t>285   (€1,600)</a:t>
            </a:r>
            <a:endParaRPr lang="en-GB" sz="180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Domain name (4m-association.org)	=       £66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Web hosting costs until Sept 2012	=     £710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" charset="0"/>
                <a:cs typeface="Arial" charset="0"/>
              </a:rPr>
              <a:t>		             Total outgoings    =  £</a:t>
            </a:r>
            <a:r>
              <a:rPr lang="en-GB" sz="1800" u="sng">
                <a:latin typeface="Arial" charset="0"/>
                <a:cs typeface="Arial" charset="0"/>
              </a:rPr>
              <a:t>6,378</a:t>
            </a:r>
            <a:r>
              <a:rPr lang="en-GB" sz="1800">
                <a:latin typeface="Arial" charset="0"/>
                <a:cs typeface="Arial" charset="0"/>
              </a:rPr>
              <a:t>	    </a:t>
            </a:r>
            <a:endParaRPr lang="en-GB" altLang="zh-CN" sz="1800">
              <a:latin typeface="Arial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宋体" pitchFamily="2" charset="-122"/>
              </a:rPr>
              <a:t>In hand					= </a:t>
            </a:r>
            <a:r>
              <a:rPr lang="en-GB" altLang="zh-CN" sz="1800" u="sng">
                <a:latin typeface="Arial" charset="0"/>
                <a:ea typeface="宋体" pitchFamily="2" charset="-122"/>
              </a:rPr>
              <a:t> 33</a:t>
            </a:r>
            <a:r>
              <a:rPr lang="en-GB" sz="1800" u="sng">
                <a:latin typeface="Arial" charset="0"/>
              </a:rPr>
              <a:t>,896   (</a:t>
            </a:r>
            <a:r>
              <a:rPr lang="en-GB" sz="1800">
                <a:solidFill>
                  <a:srgbClr val="FF0000"/>
                </a:solidFill>
                <a:latin typeface="Arial" charset="0"/>
              </a:rPr>
              <a:t>about €42,127</a:t>
            </a:r>
            <a:r>
              <a:rPr lang="en-GB" sz="1800" u="sng">
                <a:latin typeface="Arial" charset="0"/>
              </a:rPr>
              <a:t>)</a:t>
            </a:r>
            <a:endParaRPr lang="en-GB" sz="1800" u="sng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150" name="Picture 4" descr="drawing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74625"/>
            <a:ext cx="648652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4M</a:t>
            </a:r>
            <a:r>
              <a:rPr lang="en-GB" smtClean="0">
                <a:solidFill>
                  <a:srgbClr val="0066CC"/>
                </a:solidFill>
              </a:rPr>
              <a:t> Association</a:t>
            </a:r>
            <a:r>
              <a:rPr lang="en-GB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059A18-367F-439E-84B1-F49CEC0F12D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4M Association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441325" y="889000"/>
            <a:ext cx="81248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400" dirty="0">
                <a:latin typeface="Arial" charset="0"/>
                <a:ea typeface="宋体" pitchFamily="2" charset="-122"/>
                <a:cs typeface="Arial" charset="0"/>
              </a:rPr>
              <a:t>4M2011 Conference Account</a:t>
            </a:r>
            <a:endParaRPr lang="en-GB" sz="2400" dirty="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Income :</a:t>
            </a:r>
          </a:p>
          <a:p>
            <a:pPr>
              <a:spcBef>
                <a:spcPct val="50000"/>
              </a:spcBef>
              <a:defRPr/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Registrations &amp; sponsorship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                      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=  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GB" altLang="zh-CN" u="sng" dirty="0">
                <a:latin typeface="Arial" charset="0"/>
                <a:ea typeface="宋体" pitchFamily="2" charset="-122"/>
                <a:cs typeface="Arial" charset="0"/>
              </a:rPr>
              <a:t>£</a:t>
            </a:r>
            <a:r>
              <a:rPr lang="en-GB" u="sng" dirty="0">
                <a:latin typeface="Arial" charset="0"/>
                <a:ea typeface="宋体" pitchFamily="2" charset="-122"/>
                <a:cs typeface="Arial" charset="0"/>
              </a:rPr>
              <a:t>38,361</a:t>
            </a:r>
          </a:p>
          <a:p>
            <a:pPr>
              <a:spcBef>
                <a:spcPct val="50000"/>
              </a:spcBef>
              <a:defRPr/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		</a:t>
            </a:r>
          </a:p>
          <a:p>
            <a:pPr>
              <a:spcBef>
                <a:spcPct val="50000"/>
              </a:spcBef>
              <a:defRPr/>
            </a:pP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Outgoings:</a:t>
            </a:r>
          </a:p>
          <a:p>
            <a:pPr>
              <a:spcBef>
                <a:spcPct val="50000"/>
              </a:spcBef>
              <a:defRPr/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Online publishing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&amp; proceedings		=  £</a:t>
            </a:r>
            <a:r>
              <a:rPr lang="en-GB" altLang="zh-CN" dirty="0">
                <a:ea typeface="宋体" pitchFamily="2" charset="-122"/>
                <a:cs typeface="Arial" charset="0"/>
              </a:rPr>
              <a:t>  </a:t>
            </a:r>
            <a:r>
              <a:rPr lang="en-GB" altLang="zh-CN" dirty="0">
                <a:latin typeface="+mn-lt"/>
                <a:ea typeface="宋体" pitchFamily="2" charset="-122"/>
                <a:cs typeface="Arial" charset="0"/>
              </a:rPr>
              <a:t>3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,895</a:t>
            </a:r>
          </a:p>
          <a:p>
            <a:pPr>
              <a:spcBef>
                <a:spcPct val="50000"/>
              </a:spcBef>
              <a:defRPr/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Invoice HSG-IMAT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zh-CN" altLang="en-GB" dirty="0">
                <a:latin typeface="Arial" charset="0"/>
                <a:ea typeface="宋体" pitchFamily="2" charset="-122"/>
                <a:cs typeface="Arial" charset="0"/>
              </a:rPr>
              <a:t>（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local organiser</a:t>
            </a:r>
            <a:r>
              <a:rPr lang="zh-CN" altLang="en-GB" dirty="0">
                <a:latin typeface="Arial" charset="0"/>
                <a:ea typeface="宋体" pitchFamily="2" charset="-122"/>
                <a:cs typeface="Arial" charset="0"/>
              </a:rPr>
              <a:t>）               	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=  £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22,249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Travel &amp; Subsistence			=  £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  1,924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Other </a:t>
            </a:r>
            <a:r>
              <a:rPr lang="zh-CN" altLang="en-US" dirty="0">
                <a:latin typeface="Arial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postage</a:t>
            </a:r>
            <a:r>
              <a:rPr lang="zh-CN" altLang="en-US" dirty="0">
                <a:latin typeface="Arial" charset="0"/>
                <a:ea typeface="宋体" pitchFamily="2" charset="-122"/>
                <a:cs typeface="Arial" charset="0"/>
              </a:rPr>
              <a:t>，</a:t>
            </a: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pens</a:t>
            </a:r>
            <a:r>
              <a:rPr lang="zh-CN" altLang="en-US" dirty="0">
                <a:latin typeface="Arial" charset="0"/>
                <a:ea typeface="宋体" pitchFamily="2" charset="-122"/>
                <a:cs typeface="Arial" charset="0"/>
              </a:rPr>
              <a:t>，</a:t>
            </a: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badges etc</a:t>
            </a:r>
            <a:r>
              <a:rPr lang="zh-CN" altLang="en-US" dirty="0">
                <a:latin typeface="Arial" charset="0"/>
                <a:ea typeface="宋体" pitchFamily="2" charset="-122"/>
                <a:cs typeface="Arial" charset="0"/>
              </a:rPr>
              <a:t>）	</a:t>
            </a: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=  £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     769</a:t>
            </a:r>
            <a:endParaRPr lang="zh-CN" altLang="en-GB" dirty="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		             Total outgoings   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= 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 £</a:t>
            </a:r>
            <a:r>
              <a:rPr lang="en-GB" altLang="zh-CN" u="sng" dirty="0">
                <a:latin typeface="Arial" charset="0"/>
                <a:ea typeface="宋体" pitchFamily="2" charset="-122"/>
                <a:cs typeface="Arial" charset="0"/>
              </a:rPr>
              <a:t> 28</a:t>
            </a:r>
            <a:r>
              <a:rPr lang="en-GB" u="sng" dirty="0">
                <a:latin typeface="Arial" charset="0"/>
                <a:ea typeface="宋体" pitchFamily="2" charset="-122"/>
                <a:cs typeface="Arial" charset="0"/>
              </a:rPr>
              <a:t>,837</a:t>
            </a:r>
            <a:endParaRPr lang="en-GB" altLang="zh-CN" u="sng" dirty="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GB" altLang="zh-CN" dirty="0">
              <a:latin typeface="Arial" charset="0"/>
              <a:ea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Surplus 					=    £9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,524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50% Cardiff University admin(C. Matthews)	= £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    4</a:t>
            </a:r>
            <a:r>
              <a:rPr lang="en-GB" dirty="0">
                <a:latin typeface="Arial" charset="0"/>
                <a:ea typeface="宋体" pitchFamily="2" charset="-122"/>
                <a:cs typeface="Arial" charset="0"/>
              </a:rPr>
              <a:t>,</a:t>
            </a: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762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50% returned to 4M Association account	</a:t>
            </a:r>
            <a:r>
              <a:rPr lang="en-US" altLang="zh-CN" u="sng" dirty="0">
                <a:latin typeface="Arial" charset="0"/>
                <a:ea typeface="宋体" pitchFamily="2" charset="-122"/>
                <a:cs typeface="Arial" charset="0"/>
              </a:rPr>
              <a:t>=</a:t>
            </a:r>
            <a:r>
              <a:rPr lang="en-US" altLang="zh-CN" u="sng" dirty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GB" altLang="zh-CN" u="sng" dirty="0">
                <a:latin typeface="Arial" charset="0"/>
                <a:ea typeface="宋体" pitchFamily="2" charset="-122"/>
                <a:cs typeface="Arial" charset="0"/>
              </a:rPr>
              <a:t>£    4</a:t>
            </a:r>
            <a:r>
              <a:rPr lang="en-GB" u="sng" dirty="0">
                <a:latin typeface="Arial" charset="0"/>
                <a:ea typeface="宋体" pitchFamily="2" charset="-122"/>
                <a:cs typeface="Arial" charset="0"/>
              </a:rPr>
              <a:t>,762  (about 5,927 Euros)</a:t>
            </a:r>
            <a:endParaRPr lang="zh-CN" altLang="en-GB" u="sng" dirty="0"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7174" name="Picture 4" descr="drawing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74625"/>
            <a:ext cx="648652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4M</a:t>
            </a:r>
            <a:r>
              <a:rPr lang="en-GB" smtClean="0">
                <a:solidFill>
                  <a:srgbClr val="0066CC"/>
                </a:solidFill>
              </a:rPr>
              <a:t> Association</a:t>
            </a:r>
            <a:r>
              <a:rPr lang="en-GB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17A373-22D9-4FAA-BF3D-BBC7D50170D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68313" y="1628775"/>
            <a:ext cx="828040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4000"/>
              </a:lnSpc>
            </a:pPr>
            <a:r>
              <a:rPr lang="en-GB" sz="2800">
                <a:solidFill>
                  <a:schemeClr val="accent2"/>
                </a:solidFill>
                <a:latin typeface="Verdana" pitchFamily="34" charset="0"/>
              </a:rPr>
              <a:t>The 4M Association</a:t>
            </a:r>
            <a:r>
              <a:rPr lang="en-GB" sz="2800">
                <a:solidFill>
                  <a:srgbClr val="FF0000"/>
                </a:solidFill>
                <a:latin typeface="Verdana" pitchFamily="34" charset="0"/>
              </a:rPr>
              <a:t/>
            </a:r>
            <a:br>
              <a:rPr lang="en-GB" sz="2800">
                <a:solidFill>
                  <a:srgbClr val="FF0000"/>
                </a:solidFill>
                <a:latin typeface="Verdana" pitchFamily="34" charset="0"/>
              </a:rPr>
            </a:br>
            <a:r>
              <a:rPr lang="en-GB" sz="240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lang="en-GB" sz="2400">
                <a:solidFill>
                  <a:schemeClr val="tx2"/>
                </a:solidFill>
                <a:latin typeface="Verdana" pitchFamily="34" charset="0"/>
              </a:rPr>
            </a:br>
            <a:endParaRPr lang="en-GB" sz="2400">
              <a:solidFill>
                <a:srgbClr val="0066FF"/>
              </a:solidFill>
              <a:latin typeface="Verdana" pitchFamily="34" charset="0"/>
            </a:endParaRPr>
          </a:p>
          <a:p>
            <a:pPr algn="ctr">
              <a:lnSpc>
                <a:spcPts val="4000"/>
              </a:lnSpc>
            </a:pPr>
            <a:r>
              <a:rPr lang="en-GB" sz="2800">
                <a:solidFill>
                  <a:srgbClr val="FF0000"/>
                </a:solidFill>
                <a:latin typeface="Verdana" pitchFamily="34" charset="0"/>
              </a:rPr>
              <a:t>www.4m-association.org</a:t>
            </a:r>
            <a:r>
              <a:rPr lang="en-GB" sz="2400">
                <a:solidFill>
                  <a:schemeClr val="tx2"/>
                </a:solidFill>
                <a:latin typeface="Arial" charset="0"/>
              </a:rPr>
              <a:t/>
            </a:r>
            <a:br>
              <a:rPr lang="en-GB" sz="2400">
                <a:solidFill>
                  <a:schemeClr val="tx2"/>
                </a:solidFill>
                <a:latin typeface="Arial" charset="0"/>
              </a:rPr>
            </a:br>
            <a:endParaRPr lang="en-GB" sz="240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42125</TotalTime>
  <Words>79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Arial</vt:lpstr>
      <vt:lpstr>Wingdings</vt:lpstr>
      <vt:lpstr>Verdana</vt:lpstr>
      <vt:lpstr>宋体</vt:lpstr>
      <vt:lpstr>Default Design</vt:lpstr>
      <vt:lpstr>The 4M Association  Fourth Meeting – 8th October 2012</vt:lpstr>
      <vt:lpstr>4M Association</vt:lpstr>
      <vt:lpstr>4M Association</vt:lpstr>
      <vt:lpstr>4M Association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 Technology Roadmap  </dc:title>
  <dc:creator/>
  <cp:lastModifiedBy>scecwm</cp:lastModifiedBy>
  <cp:revision>770</cp:revision>
  <cp:lastPrinted>2005-02-10T10:37:05Z</cp:lastPrinted>
  <dcterms:created xsi:type="dcterms:W3CDTF">2004-01-11T20:01:54Z</dcterms:created>
  <dcterms:modified xsi:type="dcterms:W3CDTF">2012-10-15T14:07:37Z</dcterms:modified>
</cp:coreProperties>
</file>