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2" r:id="rId2"/>
    <p:sldId id="257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2951-3907-468A-8D14-7D262C2C44D5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5FCD-F006-4FCE-A409-1A9B5B9FB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5743D7-CD60-4769-A316-EEAB7147C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7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5B2030A-BF4C-4F6D-911B-B9F1CA4C51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9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0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4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2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7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EDE8-7C02-42B8-AD45-BF6FC00AA324}" type="datetimeFigureOut">
              <a:rPr lang="en-GB" smtClean="0"/>
              <a:t>24/06/2022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721B-6844-444A-87E6-38323F274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Read the poem: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62349" y="1269534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How does </a:t>
            </a:r>
            <a:r>
              <a:rPr lang="en-GB" dirty="0" smtClean="0"/>
              <a:t>this make you feel about environmental protest?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207" y="274637"/>
            <a:ext cx="1918393" cy="1918393"/>
          </a:xfrm>
          <a:prstGeom prst="rect">
            <a:avLst/>
          </a:prstGeom>
        </p:spPr>
      </p:pic>
      <p:pic>
        <p:nvPicPr>
          <p:cNvPr id="1026" name="Picture 2" descr="https://xrwellingborough.files.wordpress.com/2020/02/three-oaks-campaigners.jpg?w=6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449" y="3605015"/>
            <a:ext cx="4332951" cy="227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xrwellingborough.files.wordpress.com/2019/09/xrw-logo.jpg?w=2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68" y="3972949"/>
            <a:ext cx="1665259" cy="166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rthamptonshire oak: 5,000-strong petition could save tree - BBC New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1" y="3532516"/>
            <a:ext cx="4310195" cy="242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3" name="Rectangle 2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79778" y="2281145"/>
              <a:ext cx="1447724" cy="234055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Describe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examples of religious and non-religious climate activists.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how these can inspire others to action.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749647" y="4695535"/>
              <a:ext cx="1297524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Activist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Protest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Justice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Inspiration</a:t>
              </a:r>
              <a:endParaRPr lang="en-GB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90207" y="1020802"/>
              <a:ext cx="1378561" cy="122638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000" b="1" u="sng" dirty="0" smtClean="0">
                  <a:latin typeface="Arial Rounded MT Bold" pitchFamily="34" charset="0"/>
                </a:rPr>
                <a:t>How can stories inspire climate action?</a:t>
              </a:r>
              <a:endParaRPr lang="en-GB" sz="24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5884" y="681644"/>
            <a:ext cx="9434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We are going to create a tree of inspiring stories:</a:t>
            </a:r>
          </a:p>
          <a:p>
            <a:endParaRPr lang="en-GB" sz="2400" dirty="0"/>
          </a:p>
          <a:p>
            <a:endParaRPr lang="en-GB" sz="2400" dirty="0" smtClean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On one side of your leaf write:</a:t>
            </a:r>
          </a:p>
          <a:p>
            <a:pPr marL="285750" indent="-285750">
              <a:buFontTx/>
              <a:buChar char="-"/>
            </a:pPr>
            <a:endParaRPr lang="en-GB" sz="2400" dirty="0"/>
          </a:p>
          <a:p>
            <a:r>
              <a:rPr lang="en-GB" sz="2400" dirty="0" smtClean="0"/>
              <a:t>	- a brief description of your climate activist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a quote from them about why they try to fight climate change</a:t>
            </a:r>
          </a:p>
          <a:p>
            <a:endParaRPr lang="en-GB" sz="2400" dirty="0"/>
          </a:p>
          <a:p>
            <a:endParaRPr lang="en-GB" sz="2400" dirty="0" smtClean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On the other side of your leaf write:</a:t>
            </a:r>
          </a:p>
          <a:p>
            <a:pPr marL="1200150" lvl="2" indent="-285750">
              <a:buFontTx/>
              <a:buChar char="-"/>
            </a:pPr>
            <a:r>
              <a:rPr lang="en-GB" sz="2400" dirty="0" smtClean="0"/>
              <a:t>How this person inspires you</a:t>
            </a:r>
          </a:p>
          <a:p>
            <a:pPr marL="1200150" lvl="2" indent="-285750">
              <a:buFontTx/>
              <a:buChar char="-"/>
            </a:pPr>
            <a:r>
              <a:rPr lang="en-GB" sz="2400" dirty="0" smtClean="0"/>
              <a:t>Something you might do yourself to act on  climate change</a:t>
            </a:r>
            <a:endParaRPr lang="en-GB" sz="2400" dirty="0"/>
          </a:p>
        </p:txBody>
      </p:sp>
      <p:pic>
        <p:nvPicPr>
          <p:cNvPr id="2050" name="Picture 2" descr="Pin on Tre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524" y="197931"/>
            <a:ext cx="2094252" cy="25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597" y="198423"/>
            <a:ext cx="7200799" cy="1586900"/>
          </a:xfr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Arial Rounded MT Bold" pitchFamily="34" charset="0"/>
              </a:rPr>
              <a:t>How can stories inspire climate action?</a:t>
            </a:r>
            <a:endParaRPr lang="en-US" sz="4000" b="1" u="sng" dirty="0">
              <a:latin typeface="Arial Rounded MT Bold" pitchFamily="34" charset="0"/>
            </a:endParaRPr>
          </a:p>
        </p:txBody>
      </p:sp>
      <p:sp>
        <p:nvSpPr>
          <p:cNvPr id="2" name="AutoShape 2" descr="https://redeeminggod.com/wp-content/uploads/2014/04/holy-war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6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AutoShape 8" descr="data:image/jpeg;base64,/9j/4AAQSkZJRgABAQAAAQABAAD/2wCEAAkGBxQTEhUUExQUFhUXFBYYGBgVFxgcGBcbGBwXFxcdFRcYHCggGh0lHhUVITEhJSksLi4uGB8zODMsNygtLisBCgoKDg0OGhAQGiwkHyQsLCwsLCwsLCwsLCwsLCwsLCwsLCwsLCwsLDQsLCwsLCwsLCwsLCwsLCwsLCwsLCwsLP/AABEIAMIBAwMBIgACEQEDEQH/xAAbAAAABwEAAAAAAAAAAAAAAAAAAQIDBAUGB//EAD8QAAIBAgQDBgMGBQMEAgMAAAECEQADBBIhMQVBUQYTImFxgTKRoUKxwdHh8AcUI1JiM3LxkrLC4oKiFTRE/8QAGgEBAAMBAQEAAAAAAAAAAAAAAAECAwQFBv/EACwRAAICAQQBAwEIAwAAAAAAAAABAhEDBBIhMUETUWEiBTKBkcHR8PEkM0T/2gAMAwEAAhEDEQA/AMxQo4o4qAFRUqKEUAmKOKOKEUAUUKOjoBMUIpQoRQCYo8tWnBuBXcS2W2pPU8h6muicG7FWLIBuf1G+Sj8TUOSRKVnNMFwi9dMIjN6A1f4TsDiGEvlQc8zDT1ro9zFLaBhAEAAUIPE7a+FUA1OlVPFWu3bhUEJh0TPeJUFrhie7XNKgBQCTB3A8xk8nsaLH7mdfsLbtqXu3xAEnKpPy2k1l+J4AKiXUVwlycmeAxAgEkAmBPnrE1qONWwuGRsS57xlllS6+UTrGUmBExpppyrOYzH99aGuiEADoCNIHLaqwyNyJnBJFfgMPnuKp0kgV0S9/D2wDlF4zruo1jcxPmK59wwxdQ/5Cuj3sLi3uoXuWyxJY5AVCW4PgVxDliWUzMeE6db5JbSsI2Z3ivYo22RUuBi7ZVABmd9eQ/QnYVScS7PX7Px2yB15fOupWcCiw8sWUEZncsQDBMFjpsPlTWK4hDBQV7sSbrsdFABgAR4iTAqnrNdl/Svo48Vooro/EeF277JktG0bmYyZUBVgAssaEll8OhgnoaynFeEvaMMNNYI2PLQ1rGal0ZSi0UcUtbJOwNLCQdafa7FXKkU2T0NIipi3qO6oYefWgIUUKOhFAFRUdCgCoUdCgCoUKFALoqVFCKATQo4o4oBNClRRRQBUKVFCKAKrvszwJsTc6INWPQfnVPbSSB1NdT4cFwli3bCk3HGYgCSdJJPRQCBPUgbmqZJbUWhG2WHCLN23aUW7VlVIBC53Daj7b5DJ8wIqNxPij2mhihd8i27KT8THLL3InLJ3yiAp3ps8XxNyUsJhwVMF7lxyBpIGRUnMAVJE7MNddIIwFjCK2JxDhrslmvNOrNsFSTEDwiOXvXPKVo3jGiVYtXBd1KNdNssbtySFEwy2bSxC6iTmB1WS3Kmv8be9cv27WVreQA3mJyyAc+WJzEiAB5TO0pw+OW89w3Ld3vHVDkVm/0joqnLAyakkHUkvpoBVfxziwW4ot2VyIHUGCiDVQ+TJodUKyVnwkCazvwX+Sp45Ya5eCs4KxJYTAgS2h9NNarzA0QEL5mSfXlVzF17iu/dossMiklhoVOc7cztzqqxlgo5U8jXRhqjDLdjSNBB6VueE8bfECAUFxU2bMM8baiYPtyrDKs1K4df7q4rAkEEVpOCkqZSMnFmp41inIBv3hYtD7CZna6w11MAhR6Hz5VNwODf8ApNcVWZmARHYi3a0LKSAJe4MvPntl3pK8IR3OJvlbmaGTQhbaiTETB6meYpu5xi3evIxD5IdbLIXGZhGdkAAMkHLJgDK0E5jHF+h19lrxXicXEtpluXVgPEqoLlUUN8RXxMp5kD1pJs3Gt93cWzcEHXM6weRHgaqXifEFtKqWbAnOjsCpAzZsym66nMzbtrPInkamW72KxVv+n3Nm2ywXzM9wzIm2AFEGNCT5iQQam+bRFcUzNdoMCLLHKAyg6kGR6eoqm/nF5g/fW34lh8NhrIs5ZZ8qqBJdiIBP1JOwk1iuI8PNu4ymdyPXyrphk3IwljpiZB+BvY86NVIqLctetO28SwGsN6/mK2Rm1QKFTe4DAHY+W1MHDnpQgYoRSooRQCYoRSqFAJihSqFAHQo6FAFQo4p7DJzoBAtHpSCIqeTTOIWRPShJGoUIoRQgncCtBr9sHYsPvrrN3E2AzZmE7dSBuAelcgwN3JcVuhFXHb8MUt3VZlLK3wRAWdB1OnPr0rLIuUVyZXjg5I3F/jGGtEm7ctov2TOraayI8vPlVFh7CY29/MYi5GFtx3KTCsx2LTv+O2wM8vwNucThsxZ5v2gc5mRnWRG0V1x+J2LLrhwBce58aTooI3b5jSsZJInTZ5Zotk63aw4zFbsKRDZSQNNQQRz31HWq/iHFMLasm3aKNcC5bduY05TzEfhXKuL5rd1kRjA6MdByHrVz2KuIuGxV24uZwWILbyF8Mnc6mjhFIy0+syZZ7eEahMCl9D3LqpmMzEgTzyyPEd/LWqfjOCtqQvfo9xVGYSZ/en7mo+Axtu6yWLVrIndlT4iWZzrmJOxmKgYXBd3bCn4muOXPMkMVAnoI+pq2JUdGWUt9eCbwfhVy+8IJjnyHmTVnieFWlfu+/Q3REqsmPU7Co/aHilzC2Fs2DlZwCzLE6ieY6fjUDgWEJwylPE4djc/uLEmGPM6QK1u2c6zJ5NiNw2Cs3rKWv5nLbtljdZCAGUCYkiR9OZ5CZ3DcPh2CvYYBR4RBgR8OX6beVZzj/AVuYFbmbJiArMORuKupVh9qAJ8o86j9hkBwigqzuiXyIPgtkl5dzMExsNSeVYTijeGTIpbX1Vmtt3sLbdrYcFz4yskuzRBMsZMhVA9OlPW8RbtKQxti6BJRGkDcLrG0LG3KsT/DbhouXjfuku7XGALEk5UIAAJ6nNp/iKzHaC73V1/G/UksZMT+u1SoRswy6vJjxxlXZ0HhnCLdx7167eW7dnKDMJaXoBynb09TVP2p4cmUslzMySSBOxPprr99UHYjiRt2cRKhg7qrBtgIO/tTvCcELeKxNvN4TahSeclSu/qPlSKSZos05KHHZVEka8z+4qQhJgNFMMCCQTS1urEZjoOQ6+fL5V0lyYuLA8IGtN27rvtAHWod64uwkxufl86nYa6uSNQRQCbikb0ipA10356mkvYI5UIGaKllTREVIE0VKihQCoo4o6MUA27QKcTEZbc+cCmb6HNHKmsWdVHQff8A8VAFZSx8R9zRKCkHkd/MVKt6gRyprFrIA5z+/uqPJd9DhoqMDlVjw3A944QbnmasUK7Iehqb2nxhGEsyG0zagCDqAFJ33PSrnH4fB2zk77M4iSolVJ69PvqL2hOTD2kBLNmLKFUtzGVvCDppoT0rOTTOfPKMsckuTEYJ2OKw8gAC9b2J/uG8gVr+F8VJxC21RFRrksxUG4xB3Nw+Ly3rK2L+fFWCTmY3kJ6/ECZrWcFwFtsQrjMPF5EfhVHFsj7PlWNmd7SYsC80xpO3LfT503wwN/LXJBBN7UEciqkSPlTnHMouk5YOecx0nU6kESfWeVS+zF+bVwkyTeJzHU/CNifvpV8HNo2llbLDstZy4hGeA5IhQAI5SQAAD5e5o+KaP6O//e1PcLtRftsh0za8/eoeLEn1e5vv/qNV0knR6TdyIXbPGFnQAGGRTmGwAEH7qrcFxm8gBt+EHnJn7tq2uN4Qnci0zZzcXMUGhXzB9x8xVTxjsRjkAuLN5cohTpcUchGx9tfKqnnZ9NK3OHJd8M7brky3lUwhXMwBIkQfY8xzq6w1ixbS0tnPctOC7d2HIyZWWWW2J1YiF5kHpXHbpecrKVYfZYRHrNbb+HWJuuhUXIAuMJIJ0KgwomAdNCZiT11zn1aN9Dmm5bJ8l/wrgzretMFa3ZW4Bbtq39RlZwHNwAyoy5pkzqBzrA8aZjii7qsqdB8QnXXUD7q6UnCr191JZhbR1ADJlLxDF2G4kwANPhJ5wOc9pGLX37sFo1ZlEhdeZG1Rjd9k/aaaUdvyWv8AD3Brd74OJUXAY/yg5Z+p9QKdxGMAv50AzO4Cs8hSugDFm8OXQxB1EVT9lDcbD4gWwTNxSxWZygHYjaabuDMynMSS7SpGqwwChjsSR0EDbyBr6jr0/wDpihPEWAuNtuR502LLHUDp+lDF3iXuacz9JNRsJn5TtGgrqRUMJqdaeRyOZpp3I+JTv+xS1ur1g+dCSSl0hgRr5VYd/I335VEw+GzHNmAB9J9hUy1hwNwSepoQMMjDmYopPM1KxB0qKDNSA6FChQCqUo50VNtchonfl0oyRSikXbIanylEq0IIjqRsaXh/PkZk+VKKEkgGNfyqZgOGXLrZLS5miT5Dz6VAEgAmQRNTeE38jEFoZkYDyJBin7PY+6NTlnkMw+utNL2WvB4zISdYzCR157fvnUNpkWnwY3u7l693JZUZnObOYjy8z5czW17SYm3Zwlq0zhWCAKs+LKIAn2FDiXA7iQzhCywQZBbTpBmKiYfhX81d/wBIO5G7ZuXkTl5VSjnWlSg4xffkzfBkN6+rqDktnNJ5t9kD3ittgr+R1JnQik3ez920M0p4dlBXT0UafKoOHW89wW0AZzUmuDEscdqKHtIMt9++zCScmkoRyJYa+oAqV2TyXFa0HUubgKiYzaQcs89BpvrWnxHAsQQFZLbDYhmUiZ6HnU/hnZbD2slxbc4kNISywzaaz4rgQD161Xozhp9uTdFkexhRgxnuwXM91aGtx2O2nIDmT0ouD9kb96HeFXeWO5JLMQN4kmK044SnePe/l7veMCYYoSx3y94HbKCeUx5VbXbz5AB3aNGpJlEOmnIseg0845nI6lDzI5n2i4wmC4ghDAm2QGBBkqQogHYbTrzitfb462JdLmGKMMxSFfNlQiWe6mZVnMFAB13g6wVnglg3LlwwzOIuNcyFrhiJy7AeUKNNqgYHhNu2zizZuZXtxcFp0ADbkAG6pEf4jWqMpig4SdNO/Bk/4kG218JaIu4pgFfu1gabEiTGmm/KrHsthmwltLKKXvPLuR8NsaZnYnSAAI6wTT/EOC5ARZtrYtxN29eKoTP2FJJLMepMe9OcJ4YzqM/ehLmgRAO8vaZgbjPoqEAnKYkbnXLVZS8Ivh0+2TyPtkux2qJunu2U2oy97cIUeEksw0AgSQPXnXM+0fEbd2+5S54JgHUFt5I8q7PicMDAuKmXIysFyyF0IHIbqBG1Uydm8IFBuWLamNfDYIn1BpHgz1WJZa+pcGM7CY62tvEJ3ihmhgDpIAaY9NPnUDBgm9n1AzM3/Tr+Q96t+K8FuKy5Ldle8jKLYTMJ2DQAQY++pmE7H3rYObKGaBGZZjc8+sfWrJXKy+NenjUWzOrZt6+IidxAJ+fKlW4XQNCxz/CrnG8JuWxLrA6xPyisycR49BpJGo1jXYbCugglXbeh8QgjSfoRpTCWCDqhOkkhvypCYnxEaAfU/M1Js3TP5mpoEm2oI8Ovlp+NM5yDrmHz/CiQEMDrB51J9agDLYk9fY/8UFxQ6U6+1NraEagVIALy+dCl5fKhQC2JiQV99/aorAHxMyg/Wn2tA03dwykHSlAfw15SYJ/fz9KdvKsgSeugqpXCw0qSff7ql2vnJPMzp0qOSeAXSCYg6b8uZH4VY8KxQtyi5kz+Esp8Q56e4HyqvNvSNteswOU0tLHRp9T+lVZPFEXEDG23uA3XhdXcNoSdFjNPIDbrUfCY+8pJF15O5J5CrftNbaEuRIKgGCJJXQ6HTpzrNXkJGYlQJ0SfGeUxt9aoeFmUlkcEWWAus6vfd2e4HyDMxhVgGQOpkj2rS8Id1w929bCgiAxadF1Jy6gk6day3Z9oN1CJzKGGgiVPL2J+VajjWMFvBJaVCGuAnSAADoS07aDl1p4PRjNLT2jKYjF4kG09130KuFJB0mRMa/PWtWlzu7jMNFYTIPJhyO+x5VjsQDqIkxoQRl/P6Vc4Ud5ZtHNJHgJB0lTt8itSlyY6HI25RYnj4xFp0t279xhegoWOqg/3HyjfymtX2PwduwVu/wBW5cMgtMs20mCRlWfXaqftKxGIVI0s2Ov2nhNuX2q0PZRkbCXS6FwjA5ApZjIIIUDUzEVSTpWdmmxR3N/LLzG8UxGIHd4e1dtKxWb9yF8Bgk2lMsWImJAjyrM/xA77DpaS1ccqUJZiQD4SZn6VukxlsAHODImCRI5nMOUc/SsT2uw4xOEa+pZovkZZ+EaqJ8tAY86ou7L6znG0u+/yMEnGMU7BbdxpbSWaBHUk7DX61pP4ccTuWrl0MGuCIRVgs5QwYk/5HUnlWTuXiCoIk7eECdYAk6T71ZdmL5tYuwxjxNlMGYzeHXbmQa0aPJ02VrJFnRb3BbuNcvis1m2pHd2FZSY1zG6QIzHTY6Cdt6dxHFEuXSi3Ai21aSNi0QdQw0VWBEEyWP8AbTHHOJPibi4PCuAHB767/Yv2ssfKeZIA5kHc4TZwwtmVyWs0ZwIGYeJhOzaAz61zt0fRpWY7tfgcTZdXtXnuW2ym3Ly2d/DsI0BOk1RYnE4jPFy65IOozCAR/t0Na7txczrbyEMsAm5oqbkQoEzH7JrEkMTGi9Wc+EfKT9K6I9WfOav6crjH3Lrs3jHL33ZiSHtkkmY/1JP0ocZxWIQrdtXbjo5OUMZIO2U8ucz+VVnAWypiBMjPb25x3mxq/wATicuCmJBdhtrqBt0NT4s6pR/xk34/crcLxDGIXBeQsNcZWUiXiBLSDoBoKHEGW4ouoIYGHUdeo8jVaJgtG5GkjNEcxt9aXwpmJvDYZBp55lieXWpXDMNJll6m3wMOtP2WkQZnT396cGEEEmSakYOwkGVMz51oeoSBa+EydAPf1/fKnKGXyoVKAVCKOhUgKKFHQoBQFCjoRQEa8/0paXBIjnS2tdKhYa8O8MjTaoBNa6NOp/YqLjART9yyTJkR1pgNPxakVAJ14s2EPhzsjzEjRTuTPnFZpLMeJjrvvp7Vp+CuCXtnZkI1+h+YFZl7Qd2BJCAaQPiPIE9Ov61m+zy9bCpp+GuRfDMUFvo5JjMAf9p0P0JM/lWh7a3Mpt6GMgiDA00MgiDt1FZl1gEdY6Tptr71q+LRewSXPiK5fXXwt/8AYVUpje7DKK8cmUZmbTLlXqSJI8gJj3rQ9jEUu1s/Zdbg6xorf+NZ576qNGBbpIPzip/Z493ftsWOa4CrcgJ+ED3yn/ipZXSy25F4RMx18sb1wnV7sCT9lBA+rH5VquwnD0v2rgbMchBCz4Sdh3i/aGux61keJAsXHMGenOdhWn/hjbdmupndJAJK5ZIB2BYGNY1HSjj9J7WJbaRpMdw+3gsG7TnISMzASdJbWNjB086z/Z66v8i+HOY3biG4fIt/UnzPwiKk/wATLpy2MKLjt3txc2YLITnqqjoDrrvVVg8UpuC8FyIr5QpM5zzYyNogRrrPtl0uCNvqZJX7UYy5fVTly6zJIJzHWdSZA1HIDamnvNAKqRBHiJGh9AZq34/hFt3XEncnXfy9oiqjvEC6kAnZZE+WnpWiPAdp1XKOk3e0duzDgDxorEKBJkSPvrMce482JbXMLYByqCJJ5FveNKZwZS5hke5GmZJz5SMpkQMpnwkDamreRfhGc/3N8PsvP3+VUji5s+lWa4Jln2hxOXDWFIZiUB3H9xA0NZcqzHxDKOgIJPSY0rUdqT/QsF9SV30GUSZPkIrLXr4+FGBbbTUD5VouEeBqreZ1+ZN4NZBW+o5Nb26+OK0nFFFnAJ3iwWY5QZDajcdD5kcqp+ylxbL3SJYK9oyRuRn1jlrTvaS7fu3M198ykHIeWWZIGm8gT6Cp8HVOe3Trz/ZnlxpY5baMzHYb/dvU7DJ3KxMuxDORrEbKOu5n9KuOC8VwqWmS4FUHQsAqM0RzGrb86axfDrbAXLDZkJjXcHeDSPyW0sMa5j2MDEq3+JipNpWUaaz1pr+SA3Hzp3DXCIE7dauztHcxO9ClFppNWj0AUKOKEVIE0KXFCgBFGKVlowlSBFQMRhzmJA3q27uN6Za/Gke9VbJorrjnSQPQeVIckSTE/vapbxvET7TQt2QurD6VAI+EuFGVuYO/TyNJ7QKLd5o2aGHo2tO4hp1Ap3jlrPYtMEBYgqXkyMuu0xsTyqs37HHrce7Hb8GZvXtGOubl0X1861XAbQNpbDa5rRbXkzS6x9Ky1y1mZLQ+0yiPU8+tarCPlvZ1GgbSeQGgj2qqVmejgnFv8CmxeGtoQtvPAGpcySee21RrT5r1pF3LjXoARJH1qz7TYQW7rfFkJ0EkyDqBJ159agcLcG89wIEW3bIAEwC3h5knYn5VBy4cV5efDLnEEMxPWtJ2FnvGFsvJXTKoncEjx6VhUYySNf18q6F2Ew720a82ihWAJ6npVpdUe3dciMae/wCKjOZWxbJJ2GZvANP9sn2priHaHNcPd4G26Lza9bBJGxInSqJLj3BjDbJLtcXN/d3YBUctt59ajcOxDQVIWEtsNoJlgSWO5PL0AFZeTLEt2O0+23wNcd7y/eFzE2gqwCUtsNRy8QJ0318qrhat5TAbMWJOvhC/ZAHpGtaTieCdsJbuGUCtlkblWI/Ws0yDLpKwNTmJn1zE/Sro8jVJwm42P4AB0u29ypDj/tP/AI1NtW1UTz5KeVQuzzA4hQqhVZGUnXxE6qTmO5MfKrK9ZZXgq2edB+dSmelpZXjS9iX2mwdtrFl2BzkBSwP2cxJAG071nL4UElZC8sxkx5mtd2owmWxZNzNIA8ElRuSScpBMjTU8qxt0qpGYZ9ZCsTHvBB09aj5PO1XOVom9nrgIvmPtW9//AJ1e8Uwfe4JZIGV2Oh1jQkL51Tdm8KzLfIABJRsu5AGfaekirXiDE4IBZ8NzU9AR+lPB2/8ANx/OTPizZBcqrrAVUGbQc2LdSZqTwJznupOndhvcMo/8jUNEEaZpMHMWM+ek5fpU/stibFu85vTkZSC0mdCrekeGNBuRU9HDp8iWVOTLRrR6n61BFk95EmJ6VaX8VaujPaVkUzlDHUgaT7maglSbmnka0s9pcq0SculIilFAKEVZATFCKVFCKkCYo6EUKAcilG4V+KPbnS7NNcQTY9PuqGBl7xJ/CkqpckimmNSLbjQDQj6+YqpZseQQAN4pF9SdjHlTs00ySCSI86MhIrsQuUatr0GppP8AN5rJtElQWBBAkgidhIo71gE0i8uUbTBqKIklJUxvAcMCOLguNcyk7rAmImcx20qzzTEa0FAUaaTrA8qCk1O1IrGKiqRC4xYGIdWNxlKqBoJGg00kcoqPhcOqKyhi2aCzMIOgOkSeppa3IlTz2++KI7SDr9P+azolY4p7q5I2GIttDbbgVd8Uxl3Ej/8AauJbgAW1XQActGFZ7E+JtN4E/pVvwLh1y8YRTljU8h5ljoOVTRMoqXDG8Fww2TmTE3BOphIn1Jepj3vFMQCZPU+prXYXslabwi8juSBktHOF6m4yyEGh1O+1WuN7GYa0jMS7EDTUCTyBJGnryE9Kq2kIYlH7qOecexbXyoOIe2gUBURdBHUhhVKeDof/AOh4/wBn/vXUMV/Dq0dUuxpsw0+fSsrxDs+9h2DAGOawd/T0PyomissEW7aKFODAAEYlx08An/vq34dj2tshksU0DMBPlp5fhUE4aD+/lTqLoRHIVPAjijD7qE4/B3MQ+a5i7rEmYy6D0GeBUZezGs/zDz/s/wDerbD2oE0pyYPpV9qKPBj9imsYA22DLiLhIPJY8t8xirvBvnRlcGHmY0IMyCp5Edar0FWGEPICm1F4QjFUkUuL7L3ZOS+Cp/vzA69YBn50ynAwhAuvnjZEkL7sYNa/LpVHiQS2vI02Ip6GNO6JFsg/IDTQeg8hTg0kio9liKfZvDNDUOjikqZApdWSAUUIo5oVYCYoUqhQClNFdE0dGDUNAjjDwvnSWUL8W3lyqXFNXrOYRrUASUMeGGFM3rrR4tKZdCpgH6/lU7BWQyjMJ9fU1DRNkFUU/a1pV6zOmu3TSrk2gNhTD2h+9qEEO7YGXMNNKatEgE8gNfOn8U8iBtSMNalW+X41IKq+moMe1LPQ6b05eskmR66/hQvOCYiGmDVGixI7H9mXxV+JhF1duQArs2FwFrDWCqEW0UEs5IG2pLHbSqXsxgxhcIkLLXFzFR8bkiVVeW2u/M0fErd+8zDMLeHRM9xSoLXG+LICdgABqOZA9MZT5o1jHyaHEYxLVsuT4QJEc+gUcyeVUGBuXMYpvXFNu0yFbVskEnMCDcaND0X3PMRBsdmma2n8y7XHiSBdvZROpUoXyxqRoII5VYcQ4zbtIVUhro8K2gRMwMuaPhXUa1m5WXUaJN+0zW0UnwyguySS2XdZ6McsnmsjnNRcaiC6FJUkoZtkj4ZAnL6mJ5SetZ/FYrE926gC48TfvW/gt6E91bB1LRvHlO9OW+BYjPba7eHfXWLXSCwC20Ed2ChBMl1g6bdJmr5LFV2l4dbtse7bMDEjcpMwD9az/dty5itde4dasvcjRSCCWZm0md3JO8etUl26JIIiPlXRjluRhONMg4dWIEyBHL8adumRCnQigWyQTEHy1oji13VZ/H0rYyAmE8OhB1pV8lBIMe4+k073oA5+wqu4iCWBGxG/4VIJmD4gNczfOaqeKY4l/DoOvX9KNLHnr06imriGNAJ8/wAaAewWIZjB6aEVa2k8InpVTw/MCNBtvNXds60AQWKFPKnUUTWulSBmhFHFCpAVCjoUAqKILRE07ZMiKALJGppFy7Og2qQVpBQHSoBWXLcdJ8qssE4yDqNDSnwk66USYQg6VDJQm80Uzd2gHWl3bD+X79qZKPzHpHKqoBNdAEn/AJplcZqehH3UjHg5deoqGl0ruJ86sQWNzELpOnrULCMGvDTQtUq9YmNCQRuNd6Zs+FhodxH79jQHWHsw+hTOF1d/E+UQItoICKNNQYmJBOtVtvidy9ce3ZKG2yx3ryy+GS2VVIzEggaEbT0Brnx6s5bI7O6odC0FdVVSFMZQQ/hMkksY1iouK7RMLyFLSZFDDMykAA5c3d935rGqn4YG9cDuzsXRrsaMR3bAPYXw/wCrDDJp4myEkGOUsKyPB+FJedu6uXHtgxcut4XuM0mFI2EQ2bfURFXdzAYjFhRiHtW7GYMbNoEs2Uzku3G0iRrlGtMcXx1qwGwuGUZspa4qHLkWJJz8mI0HMZgQDAFS+SELuYlMPhhcPdW1ZSEs2hGZtfCzz4zvJAHPel4F8Rcto7m0hCFMjKxbMphixDALmI+GDAA56UwmLtogupZf4FFuVY6t8K2luk5BoNIGgnYVmbfaq6qsgSynjYgtn0zMWLMJMmSduu0A1XvpFuuxPaW7muEXbmUAeBbYLS3MvMQN+tM41/Gdv1qotlr17xHMWbVo5CZjoI+6rm9w7MxbYmunFGkYZHbF93NsdYnzpi1ZnSKO7gyq/Fz5VHW3dzaMI5SNa3Mi1RTHnAqHxK1JQDlr77Ax86d/qGNB86SGuBj4T8x+Gv3UAhcHAk8/Lb9zSrnCZ2aJ8v1p4XWPxIB5+L7opxcWBv8Aj+IoCvPBP89OcDWpNrB5RCk6eR/Gpgvp1H0mnEdTtH40oDVsgdR69fup0sp3ikX8Qux1/f71qF/N9F+s/QUA5jABtUeaNrhbcfv0pOWrEB5qFDLQoBwrSSp5GP3zp+0RrPTT1FOZl/LTrv8AKgIpuv0X5/pRpe66HrvUkMvQb9OQMj57UhMsGYmDy8tI061AELdbkVP0pTYor9n5GjYISdFmTHh0iRGketJZULTC8zJHPMTrIPI0A23El56eRBof/kEOxB9DP0pzJb/tXny6Ekcucx7Uk2l5BPKV22mdNTQEViz8oA/HTWlnAqyx15xTxQahSFGXSQDrmB1kGdBTgYAiI35jUany6edKBAGBZQAFBHI6fSnMJYKtLLI6afdToZ5SWWBGbwnXXXlG340uy+gmM3oAN26KeWXlUAt7GMV7RtlWzCCqiVDeQIIjQnmKhX+0Nm2sWkGcQgQg5ViBJI3UeW/SoF7MSDmOgGg01AG8AVJti2VuTbtm46wHYE5TrqBMTrvvWOTDfJrDJXBZ8S7bKtkLhlJuMMuaCEQ88sxmPTSOZ6U9wy3h7NjxHPdcZrrsSczGdATyEx5786yHFuHsSvd2VVVWP6bFix5kk+KT51EuJfIylX/6TJ9axeN1Rqprs1F7tTZ08LMbeisToOWik6kglZjQczscrxTF965IAA5DXWnbXCnb4gLfh0nSSB03k9Y3qwt4cKEAVJUEZssTJmTzY9Cdugq0MTsrLIN8Kw/diWBzHl/aPzP3etWP8z/i30/Oo4Hl9f0pwN5H6V1KNIwbsD4gn7JHuKbDzpoD5Hb9+1OE+R+X60w6qdxPsamiCRauMATqYpaXydx0+tQ1tJ0j5ilpbToD8zQElsQNjTF3FDkQNdZIou4X+0fIUoWgNgPkKAb74HmpPkAfuFKAHJfp9804KMUAhU8gPT86VlpVCakCStFlpc0KARloUuioQGaFChQBUDRUKAMUKKhQB0RoqFQACjFChUgVQoqFCQzRUKFQBamiY0KFSAlFChQoA6FChQBGioUKAFHQoUAKTQoUAdGKFCgBQFFQoAxRihQqQHQoUKA//9k=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AutoShape 10" descr="https://veritasdomain.files.wordpress.com/2012/07/isaf-afghanistan.jpg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AutoShape 2" descr="http://www.alternet.org/files/styles/story_image/public/story_images/peacewar.jpg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22" name="Rectangle 21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679778" y="2281145"/>
              <a:ext cx="1447724" cy="234055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Describe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examples of religious and non-religious climate activists.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how these can inspire others to action.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749647" y="4695535"/>
              <a:ext cx="1297524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Activist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Protest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Justice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Inspiration</a:t>
              </a:r>
              <a:endParaRPr lang="en-GB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0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7690207" y="1020802"/>
              <a:ext cx="1378561" cy="122638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000" b="1" u="sng" dirty="0" smtClean="0">
                  <a:latin typeface="Arial Rounded MT Bold" pitchFamily="34" charset="0"/>
                </a:rPr>
                <a:t>How can stories inspire climate action?</a:t>
              </a:r>
              <a:endParaRPr lang="en-GB" sz="24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1" name="Picture 2" descr="Six Key Questions to Ask a Financial Planner - CDSPI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6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09" t="5572" r="29108" b="3566"/>
          <a:stretch/>
        </p:blipFill>
        <p:spPr bwMode="auto">
          <a:xfrm>
            <a:off x="422262" y="346718"/>
            <a:ext cx="1409713" cy="1290309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>
            <a:outerShdw blurRad="50800" dist="50800" dir="5400000" sx="1000" sy="1000" algn="ctr" rotWithShape="0">
              <a:schemeClr val="accent3">
                <a:lumMod val="20000"/>
                <a:lumOff val="8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3" name="Rectangle 2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79778" y="2281145"/>
              <a:ext cx="1447724" cy="234055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Describe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examples of religious and non-religious climate activists.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how these can inspire others to action.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749647" y="4695535"/>
              <a:ext cx="1297524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Activist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Protest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Justice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Inspiration</a:t>
              </a:r>
              <a:endParaRPr lang="en-GB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90207" y="1020802"/>
              <a:ext cx="1378561" cy="122638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000" b="1" u="sng" dirty="0" smtClean="0">
                  <a:latin typeface="Arial Rounded MT Bold" pitchFamily="34" charset="0"/>
                </a:rPr>
                <a:t>How can stories inspire climate action?</a:t>
              </a:r>
              <a:endParaRPr lang="en-GB" sz="24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5884" y="681644"/>
            <a:ext cx="94349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Read through your story. </a:t>
            </a:r>
          </a:p>
          <a:p>
            <a:endParaRPr lang="en-GB" sz="2800" dirty="0"/>
          </a:p>
          <a:p>
            <a:r>
              <a:rPr lang="en-GB" sz="2800" dirty="0" smtClean="0"/>
              <a:t>Write down your responses to these questions (be ready to share them with the class):</a:t>
            </a:r>
          </a:p>
          <a:p>
            <a:endParaRPr lang="en-GB" sz="2800" dirty="0" smtClean="0"/>
          </a:p>
          <a:p>
            <a:pPr marL="285750" indent="-285750">
              <a:buFontTx/>
              <a:buChar char="-"/>
            </a:pPr>
            <a:r>
              <a:rPr lang="en-GB" sz="2800" dirty="0" smtClean="0"/>
              <a:t>What do you think inspired your person to take action?</a:t>
            </a:r>
          </a:p>
          <a:p>
            <a:pPr marL="285750" indent="-285750">
              <a:buFontTx/>
              <a:buChar char="-"/>
            </a:pPr>
            <a:r>
              <a:rPr lang="en-GB" sz="2800" dirty="0" smtClean="0"/>
              <a:t>What have they done to fight for climate justice?</a:t>
            </a:r>
          </a:p>
          <a:p>
            <a:pPr marL="285750" indent="-285750">
              <a:buFontTx/>
              <a:buChar char="-"/>
            </a:pPr>
            <a:r>
              <a:rPr lang="en-GB" sz="2800" dirty="0" smtClean="0"/>
              <a:t>Which quote from them do you find most inspiring?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3" name="Rectangle 2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79778" y="2281145"/>
              <a:ext cx="1447724" cy="234055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Describe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examples of religious and non-religious climate activists.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how these can inspire others to action.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749647" y="4695535"/>
              <a:ext cx="1297524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Activist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Protest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Justice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Inspiration</a:t>
              </a:r>
              <a:endParaRPr lang="en-GB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90207" y="1020802"/>
              <a:ext cx="1378561" cy="122638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000" b="1" u="sng" dirty="0" smtClean="0">
                  <a:latin typeface="Arial Rounded MT Bold" pitchFamily="34" charset="0"/>
                </a:rPr>
                <a:t>How can stories inspire climate action?</a:t>
              </a:r>
              <a:endParaRPr lang="en-GB" sz="24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8" name="Picture 7" descr="https://lh4.googleusercontent.com/Le-Hl4rer2SUgOQsxhdfzIi35ijW8a4aHC989g5PapXHt9GRuoIA9cglHW6wjwzvZ3Qt1cEZB_OtIwqaZ0J80URhqiTFMzQpyqfUXPoXH_fwZggUi20nQ7WJTAlt-S62AuB63jKLbVR3K5DgOqNHaQ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68" y="615142"/>
            <a:ext cx="3325119" cy="54952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354975" y="515389"/>
            <a:ext cx="3507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 smtClean="0"/>
              <a:t>Rachel </a:t>
            </a:r>
            <a:r>
              <a:rPr lang="en-GB" sz="4000" u="sng" dirty="0" err="1" smtClean="0"/>
              <a:t>Mander</a:t>
            </a:r>
            <a:endParaRPr lang="en-GB" sz="4000" u="sng" dirty="0"/>
          </a:p>
        </p:txBody>
      </p:sp>
    </p:spTree>
    <p:extLst>
      <p:ext uri="{BB962C8B-B14F-4D97-AF65-F5344CB8AC3E}">
        <p14:creationId xmlns:p14="http://schemas.microsoft.com/office/powerpoint/2010/main" val="1793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3" name="Rectangle 2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79778" y="2281145"/>
              <a:ext cx="1447724" cy="234055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Describe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examples of religious and non-religious climate activists.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how these can inspire others to action.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749647" y="4695535"/>
              <a:ext cx="1297524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Activist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Protest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Justice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Inspiration</a:t>
              </a:r>
              <a:endParaRPr lang="en-GB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90207" y="1020802"/>
              <a:ext cx="1378561" cy="122638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000" b="1" u="sng" dirty="0" smtClean="0">
                  <a:latin typeface="Arial Rounded MT Bold" pitchFamily="34" charset="0"/>
                </a:rPr>
                <a:t>How can stories inspire climate action?</a:t>
              </a:r>
              <a:endParaRPr lang="en-GB" sz="24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21972" y="659596"/>
            <a:ext cx="3507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 smtClean="0"/>
              <a:t>Vanessa Nakate</a:t>
            </a:r>
            <a:endParaRPr lang="en-GB" sz="4000" u="sng" dirty="0"/>
          </a:p>
        </p:txBody>
      </p:sp>
      <p:pic>
        <p:nvPicPr>
          <p:cNvPr id="10" name="Picture 9" descr="How Vanessa Nakate Mobilizes the Masses | Atmo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38" y="1829147"/>
            <a:ext cx="5468707" cy="3365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4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3" name="Rectangle 2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79778" y="2281145"/>
              <a:ext cx="1447724" cy="234055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Describe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examples of religious and non-religious climate activists.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how these can inspire others to action.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749647" y="4695535"/>
              <a:ext cx="1297524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Activist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Protest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Justice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Inspiration</a:t>
              </a:r>
              <a:endParaRPr lang="en-GB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90207" y="1020802"/>
              <a:ext cx="1378561" cy="122638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000" b="1" u="sng" dirty="0" smtClean="0">
                  <a:latin typeface="Arial Rounded MT Bold" pitchFamily="34" charset="0"/>
                </a:rPr>
                <a:t>How can stories inspire climate action?</a:t>
              </a:r>
              <a:endParaRPr lang="en-GB" sz="24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54975" y="515389"/>
            <a:ext cx="3507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 smtClean="0"/>
              <a:t>Lori Marriott</a:t>
            </a:r>
            <a:endParaRPr lang="en-GB" sz="4000" u="sng" dirty="0"/>
          </a:p>
        </p:txBody>
      </p:sp>
      <p:pic>
        <p:nvPicPr>
          <p:cNvPr id="10" name="Picture 9" descr="https://i0.wp.com/humanists.uk/wp-content/uploads/93db588e-945b-4871-aedb-8f67b27d8684.jpg?ssl=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18" y="1951355"/>
            <a:ext cx="5573597" cy="3792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7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3" name="Rectangle 2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79778" y="2281145"/>
              <a:ext cx="1447724" cy="234055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Describe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examples of religious and non-religious climate activists.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how these can inspire others to action.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749647" y="4695535"/>
              <a:ext cx="1297524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Activist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Protest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Justice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Inspiration</a:t>
              </a:r>
              <a:endParaRPr lang="en-GB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90207" y="1020802"/>
              <a:ext cx="1378561" cy="122638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000" b="1" u="sng" dirty="0" smtClean="0">
                  <a:latin typeface="Arial Rounded MT Bold" pitchFamily="34" charset="0"/>
                </a:rPr>
                <a:t>How can stories inspire climate action?</a:t>
              </a:r>
              <a:endParaRPr lang="en-GB" sz="24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54975" y="515389"/>
            <a:ext cx="3507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 smtClean="0"/>
              <a:t>Zach Haynes</a:t>
            </a:r>
            <a:endParaRPr lang="en-GB" sz="4000" u="sng" dirty="0"/>
          </a:p>
        </p:txBody>
      </p:sp>
      <p:pic>
        <p:nvPicPr>
          <p:cNvPr id="10" name="Picture 9" descr="https://www.treesforcities.org/imager/images/6754/Activist_0fdd18ba2bf4890d64d12902ca97caa6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46" y="1082097"/>
            <a:ext cx="3862185" cy="4710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3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3" name="Rectangle 2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79778" y="2281145"/>
              <a:ext cx="1447724" cy="234055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Describe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examples of religious and non-religious climate activists.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how these can inspire others to action.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749647" y="4695535"/>
              <a:ext cx="1297524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Activist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Protest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Justice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Inspiration</a:t>
              </a:r>
              <a:endParaRPr lang="en-GB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90207" y="1020802"/>
              <a:ext cx="1378561" cy="122638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000" b="1" u="sng" dirty="0" smtClean="0">
                  <a:latin typeface="Arial Rounded MT Bold" pitchFamily="34" charset="0"/>
                </a:rPr>
                <a:t>How can stories inspire climate action?</a:t>
              </a:r>
              <a:endParaRPr lang="en-GB" sz="24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54975" y="515389"/>
            <a:ext cx="391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 smtClean="0"/>
              <a:t>Dr. Hardeep Singh</a:t>
            </a:r>
            <a:endParaRPr lang="en-GB" sz="4000" u="sng" dirty="0"/>
          </a:p>
        </p:txBody>
      </p:sp>
      <p:pic>
        <p:nvPicPr>
          <p:cNvPr id="10" name="Picture 9" descr="Community Canal Clean Up – Smethwick, Birmingha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45" y="1785321"/>
            <a:ext cx="5469775" cy="360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4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8029" y="16625"/>
            <a:ext cx="1977699" cy="6841375"/>
            <a:chOff x="7679778" y="884492"/>
            <a:chExt cx="1447724" cy="5143500"/>
          </a:xfrm>
        </p:grpSpPr>
        <p:sp>
          <p:nvSpPr>
            <p:cNvPr id="3" name="Rectangle 2"/>
            <p:cNvSpPr/>
            <p:nvPr/>
          </p:nvSpPr>
          <p:spPr>
            <a:xfrm>
              <a:off x="7679778" y="884492"/>
              <a:ext cx="1447724" cy="51435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GB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79778" y="2281145"/>
              <a:ext cx="1447724" cy="2340556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 Criteria - </a:t>
              </a:r>
              <a:r>
                <a:rPr lang="en-GB" b="1" u="sng" dirty="0">
                  <a:solidFill>
                    <a:prstClr val="black"/>
                  </a:solidFill>
                  <a:latin typeface="Calibri"/>
                </a:rPr>
                <a:t>I can: </a:t>
              </a:r>
            </a:p>
            <a:p>
              <a:pPr defTabSz="685800"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Describe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 examples of religious and non-religious climate activists. 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Reflect </a:t>
              </a:r>
              <a:r>
                <a:rPr lang="en-GB" dirty="0" smtClean="0">
                  <a:solidFill>
                    <a:prstClr val="black"/>
                  </a:solidFill>
                  <a:latin typeface="Calibri"/>
                </a:rPr>
                <a:t>on how these can inspire others to action.</a:t>
              </a:r>
              <a:endParaRPr lang="en-GB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749647" y="4695535"/>
              <a:ext cx="1297524" cy="12586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GB" sz="20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Terms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Activist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Protest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Justice</a:t>
              </a:r>
            </a:p>
            <a:p>
              <a:pPr algn="ctr" defTabSz="685800">
                <a:defRPr/>
              </a:pPr>
              <a:r>
                <a:rPr lang="en-GB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Inspiration</a:t>
              </a:r>
              <a:endParaRPr lang="en-GB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2" descr="Six Key Questions to Ask a Financial Planner - CDSPI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saturation sat="67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5572" r="29108" b="3566"/>
            <a:stretch/>
          </p:blipFill>
          <p:spPr bwMode="auto">
            <a:xfrm>
              <a:off x="7728053" y="953895"/>
              <a:ext cx="1340714" cy="1260343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  <a:effectLst>
              <a:outerShdw blurRad="50800" dist="50800" dir="5400000" sx="1000" sy="1000" algn="ctr" rotWithShape="0">
                <a:schemeClr val="accent3">
                  <a:lumMod val="20000"/>
                  <a:lumOff val="8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690207" y="1020802"/>
              <a:ext cx="1378561" cy="122638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2000" b="1" u="sng" dirty="0" smtClean="0">
                  <a:latin typeface="Arial Rounded MT Bold" pitchFamily="34" charset="0"/>
                </a:rPr>
                <a:t>How can stories inspire climate action?</a:t>
              </a:r>
              <a:endParaRPr lang="en-GB" sz="24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54975" y="515389"/>
            <a:ext cx="3918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 smtClean="0"/>
              <a:t>Elizabeth </a:t>
            </a:r>
            <a:r>
              <a:rPr lang="en-GB" sz="4000" u="sng" dirty="0" err="1" smtClean="0"/>
              <a:t>Wathuti</a:t>
            </a:r>
            <a:endParaRPr lang="en-GB" sz="4000" u="sng" dirty="0"/>
          </a:p>
        </p:txBody>
      </p:sp>
      <p:pic>
        <p:nvPicPr>
          <p:cNvPr id="12" name="Picture 11" descr="Elizabeth Wathuti 🇰🇪 (@lizwathuti) / Twitt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85" y="1708959"/>
            <a:ext cx="4585071" cy="4010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6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18E2FC244CC48BE94751C064C22E5" ma:contentTypeVersion="23" ma:contentTypeDescription="Create a new document." ma:contentTypeScope="" ma:versionID="79e94826d8e30342848c0b4019abb6dd">
  <xsd:schema xmlns:xsd="http://www.w3.org/2001/XMLSchema" xmlns:xs="http://www.w3.org/2001/XMLSchema" xmlns:p="http://schemas.microsoft.com/office/2006/metadata/properties" xmlns:ns2="00b7e05c-8318-466b-8191-edee44cdf25c" xmlns:ns3="c5aae1f7-341a-4369-a4bf-b8183f84145f" targetNamespace="http://schemas.microsoft.com/office/2006/metadata/properties" ma:root="true" ma:fieldsID="d85d68a8c9b78aa60d447a20eee594ce" ns2:_="" ns3:_="">
    <xsd:import namespace="00b7e05c-8318-466b-8191-edee44cdf25c"/>
    <xsd:import namespace="c5aae1f7-341a-4369-a4bf-b8183f84145f"/>
    <xsd:element name="properties">
      <xsd:complexType>
        <xsd:sequence>
          <xsd:element name="documentManagement">
            <xsd:complexType>
              <xsd:all>
                <xsd:element ref="ns2:pd52ccae7ba34473b0b19b2b44daff89" minOccurs="0"/>
                <xsd:element ref="ns2:TaxCatchAll" minOccurs="0"/>
                <xsd:element ref="ns2:k545ee15943b4812a138797a0251998b" minOccurs="0"/>
                <xsd:element ref="ns2:c8c7b199712b4ae69b897e00f0a25ee6" minOccurs="0"/>
                <xsd:element ref="ns2:he19196335cc4639bb43498366053662" minOccurs="0"/>
                <xsd:element ref="ns2:g430d41c3ca848d99f59c689afa3f4a8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7e05c-8318-466b-8191-edee44cdf25c" elementFormDefault="qualified">
    <xsd:import namespace="http://schemas.microsoft.com/office/2006/documentManagement/types"/>
    <xsd:import namespace="http://schemas.microsoft.com/office/infopath/2007/PartnerControls"/>
    <xsd:element name="pd52ccae7ba34473b0b19b2b44daff89" ma:index="9" nillable="true" ma:taxonomy="true" ma:internalName="pd52ccae7ba34473b0b19b2b44daff89" ma:taxonomyFieldName="Topic" ma:displayName="Topic" ma:fieldId="{9d52ccae-7ba3-4473-b0b1-9b2b44daff89}" ma:sspId="de3e1963-7d46-4e0b-89a8-a048b91a3ade" ma:termSetId="0a06bbed-f101-4c3f-88bf-e857e41b48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305daf6c-af87-461d-8dca-e8147d6c448a}" ma:internalName="TaxCatchAll" ma:showField="CatchAllData" ma:web="00b7e05c-8318-466b-8191-edee44cdf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545ee15943b4812a138797a0251998b" ma:index="12" nillable="true" ma:taxonomy="true" ma:internalName="k545ee15943b4812a138797a0251998b" ma:taxonomyFieldName="Staff_x0020_Category" ma:displayName="Staff Category" ma:fieldId="{4545ee15-943b-4812-a138-797a0251998b}" ma:sspId="de3e1963-7d46-4e0b-89a8-a048b91a3ade" ma:termSetId="15823c29-7b5b-4221-89a2-26cf75f574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8c7b199712b4ae69b897e00f0a25ee6" ma:index="14" nillable="true" ma:taxonomy="true" ma:internalName="c8c7b199712b4ae69b897e00f0a25ee6" ma:taxonomyFieldName="Exam_x0020_Board" ma:displayName="Exam Board" ma:fieldId="{c8c7b199-712b-4ae6-9b89-7e00f0a25ee6}" ma:sspId="de3e1963-7d46-4e0b-89a8-a048b91a3ade" ma:termSetId="20eab5ac-746c-4e9a-948b-97224313b9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e19196335cc4639bb43498366053662" ma:index="16" nillable="true" ma:taxonomy="true" ma:internalName="he19196335cc4639bb43498366053662" ma:taxonomyFieldName="Week" ma:displayName="Week" ma:fieldId="{1e191963-35cc-4639-bb43-498366053662}" ma:sspId="de3e1963-7d46-4e0b-89a8-a048b91a3ade" ma:termSetId="2b093e1f-1d4f-4adb-8a31-d6d2bfaaca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430d41c3ca848d99f59c689afa3f4a8" ma:index="18" nillable="true" ma:taxonomy="true" ma:internalName="g430d41c3ca848d99f59c689afa3f4a8" ma:taxonomyFieldName="Term" ma:displayName="Term" ma:fieldId="{0430d41c-3ca8-48d9-9f59-c689afa3f4a8}" ma:sspId="de3e1963-7d46-4e0b-89a8-a048b91a3ade" ma:termSetId="43d16ac4-8edb-4428-be9f-f8ee53aa65d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PER" ma:internalName="Curriculum_x0020_Subject">
      <xsd:simpleType>
        <xsd:restriction base="dms:Text"/>
      </xsd:simpleType>
    </xsd:element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ae1f7-341a-4369-a4bf-b8183f841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0b7e05c-8318-466b-8191-edee44cdf25c" xsi:nil="true"/>
    <he19196335cc4639bb43498366053662 xmlns="00b7e05c-8318-466b-8191-edee44cdf25c">
      <Terms xmlns="http://schemas.microsoft.com/office/infopath/2007/PartnerControls"/>
    </he19196335cc4639bb43498366053662>
    <Lesson xmlns="00b7e05c-8318-466b-8191-edee44cdf25c" xsi:nil="true"/>
    <CustomTags xmlns="00b7e05c-8318-466b-8191-edee44cdf25c" xsi:nil="true"/>
    <c8c7b199712b4ae69b897e00f0a25ee6 xmlns="00b7e05c-8318-466b-8191-edee44cdf25c">
      <Terms xmlns="http://schemas.microsoft.com/office/infopath/2007/PartnerControls"/>
    </c8c7b199712b4ae69b897e00f0a25ee6>
    <pd52ccae7ba34473b0b19b2b44daff89 xmlns="00b7e05c-8318-466b-8191-edee44cdf25c">
      <Terms xmlns="http://schemas.microsoft.com/office/infopath/2007/PartnerControls"/>
    </pd52ccae7ba34473b0b19b2b44daff89>
    <Year xmlns="00b7e05c-8318-466b-8191-edee44cdf25c" xsi:nil="true"/>
    <KeyStage xmlns="00b7e05c-8318-466b-8191-edee44cdf25c" xsi:nil="true"/>
    <PersonalIdentificationData xmlns="00b7e05c-8318-466b-8191-edee44cdf25c" xsi:nil="true"/>
    <CurriculumSubject xmlns="00b7e05c-8318-466b-8191-edee44cdf25c">PER</CurriculumSubject>
    <k545ee15943b4812a138797a0251998b xmlns="00b7e05c-8318-466b-8191-edee44cdf25c">
      <Terms xmlns="http://schemas.microsoft.com/office/infopath/2007/PartnerControls"/>
    </k545ee15943b4812a138797a0251998b>
    <g430d41c3ca848d99f59c689afa3f4a8 xmlns="00b7e05c-8318-466b-8191-edee44cdf25c">
      <Terms xmlns="http://schemas.microsoft.com/office/infopath/2007/PartnerControls"/>
    </g430d41c3ca848d99f59c689afa3f4a8>
  </documentManagement>
</p:properties>
</file>

<file path=customXml/itemProps1.xml><?xml version="1.0" encoding="utf-8"?>
<ds:datastoreItem xmlns:ds="http://schemas.openxmlformats.org/officeDocument/2006/customXml" ds:itemID="{959C0460-5FBA-468D-8E8E-D267049A15C1}"/>
</file>

<file path=customXml/itemProps2.xml><?xml version="1.0" encoding="utf-8"?>
<ds:datastoreItem xmlns:ds="http://schemas.openxmlformats.org/officeDocument/2006/customXml" ds:itemID="{E7976867-2FFC-4681-B388-74972A6CEA10}"/>
</file>

<file path=customXml/itemProps3.xml><?xml version="1.0" encoding="utf-8"?>
<ds:datastoreItem xmlns:ds="http://schemas.openxmlformats.org/officeDocument/2006/customXml" ds:itemID="{B2A84963-ABC1-4ABC-9723-E1F789D2DCCF}"/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477</Words>
  <Application>Microsoft Office PowerPoint</Application>
  <PresentationFormat>Widescreen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Rounded MT Bold</vt:lpstr>
      <vt:lpstr>Calibri</vt:lpstr>
      <vt:lpstr>1_Office Theme</vt:lpstr>
      <vt:lpstr>Read the poem:</vt:lpstr>
      <vt:lpstr>How can stories inspire climate action?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https://www.youtube.com/watch?v=H2_6cqa2cP4&amp;t=99s</dc:title>
  <dc:creator>Chadwick, Stephanie</dc:creator>
  <cp:lastModifiedBy>Chadwick, Stephanie</cp:lastModifiedBy>
  <cp:revision>24</cp:revision>
  <dcterms:created xsi:type="dcterms:W3CDTF">2022-06-09T19:51:26Z</dcterms:created>
  <dcterms:modified xsi:type="dcterms:W3CDTF">2022-06-24T09:12:06Z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0x01010023F18E2FC244CC48BE94751C064C22E5</vt:lpwstr>
  </property>
  <property fmtid="{D5CDD505-2E9C-101B-9397-08002B2CF9AE}" pid="3" name="Order">
    <vt:r8>648800</vt:r8>
  </property>
  <property fmtid="{D5CDD505-2E9C-101B-9397-08002B2CF9AE}" pid="4" name="Staff Category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Topic">
    <vt:lpwstr/>
  </property>
  <property fmtid="{D5CDD505-2E9C-101B-9397-08002B2CF9AE}" pid="14" name="Term">
    <vt:lpwstr/>
  </property>
  <property fmtid="{D5CDD505-2E9C-101B-9397-08002B2CF9AE}" pid="15" name="Exam Board">
    <vt:lpwstr/>
  </property>
  <property fmtid="{D5CDD505-2E9C-101B-9397-08002B2CF9AE}" pid="16" name="Week">
    <vt:lpwstr/>
  </property>
</Properties>
</file>