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3"/>
  </p:notesMasterIdLst>
  <p:sldIdLst>
    <p:sldId id="258" r:id="rId6"/>
    <p:sldId id="263" r:id="rId7"/>
    <p:sldId id="257" r:id="rId8"/>
    <p:sldId id="262" r:id="rId9"/>
    <p:sldId id="264" r:id="rId10"/>
    <p:sldId id="25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327D7-A31D-315E-582D-540D28AA1A6C}" v="2" dt="2022-10-28T10:56:34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60" d="100"/>
          <a:sy n="60" d="100"/>
        </p:scale>
        <p:origin x="-1656" y="-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wick, Stephanie" userId="S::chadwis@ousedale.org.uk::f6eeafa6-9244-4caf-a96f-b6dd8ca13004" providerId="AD" clId="Web-{121327D7-A31D-315E-582D-540D28AA1A6C}"/>
    <pc:docChg chg="delSld sldOrd">
      <pc:chgData name="Chadwick, Stephanie" userId="S::chadwis@ousedale.org.uk::f6eeafa6-9244-4caf-a96f-b6dd8ca13004" providerId="AD" clId="Web-{121327D7-A31D-315E-582D-540D28AA1A6C}" dt="2022-10-28T10:56:34.084" v="1"/>
      <pc:docMkLst>
        <pc:docMk/>
      </pc:docMkLst>
      <pc:sldChg chg="del">
        <pc:chgData name="Chadwick, Stephanie" userId="S::chadwis@ousedale.org.uk::f6eeafa6-9244-4caf-a96f-b6dd8ca13004" providerId="AD" clId="Web-{121327D7-A31D-315E-582D-540D28AA1A6C}" dt="2022-10-28T10:56:23.787" v="0"/>
        <pc:sldMkLst>
          <pc:docMk/>
          <pc:sldMk cId="120838160" sldId="259"/>
        </pc:sldMkLst>
      </pc:sldChg>
      <pc:sldChg chg="ord">
        <pc:chgData name="Chadwick, Stephanie" userId="S::chadwis@ousedale.org.uk::f6eeafa6-9244-4caf-a96f-b6dd8ca13004" providerId="AD" clId="Web-{121327D7-A31D-315E-582D-540D28AA1A6C}" dt="2022-10-28T10:56:34.084" v="1"/>
        <pc:sldMkLst>
          <pc:docMk/>
          <pc:sldMk cId="4139299351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2951-3907-468A-8D14-7D262C2C44D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5FCD-F006-4FCE-A409-1A9B5B9FB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6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58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46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38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3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29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8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9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8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02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45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2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95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78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1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7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5B2030A-BF4C-4F6D-911B-B9F1CA4C51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4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1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2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2AB7-0C5D-44D3-933A-B1C8FD0E2226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66FE-3050-4B91-92A1-C900AC7D9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6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EDE8-7C02-42B8-AD45-BF6FC00AA324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www.youtube.com/watch?v=7sJHnwpXFV8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11" y="383047"/>
            <a:ext cx="10515600" cy="1325563"/>
          </a:xfrm>
        </p:spPr>
        <p:txBody>
          <a:bodyPr/>
          <a:lstStyle/>
          <a:p>
            <a:r>
              <a:rPr lang="en-GB" dirty="0"/>
              <a:t>Give each statement a score out of 5:</a:t>
            </a:r>
            <a:br>
              <a:rPr lang="en-GB" dirty="0"/>
            </a:br>
            <a:r>
              <a:rPr lang="en-GB" dirty="0"/>
              <a:t>1 = Totally agree         5 = Totally disagree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I can explain fully what the term ‘Climate Change’ means.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The earth’s climate is changing and we need to do something to stop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I have a personal responsibility to protect the planet.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I love planet earth.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solidFill>
                  <a:schemeClr val="accent6">
                    <a:lumMod val="75000"/>
                  </a:schemeClr>
                </a:solidFill>
              </a:rPr>
              <a:t>Everyone is equally affected by climate change.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429" y="230188"/>
            <a:ext cx="1361407" cy="13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39" y="11605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This half term: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81722" y="2114634"/>
            <a:ext cx="5251006" cy="128669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>
            <a:solidFill>
              <a:sysClr val="window" lastClr="FFFFFF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Climate Stories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339" y="683474"/>
            <a:ext cx="1892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 Earth’s story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426688"/>
            <a:ext cx="1892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Religious Stories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1959" y="1346254"/>
            <a:ext cx="1892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Stories of hope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56158" y="4501117"/>
            <a:ext cx="189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Your story</a:t>
            </a:r>
          </a:p>
        </p:txBody>
      </p:sp>
    </p:spTree>
    <p:extLst>
      <p:ext uri="{BB962C8B-B14F-4D97-AF65-F5344CB8AC3E}">
        <p14:creationId xmlns:p14="http://schemas.microsoft.com/office/powerpoint/2010/main" val="39998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597" y="198423"/>
            <a:ext cx="7200799" cy="1286694"/>
          </a:xfr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4000" b="1" u="sng" dirty="0">
                <a:latin typeface="Arial Rounded MT Bold" pitchFamily="34" charset="0"/>
              </a:rPr>
              <a:t>What is the earth’s climate story?</a:t>
            </a:r>
          </a:p>
        </p:txBody>
      </p:sp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22" name="Rectangle 21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79778" y="2281145"/>
              <a:ext cx="1447724" cy="225521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>
                  <a:solidFill>
                    <a:prstClr val="black"/>
                  </a:solidFill>
                  <a:latin typeface="Calibri"/>
                </a:rPr>
                <a:t>Describe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how climate change is affecting the earth.</a:t>
              </a: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Reflect thoughtfully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on my response to this information.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679778" y="4621701"/>
              <a:ext cx="1447723" cy="138997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Earth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Change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Environment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Impact</a:t>
              </a:r>
            </a:p>
          </p:txBody>
        </p:sp>
        <p:pic>
          <p:nvPicPr>
            <p:cNvPr id="30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690207" y="1020802"/>
              <a:ext cx="1378561" cy="118010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GB" sz="24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What is the earth’s climate story?</a:t>
              </a:r>
              <a:endParaRPr lang="en-GB" sz="28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1" name="Picture 2" descr="Six Key Questions to Ask a Financial Planner - CDSPI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6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5572" r="29108" b="3566"/>
          <a:stretch/>
        </p:blipFill>
        <p:spPr bwMode="auto">
          <a:xfrm>
            <a:off x="164829" y="194808"/>
            <a:ext cx="1409713" cy="129030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50800" dir="5400000" sx="1000" sy="1000" algn="ctr" rotWithShape="0">
              <a:schemeClr val="accent3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0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6705" y="198423"/>
            <a:ext cx="8836691" cy="1286694"/>
          </a:xfr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4000" b="1" u="sng" dirty="0">
                <a:latin typeface="Arial Rounded MT Bold" pitchFamily="34" charset="0"/>
              </a:rPr>
              <a:t>Look carefully at the set of sources you have been given.</a:t>
            </a:r>
          </a:p>
        </p:txBody>
      </p:sp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22" name="Rectangle 21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79778" y="2281145"/>
              <a:ext cx="1447724" cy="225521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>
                  <a:solidFill>
                    <a:prstClr val="black"/>
                  </a:solidFill>
                  <a:latin typeface="Calibri"/>
                </a:rPr>
                <a:t>Describe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how climate change is affecting the earth.</a:t>
              </a: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Reflect thoughtfully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on my response to this information.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679778" y="4621701"/>
              <a:ext cx="1447723" cy="138997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Earth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Change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Environment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Impact</a:t>
              </a:r>
            </a:p>
          </p:txBody>
        </p:sp>
        <p:pic>
          <p:nvPicPr>
            <p:cNvPr id="30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690207" y="1020802"/>
              <a:ext cx="1378561" cy="118010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GB" sz="24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What is the earth’s climate story?</a:t>
              </a:r>
              <a:endParaRPr lang="en-GB" sz="28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9506" y="1978429"/>
            <a:ext cx="100085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600" dirty="0"/>
              <a:t>For the picture:</a:t>
            </a:r>
          </a:p>
          <a:p>
            <a:pPr lvl="1"/>
            <a:r>
              <a:rPr lang="en-GB" sz="2600" b="1" dirty="0"/>
              <a:t>	How does this picture make you feel about our planet?</a:t>
            </a:r>
          </a:p>
          <a:p>
            <a:pPr lvl="1"/>
            <a:endParaRPr lang="en-GB" sz="2600" dirty="0"/>
          </a:p>
          <a:p>
            <a:pPr marL="342900" indent="-342900">
              <a:buAutoNum type="arabicPeriod"/>
            </a:pPr>
            <a:r>
              <a:rPr lang="en-GB" sz="2600" dirty="0"/>
              <a:t>For the map / graph:</a:t>
            </a:r>
          </a:p>
          <a:p>
            <a:r>
              <a:rPr lang="en-GB" sz="2600" b="1" dirty="0"/>
              <a:t>	What does this tell you about climate change?</a:t>
            </a:r>
          </a:p>
          <a:p>
            <a:endParaRPr lang="en-GB" sz="2600" b="1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2600" dirty="0"/>
              <a:t>For the story:</a:t>
            </a:r>
          </a:p>
          <a:p>
            <a:r>
              <a:rPr lang="en-GB" sz="2600" b="1" dirty="0"/>
              <a:t>	What do you think the person would say about climate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917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t="14502" r="13596" b="7941"/>
          <a:stretch/>
        </p:blipFill>
        <p:spPr bwMode="auto">
          <a:xfrm>
            <a:off x="762000" y="-15766"/>
            <a:ext cx="10589173" cy="68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86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97" y="-364062"/>
            <a:ext cx="9144000" cy="2387600"/>
          </a:xfrm>
        </p:spPr>
        <p:txBody>
          <a:bodyPr/>
          <a:lstStyle/>
          <a:p>
            <a:r>
              <a:rPr lang="en-GB" dirty="0"/>
              <a:t>If the earth could speak, what would it say?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97" y="2065647"/>
            <a:ext cx="9144000" cy="1655762"/>
          </a:xfrm>
        </p:spPr>
        <p:txBody>
          <a:bodyPr/>
          <a:lstStyle/>
          <a:p>
            <a:r>
              <a:rPr lang="en-GB" dirty="0"/>
              <a:t>What is the earth’s story?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11" name="Rectangle 10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679778" y="2281145"/>
              <a:ext cx="1447724" cy="225521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Success Criteria - </a:t>
              </a:r>
              <a:r>
                <a:rPr kumimoji="0" lang="en-GB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 can: </a:t>
              </a:r>
            </a:p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</a:t>
              </a: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Describe 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how climate change is affecting the earth.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Reflect thoughtfully 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 my response to this information.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679778" y="4621701"/>
              <a:ext cx="1447723" cy="13899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Key Terms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Earth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Climate Change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Environment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 panose="020F0502020204030204" pitchFamily="34" charset="0"/>
                </a:rPr>
                <a:t>Impact</a:t>
              </a:r>
            </a:p>
          </p:txBody>
        </p:sp>
        <p:pic>
          <p:nvPicPr>
            <p:cNvPr id="14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9BBB59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rgbClr val="9BBB59"/>
              </a:solidFill>
            </a:ln>
            <a:effectLst>
              <a:outerShdw blurRad="50800" dist="50800" dir="5400000" sx="1000" sy="1000" algn="ctr" rotWithShape="0">
                <a:srgbClr val="9BBB59">
                  <a:lumMod val="20000"/>
                  <a:lumOff val="8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690207" y="1020802"/>
              <a:ext cx="1378561" cy="1180106"/>
            </a:xfrm>
            <a:prstGeom prst="rect">
              <a:avLst/>
            </a:prstGeom>
            <a:noFill/>
            <a:ln>
              <a:solidFill>
                <a:srgbClr val="9BBB5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What is the earth’s climate story?</a:t>
              </a:r>
              <a:endParaRPr kumimoji="0" lang="en-GB" sz="2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</p:grpSp>
      <p:pic>
        <p:nvPicPr>
          <p:cNvPr id="16" name="Picture 15" descr="Make Earth Day, Everyday | EEK Wisconsi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60" y="4702397"/>
            <a:ext cx="16637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ounded Rectangular Callout 16"/>
          <p:cNvSpPr/>
          <p:nvPr/>
        </p:nvSpPr>
        <p:spPr>
          <a:xfrm>
            <a:off x="765544" y="2700670"/>
            <a:ext cx="6528390" cy="2385963"/>
          </a:xfrm>
          <a:prstGeom prst="wedgeRoundRectCallout">
            <a:avLst>
              <a:gd name="adj1" fmla="val 63695"/>
              <a:gd name="adj2" fmla="val 4378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3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22" name="Rectangle 21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79778" y="2281145"/>
              <a:ext cx="1447724" cy="225521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>
                  <a:solidFill>
                    <a:prstClr val="black"/>
                  </a:solidFill>
                  <a:latin typeface="Calibri"/>
                </a:rPr>
                <a:t>Describe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how climate change is affecting the earth.</a:t>
              </a: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Reflect thoughtfully </a:t>
              </a:r>
              <a:r>
                <a:rPr lang="en-GB" dirty="0">
                  <a:solidFill>
                    <a:prstClr val="black"/>
                  </a:solidFill>
                  <a:latin typeface="Calibri"/>
                </a:rPr>
                <a:t>on my response to this information.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679778" y="4621701"/>
              <a:ext cx="1447723" cy="138997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Earth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Change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Environment</a:t>
              </a:r>
            </a:p>
            <a:p>
              <a:pPr algn="ctr"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Impact</a:t>
              </a:r>
            </a:p>
          </p:txBody>
        </p:sp>
        <p:pic>
          <p:nvPicPr>
            <p:cNvPr id="30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690207" y="1020802"/>
              <a:ext cx="1378561" cy="118010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GB" sz="24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What is the earth’s climate story?</a:t>
              </a:r>
              <a:endParaRPr lang="en-GB" sz="28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9506" y="1978429"/>
            <a:ext cx="100085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600" b="1" dirty="0"/>
          </a:p>
        </p:txBody>
      </p:sp>
      <p:sp>
        <p:nvSpPr>
          <p:cNvPr id="5" name="Rectangle 4"/>
          <p:cNvSpPr/>
          <p:nvPr/>
        </p:nvSpPr>
        <p:spPr>
          <a:xfrm>
            <a:off x="521714" y="647718"/>
            <a:ext cx="85313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  <a:p>
            <a:r>
              <a:rPr lang="en-GB" sz="3600" dirty="0">
                <a:hlinkClick r:id="rId5"/>
              </a:rPr>
              <a:t>What is climate change and global warming?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2782563" y="2113321"/>
            <a:ext cx="445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What are the causes and impacts?</a:t>
            </a:r>
          </a:p>
        </p:txBody>
      </p:sp>
    </p:spTree>
    <p:extLst>
      <p:ext uri="{BB962C8B-B14F-4D97-AF65-F5344CB8AC3E}">
        <p14:creationId xmlns:p14="http://schemas.microsoft.com/office/powerpoint/2010/main" val="413929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18E2FC244CC48BE94751C064C22E5" ma:contentTypeVersion="23" ma:contentTypeDescription="Create a new document." ma:contentTypeScope="" ma:versionID="79e94826d8e30342848c0b4019abb6dd">
  <xsd:schema xmlns:xsd="http://www.w3.org/2001/XMLSchema" xmlns:xs="http://www.w3.org/2001/XMLSchema" xmlns:p="http://schemas.microsoft.com/office/2006/metadata/properties" xmlns:ns2="00b7e05c-8318-466b-8191-edee44cdf25c" xmlns:ns3="c5aae1f7-341a-4369-a4bf-b8183f84145f" targetNamespace="http://schemas.microsoft.com/office/2006/metadata/properties" ma:root="true" ma:fieldsID="d85d68a8c9b78aa60d447a20eee594ce" ns2:_="" ns3:_="">
    <xsd:import namespace="00b7e05c-8318-466b-8191-edee44cdf25c"/>
    <xsd:import namespace="c5aae1f7-341a-4369-a4bf-b8183f84145f"/>
    <xsd:element name="properties">
      <xsd:complexType>
        <xsd:sequence>
          <xsd:element name="documentManagement">
            <xsd:complexType>
              <xsd:all>
                <xsd:element ref="ns2:pd52ccae7ba34473b0b19b2b44daff89" minOccurs="0"/>
                <xsd:element ref="ns2:TaxCatchAll" minOccurs="0"/>
                <xsd:element ref="ns2:k545ee15943b4812a138797a0251998b" minOccurs="0"/>
                <xsd:element ref="ns2:c8c7b199712b4ae69b897e00f0a25ee6" minOccurs="0"/>
                <xsd:element ref="ns2:he19196335cc4639bb43498366053662" minOccurs="0"/>
                <xsd:element ref="ns2:g430d41c3ca848d99f59c689afa3f4a8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7e05c-8318-466b-8191-edee44cdf25c" elementFormDefault="qualified">
    <xsd:import namespace="http://schemas.microsoft.com/office/2006/documentManagement/types"/>
    <xsd:import namespace="http://schemas.microsoft.com/office/infopath/2007/PartnerControls"/>
    <xsd:element name="pd52ccae7ba34473b0b19b2b44daff89" ma:index="9" nillable="true" ma:taxonomy="true" ma:internalName="pd52ccae7ba34473b0b19b2b44daff89" ma:taxonomyFieldName="Topic" ma:displayName="Topic" ma:fieldId="{9d52ccae-7ba3-4473-b0b1-9b2b44daff89}" ma:sspId="de3e1963-7d46-4e0b-89a8-a048b91a3ade" ma:termSetId="0a06bbed-f101-4c3f-88bf-e857e41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305daf6c-af87-461d-8dca-e8147d6c448a}" ma:internalName="TaxCatchAll" ma:showField="CatchAllData" ma:web="00b7e05c-8318-466b-8191-edee44cdf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545ee15943b4812a138797a0251998b" ma:index="12" nillable="true" ma:taxonomy="true" ma:internalName="k545ee15943b4812a138797a0251998b" ma:taxonomyFieldName="Staff_x0020_Category" ma:displayName="Staff Category" ma:fieldId="{4545ee15-943b-4812-a138-797a0251998b}" ma:sspId="de3e1963-7d46-4e0b-89a8-a048b91a3ade" ma:termSetId="15823c29-7b5b-4221-89a2-26cf75f574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8c7b199712b4ae69b897e00f0a25ee6" ma:index="14" nillable="true" ma:taxonomy="true" ma:internalName="c8c7b199712b4ae69b897e00f0a25ee6" ma:taxonomyFieldName="Exam_x0020_Board" ma:displayName="Exam Board" ma:fieldId="{c8c7b199-712b-4ae6-9b89-7e00f0a25ee6}" ma:sspId="de3e1963-7d46-4e0b-89a8-a048b91a3ade" ma:termSetId="20eab5ac-746c-4e9a-948b-97224313b9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e19196335cc4639bb43498366053662" ma:index="16" nillable="true" ma:taxonomy="true" ma:internalName="he19196335cc4639bb43498366053662" ma:taxonomyFieldName="Week" ma:displayName="Week" ma:fieldId="{1e191963-35cc-4639-bb43-498366053662}" ma:sspId="de3e1963-7d46-4e0b-89a8-a048b91a3ade" ma:termSetId="2b093e1f-1d4f-4adb-8a31-d6d2bfaaca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430d41c3ca848d99f59c689afa3f4a8" ma:index="18" nillable="true" ma:taxonomy="true" ma:internalName="g430d41c3ca848d99f59c689afa3f4a8" ma:taxonomyFieldName="Term" ma:displayName="Term" ma:fieldId="{0430d41c-3ca8-48d9-9f59-c689afa3f4a8}" ma:sspId="de3e1963-7d46-4e0b-89a8-a048b91a3ade" ma:termSetId="43d16ac4-8edb-4428-be9f-f8ee53aa65d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PER" ma:internalName="Curriculum_x0020_Subject">
      <xsd:simpleType>
        <xsd:restriction base="dms:Text"/>
      </xsd:simple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ae1f7-341a-4369-a4bf-b8183f841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0b7e05c-8318-466b-8191-edee44cdf25c" xsi:nil="true"/>
    <he19196335cc4639bb43498366053662 xmlns="00b7e05c-8318-466b-8191-edee44cdf25c">
      <Terms xmlns="http://schemas.microsoft.com/office/infopath/2007/PartnerControls"/>
    </he19196335cc4639bb43498366053662>
    <Lesson xmlns="00b7e05c-8318-466b-8191-edee44cdf25c" xsi:nil="true"/>
    <CustomTags xmlns="00b7e05c-8318-466b-8191-edee44cdf25c" xsi:nil="true"/>
    <c8c7b199712b4ae69b897e00f0a25ee6 xmlns="00b7e05c-8318-466b-8191-edee44cdf25c">
      <Terms xmlns="http://schemas.microsoft.com/office/infopath/2007/PartnerControls"/>
    </c8c7b199712b4ae69b897e00f0a25ee6>
    <pd52ccae7ba34473b0b19b2b44daff89 xmlns="00b7e05c-8318-466b-8191-edee44cdf25c">
      <Terms xmlns="http://schemas.microsoft.com/office/infopath/2007/PartnerControls"/>
    </pd52ccae7ba34473b0b19b2b44daff89>
    <Year xmlns="00b7e05c-8318-466b-8191-edee44cdf25c" xsi:nil="true"/>
    <KeyStage xmlns="00b7e05c-8318-466b-8191-edee44cdf25c" xsi:nil="true"/>
    <PersonalIdentificationData xmlns="00b7e05c-8318-466b-8191-edee44cdf25c" xsi:nil="true"/>
    <CurriculumSubject xmlns="00b7e05c-8318-466b-8191-edee44cdf25c">PER</CurriculumSubject>
    <k545ee15943b4812a138797a0251998b xmlns="00b7e05c-8318-466b-8191-edee44cdf25c">
      <Terms xmlns="http://schemas.microsoft.com/office/infopath/2007/PartnerControls"/>
    </k545ee15943b4812a138797a0251998b>
    <g430d41c3ca848d99f59c689afa3f4a8 xmlns="00b7e05c-8318-466b-8191-edee44cdf25c">
      <Terms xmlns="http://schemas.microsoft.com/office/infopath/2007/PartnerControls"/>
    </g430d41c3ca848d99f59c689afa3f4a8>
  </documentManagement>
</p:properties>
</file>

<file path=customXml/itemProps1.xml><?xml version="1.0" encoding="utf-8"?>
<ds:datastoreItem xmlns:ds="http://schemas.openxmlformats.org/officeDocument/2006/customXml" ds:itemID="{390AD395-3A48-4B7A-A92F-108E15BC0F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042B8F-B2A6-4948-B4CD-7875297B43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7e05c-8318-466b-8191-edee44cdf25c"/>
    <ds:schemaRef ds:uri="c5aae1f7-341a-4369-a4bf-b8183f8414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C84DC8-34FA-44BD-8CE6-27687F434839}">
  <ds:schemaRefs>
    <ds:schemaRef ds:uri="http://schemas.microsoft.com/office/2006/metadata/properties"/>
    <ds:schemaRef ds:uri="http://schemas.microsoft.com/office/infopath/2007/PartnerControls"/>
    <ds:schemaRef ds:uri="00b7e05c-8318-466b-8191-edee44cdf2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381</Words>
  <Application>Microsoft Office PowerPoint</Application>
  <PresentationFormat>Widescreen</PresentationFormat>
  <Paragraphs>80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Give each statement a score out of 5: 1 = Totally agree         5 = Totally disagree</vt:lpstr>
      <vt:lpstr>This half term:</vt:lpstr>
      <vt:lpstr>What is the earth’s climate story?</vt:lpstr>
      <vt:lpstr>Look carefully at the set of sources you have been given.</vt:lpstr>
      <vt:lpstr>PowerPoint Presentation</vt:lpstr>
      <vt:lpstr>If the earth could speak, what would it say?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https://www.youtube.com/watch?v=H2_6cqa2cP4&amp;t=99s</dc:title>
  <dc:creator>Chadwick, Stephanie</dc:creator>
  <cp:lastModifiedBy>Chadwick, Stephanie</cp:lastModifiedBy>
  <cp:revision>11</cp:revision>
  <dcterms:created xsi:type="dcterms:W3CDTF">2022-06-09T19:51:26Z</dcterms:created>
  <dcterms:modified xsi:type="dcterms:W3CDTF">2022-10-28T10:56:34Z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0x01010023F18E2FC244CC48BE94751C064C22E5</vt:lpwstr>
  </property>
  <property fmtid="{D5CDD505-2E9C-101B-9397-08002B2CF9AE}" pid="3" name="Order">
    <vt:r8>646200</vt:r8>
  </property>
  <property fmtid="{D5CDD505-2E9C-101B-9397-08002B2CF9AE}" pid="4" name="Staff Category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Topic">
    <vt:lpwstr/>
  </property>
  <property fmtid="{D5CDD505-2E9C-101B-9397-08002B2CF9AE}" pid="14" name="Term">
    <vt:lpwstr/>
  </property>
  <property fmtid="{D5CDD505-2E9C-101B-9397-08002B2CF9AE}" pid="15" name="Exam Board">
    <vt:lpwstr/>
  </property>
  <property fmtid="{D5CDD505-2E9C-101B-9397-08002B2CF9AE}" pid="16" name="Week">
    <vt:lpwstr/>
  </property>
</Properties>
</file>