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6" r:id="rId6"/>
    <p:sldId id="302" r:id="rId7"/>
    <p:sldId id="331" r:id="rId8"/>
    <p:sldId id="307" r:id="rId9"/>
    <p:sldId id="317" r:id="rId10"/>
    <p:sldId id="312" r:id="rId11"/>
    <p:sldId id="304" r:id="rId12"/>
    <p:sldId id="322" r:id="rId13"/>
    <p:sldId id="323" r:id="rId14"/>
    <p:sldId id="332" r:id="rId15"/>
    <p:sldId id="333" r:id="rId16"/>
    <p:sldId id="334" r:id="rId17"/>
    <p:sldId id="335" r:id="rId18"/>
    <p:sldId id="258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10CC0EC8-813D-4B54-954E-24930DE4C3A2}">
          <p14:sldIdLst>
            <p14:sldId id="256"/>
            <p14:sldId id="296"/>
          </p14:sldIdLst>
        </p14:section>
        <p14:section name="Introduction" id="{9614571A-6D7F-4BDF-8E93-D40EE97B57E8}">
          <p14:sldIdLst>
            <p14:sldId id="302"/>
          </p14:sldIdLst>
        </p14:section>
        <p14:section name="Related Work" id="{CD8E7370-A007-4FF9-B2F3-FFD6790213C1}">
          <p14:sldIdLst>
            <p14:sldId id="331"/>
          </p14:sldIdLst>
        </p14:section>
        <p14:section name="Method" id="{C56B3D89-34F0-4584-B7C3-67A4FC598CEB}">
          <p14:sldIdLst>
            <p14:sldId id="307"/>
            <p14:sldId id="317"/>
            <p14:sldId id="312"/>
          </p14:sldIdLst>
        </p14:section>
        <p14:section name="Experiments" id="{33954610-9CB0-4115-B323-7D4735B86C1F}">
          <p14:sldIdLst>
            <p14:sldId id="304"/>
            <p14:sldId id="322"/>
            <p14:sldId id="323"/>
            <p14:sldId id="332"/>
            <p14:sldId id="333"/>
            <p14:sldId id="334"/>
            <p14:sldId id="335"/>
          </p14:sldIdLst>
        </p14:section>
        <p14:section name="QnA" id="{6E4E035D-2B66-4AD8-A611-5E5B13966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FF"/>
    <a:srgbClr val="00B050"/>
    <a:srgbClr val="0070C0"/>
    <a:srgbClr val="E9E6DF"/>
    <a:srgbClr val="CC00FF"/>
    <a:srgbClr val="00B0F0"/>
    <a:srgbClr val="FFF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246F4-64DD-4BC1-BA96-0E2B8DF82E68}" v="10" dt="2024-04-18T10:43:31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12" autoAdjust="0"/>
  </p:normalViewPr>
  <p:slideViewPr>
    <p:cSldViewPr snapToGrid="0">
      <p:cViewPr varScale="1">
        <p:scale>
          <a:sx n="86" d="100"/>
          <a:sy n="86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Lim" userId="645415c8849759bd" providerId="LiveId" clId="{6B8246F4-64DD-4BC1-BA96-0E2B8DF82E68}"/>
    <pc:docChg chg="undo custSel addSld delSld modSld addSection delSection modSection">
      <pc:chgData name="Luke Lim" userId="645415c8849759bd" providerId="LiveId" clId="{6B8246F4-64DD-4BC1-BA96-0E2B8DF82E68}" dt="2024-04-18T10:44:31.254" v="2024" actId="20577"/>
      <pc:docMkLst>
        <pc:docMk/>
      </pc:docMkLst>
      <pc:sldChg chg="modSp mod">
        <pc:chgData name="Luke Lim" userId="645415c8849759bd" providerId="LiveId" clId="{6B8246F4-64DD-4BC1-BA96-0E2B8DF82E68}" dt="2024-04-16T15:09:21.763" v="158" actId="20577"/>
        <pc:sldMkLst>
          <pc:docMk/>
          <pc:sldMk cId="1642425379" sldId="256"/>
        </pc:sldMkLst>
        <pc:spChg chg="mod">
          <ac:chgData name="Luke Lim" userId="645415c8849759bd" providerId="LiveId" clId="{6B8246F4-64DD-4BC1-BA96-0E2B8DF82E68}" dt="2024-04-16T15:08:50.310" v="98" actId="404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Luke Lim" userId="645415c8849759bd" providerId="LiveId" clId="{6B8246F4-64DD-4BC1-BA96-0E2B8DF82E68}" dt="2024-04-16T15:09:19.512" v="156" actId="27636"/>
          <ac:spMkLst>
            <pc:docMk/>
            <pc:sldMk cId="1642425379" sldId="256"/>
            <ac:spMk id="6" creationId="{56258AD1-E8FB-A620-238E-1BFCE3F2A8C2}"/>
          </ac:spMkLst>
        </pc:spChg>
        <pc:spChg chg="mod">
          <ac:chgData name="Luke Lim" userId="645415c8849759bd" providerId="LiveId" clId="{6B8246F4-64DD-4BC1-BA96-0E2B8DF82E68}" dt="2024-04-16T15:09:21.763" v="158" actId="20577"/>
          <ac:spMkLst>
            <pc:docMk/>
            <pc:sldMk cId="1642425379" sldId="256"/>
            <ac:spMk id="7" creationId="{68B3CCD2-EDD3-8606-7A11-69F4DE3E5675}"/>
          </ac:spMkLst>
        </pc:spChg>
      </pc:sldChg>
      <pc:sldChg chg="addSp modSp mod">
        <pc:chgData name="Luke Lim" userId="645415c8849759bd" providerId="LiveId" clId="{6B8246F4-64DD-4BC1-BA96-0E2B8DF82E68}" dt="2024-04-16T15:15:05.719" v="483" actId="1076"/>
        <pc:sldMkLst>
          <pc:docMk/>
          <pc:sldMk cId="2277265714" sldId="296"/>
        </pc:sldMkLst>
        <pc:spChg chg="mod">
          <ac:chgData name="Luke Lim" userId="645415c8849759bd" providerId="LiveId" clId="{6B8246F4-64DD-4BC1-BA96-0E2B8DF82E68}" dt="2024-04-16T15:10:04.967" v="160" actId="1076"/>
          <ac:spMkLst>
            <pc:docMk/>
            <pc:sldMk cId="2277265714" sldId="296"/>
            <ac:spMk id="2" creationId="{75031FE9-9059-4FE8-B4AC-9771F23A1B89}"/>
          </ac:spMkLst>
        </pc:spChg>
        <pc:spChg chg="mod">
          <ac:chgData name="Luke Lim" userId="645415c8849759bd" providerId="LiveId" clId="{6B8246F4-64DD-4BC1-BA96-0E2B8DF82E68}" dt="2024-04-16T15:15:00.146" v="482" actId="20577"/>
          <ac:spMkLst>
            <pc:docMk/>
            <pc:sldMk cId="2277265714" sldId="296"/>
            <ac:spMk id="4" creationId="{61E0E568-C83F-D18E-CBA9-89D1EFB1083F}"/>
          </ac:spMkLst>
        </pc:spChg>
        <pc:spChg chg="mod">
          <ac:chgData name="Luke Lim" userId="645415c8849759bd" providerId="LiveId" clId="{6B8246F4-64DD-4BC1-BA96-0E2B8DF82E68}" dt="2024-04-16T15:11:41.012" v="279" actId="1076"/>
          <ac:spMkLst>
            <pc:docMk/>
            <pc:sldMk cId="2277265714" sldId="296"/>
            <ac:spMk id="5" creationId="{E81BA2B5-6A90-4204-ABDD-7183FBB03A02}"/>
          </ac:spMkLst>
        </pc:spChg>
        <pc:spChg chg="add mod">
          <ac:chgData name="Luke Lim" userId="645415c8849759bd" providerId="LiveId" clId="{6B8246F4-64DD-4BC1-BA96-0E2B8DF82E68}" dt="2024-04-16T15:10:20.288" v="181" actId="20577"/>
          <ac:spMkLst>
            <pc:docMk/>
            <pc:sldMk cId="2277265714" sldId="296"/>
            <ac:spMk id="6" creationId="{67DD2064-E5FD-0862-E9A8-B5611E9EA301}"/>
          </ac:spMkLst>
        </pc:spChg>
        <pc:spChg chg="mod">
          <ac:chgData name="Luke Lim" userId="645415c8849759bd" providerId="LiveId" clId="{6B8246F4-64DD-4BC1-BA96-0E2B8DF82E68}" dt="2024-04-16T15:15:05.719" v="483" actId="1076"/>
          <ac:spMkLst>
            <pc:docMk/>
            <pc:sldMk cId="2277265714" sldId="296"/>
            <ac:spMk id="7" creationId="{301D392D-FB66-47A0-B628-5ADE822A2CFF}"/>
          </ac:spMkLst>
        </pc:spChg>
        <pc:spChg chg="mod">
          <ac:chgData name="Luke Lim" userId="645415c8849759bd" providerId="LiveId" clId="{6B8246F4-64DD-4BC1-BA96-0E2B8DF82E68}" dt="2024-04-16T15:15:05.719" v="483" actId="1076"/>
          <ac:spMkLst>
            <pc:docMk/>
            <pc:sldMk cId="2277265714" sldId="296"/>
            <ac:spMk id="25" creationId="{E83638CF-C2D4-2B13-4E67-48F7CBDFE856}"/>
          </ac:spMkLst>
        </pc:spChg>
      </pc:sldChg>
      <pc:sldChg chg="addSp delSp modSp mod">
        <pc:chgData name="Luke Lim" userId="645415c8849759bd" providerId="LiveId" clId="{6B8246F4-64DD-4BC1-BA96-0E2B8DF82E68}" dt="2024-04-18T10:37:17.732" v="1812" actId="5793"/>
        <pc:sldMkLst>
          <pc:docMk/>
          <pc:sldMk cId="3861407749" sldId="302"/>
        </pc:sldMkLst>
        <pc:spChg chg="add mod">
          <ac:chgData name="Luke Lim" userId="645415c8849759bd" providerId="LiveId" clId="{6B8246F4-64DD-4BC1-BA96-0E2B8DF82E68}" dt="2024-04-18T10:35:11.756" v="1710" actId="20577"/>
          <ac:spMkLst>
            <pc:docMk/>
            <pc:sldMk cId="3861407749" sldId="302"/>
            <ac:spMk id="3" creationId="{AE4FBBFD-2AA7-1C64-7AD1-50586BC7C0F3}"/>
          </ac:spMkLst>
        </pc:spChg>
        <pc:spChg chg="add mod">
          <ac:chgData name="Luke Lim" userId="645415c8849759bd" providerId="LiveId" clId="{6B8246F4-64DD-4BC1-BA96-0E2B8DF82E68}" dt="2024-04-18T10:37:17.732" v="1812" actId="5793"/>
          <ac:spMkLst>
            <pc:docMk/>
            <pc:sldMk cId="3861407749" sldId="302"/>
            <ac:spMk id="4" creationId="{275D99F4-9DE1-036E-ACF3-553600EE2B36}"/>
          </ac:spMkLst>
        </pc:spChg>
        <pc:spChg chg="del">
          <ac:chgData name="Luke Lim" userId="645415c8849759bd" providerId="LiveId" clId="{6B8246F4-64DD-4BC1-BA96-0E2B8DF82E68}" dt="2024-04-18T10:20:45.266" v="1463" actId="478"/>
          <ac:spMkLst>
            <pc:docMk/>
            <pc:sldMk cId="3861407749" sldId="302"/>
            <ac:spMk id="7" creationId="{E3A9DC2B-5E97-C75E-6A0F-31D23A681454}"/>
          </ac:spMkLst>
        </pc:spChg>
        <pc:spChg chg="del">
          <ac:chgData name="Luke Lim" userId="645415c8849759bd" providerId="LiveId" clId="{6B8246F4-64DD-4BC1-BA96-0E2B8DF82E68}" dt="2024-04-18T10:20:45.266" v="1463" actId="478"/>
          <ac:spMkLst>
            <pc:docMk/>
            <pc:sldMk cId="3861407749" sldId="302"/>
            <ac:spMk id="8" creationId="{2FC53FF7-9E47-F38F-853D-6DC8EC19A3FA}"/>
          </ac:spMkLst>
        </pc:spChg>
        <pc:spChg chg="mod">
          <ac:chgData name="Luke Lim" userId="645415c8849759bd" providerId="LiveId" clId="{6B8246F4-64DD-4BC1-BA96-0E2B8DF82E68}" dt="2024-04-18T10:23:07.491" v="1689" actId="20577"/>
          <ac:spMkLst>
            <pc:docMk/>
            <pc:sldMk cId="3861407749" sldId="302"/>
            <ac:spMk id="16" creationId="{E30AD874-4E9D-268D-A301-4D5F51D792D3}"/>
          </ac:spMkLst>
        </pc:spChg>
        <pc:spChg chg="mod">
          <ac:chgData name="Luke Lim" userId="645415c8849759bd" providerId="LiveId" clId="{6B8246F4-64DD-4BC1-BA96-0E2B8DF82E68}" dt="2024-04-18T10:19:39.229" v="1365" actId="20577"/>
          <ac:spMkLst>
            <pc:docMk/>
            <pc:sldMk cId="3861407749" sldId="302"/>
            <ac:spMk id="53" creationId="{9CBC3BD1-8250-3049-DD0A-A884AD11F79F}"/>
          </ac:spMkLst>
        </pc:spChg>
        <pc:spChg chg="del mod">
          <ac:chgData name="Luke Lim" userId="645415c8849759bd" providerId="LiveId" clId="{6B8246F4-64DD-4BC1-BA96-0E2B8DF82E68}" dt="2024-04-18T10:20:43.418" v="1462" actId="478"/>
          <ac:spMkLst>
            <pc:docMk/>
            <pc:sldMk cId="3861407749" sldId="302"/>
            <ac:spMk id="78" creationId="{F6587B42-4ED8-2B8A-22BF-CDEC327799C5}"/>
          </ac:spMkLst>
        </pc:spChg>
      </pc:sldChg>
      <pc:sldChg chg="addSp delSp modSp mod">
        <pc:chgData name="Luke Lim" userId="645415c8849759bd" providerId="LiveId" clId="{6B8246F4-64DD-4BC1-BA96-0E2B8DF82E68}" dt="2024-04-16T15:16:35.504" v="545" actId="1076"/>
        <pc:sldMkLst>
          <pc:docMk/>
          <pc:sldMk cId="3884392249" sldId="304"/>
        </pc:sldMkLst>
        <pc:spChg chg="del">
          <ac:chgData name="Luke Lim" userId="645415c8849759bd" providerId="LiveId" clId="{6B8246F4-64DD-4BC1-BA96-0E2B8DF82E68}" dt="2024-04-16T15:13:55.778" v="412" actId="478"/>
          <ac:spMkLst>
            <pc:docMk/>
            <pc:sldMk cId="3884392249" sldId="304"/>
            <ac:spMk id="8" creationId="{8B0ABE8C-CE98-562C-7293-3867CF9F9B1F}"/>
          </ac:spMkLst>
        </pc:spChg>
        <pc:spChg chg="del">
          <ac:chgData name="Luke Lim" userId="645415c8849759bd" providerId="LiveId" clId="{6B8246F4-64DD-4BC1-BA96-0E2B8DF82E68}" dt="2024-04-16T15:13:55.778" v="412" actId="478"/>
          <ac:spMkLst>
            <pc:docMk/>
            <pc:sldMk cId="3884392249" sldId="304"/>
            <ac:spMk id="10" creationId="{6AF4DDB1-5AC1-58CE-82F6-0A0D7D1EBDA2}"/>
          </ac:spMkLst>
        </pc:spChg>
        <pc:spChg chg="del">
          <ac:chgData name="Luke Lim" userId="645415c8849759bd" providerId="LiveId" clId="{6B8246F4-64DD-4BC1-BA96-0E2B8DF82E68}" dt="2024-04-16T15:13:55.778" v="412" actId="478"/>
          <ac:spMkLst>
            <pc:docMk/>
            <pc:sldMk cId="3884392249" sldId="304"/>
            <ac:spMk id="11" creationId="{3F964248-8E3D-53C8-272A-200EB4029587}"/>
          </ac:spMkLst>
        </pc:spChg>
        <pc:spChg chg="del">
          <ac:chgData name="Luke Lim" userId="645415c8849759bd" providerId="LiveId" clId="{6B8246F4-64DD-4BC1-BA96-0E2B8DF82E68}" dt="2024-04-16T15:13:55.778" v="412" actId="478"/>
          <ac:spMkLst>
            <pc:docMk/>
            <pc:sldMk cId="3884392249" sldId="304"/>
            <ac:spMk id="12" creationId="{C0D9F992-291E-088A-68D1-998D9CD7ACF8}"/>
          </ac:spMkLst>
        </pc:spChg>
        <pc:spChg chg="del">
          <ac:chgData name="Luke Lim" userId="645415c8849759bd" providerId="LiveId" clId="{6B8246F4-64DD-4BC1-BA96-0E2B8DF82E68}" dt="2024-04-16T15:13:55.778" v="412" actId="478"/>
          <ac:spMkLst>
            <pc:docMk/>
            <pc:sldMk cId="3884392249" sldId="304"/>
            <ac:spMk id="14" creationId="{80896C6A-823B-22EF-2FC4-BB81CD9F3CCE}"/>
          </ac:spMkLst>
        </pc:spChg>
        <pc:spChg chg="mod">
          <ac:chgData name="Luke Lim" userId="645415c8849759bd" providerId="LiveId" clId="{6B8246F4-64DD-4BC1-BA96-0E2B8DF82E68}" dt="2024-04-16T15:16:28.868" v="542" actId="20577"/>
          <ac:spMkLst>
            <pc:docMk/>
            <pc:sldMk cId="3884392249" sldId="304"/>
            <ac:spMk id="16" creationId="{F06FABFF-19D6-6CA1-19FD-488936E244B4}"/>
          </ac:spMkLst>
        </pc:spChg>
        <pc:picChg chg="del">
          <ac:chgData name="Luke Lim" userId="645415c8849759bd" providerId="LiveId" clId="{6B8246F4-64DD-4BC1-BA96-0E2B8DF82E68}" dt="2024-04-16T15:13:55.778" v="412" actId="478"/>
          <ac:picMkLst>
            <pc:docMk/>
            <pc:sldMk cId="3884392249" sldId="304"/>
            <ac:picMk id="2" creationId="{D5F8CAED-8FB2-846B-4803-CA173C4D9293}"/>
          </ac:picMkLst>
        </pc:picChg>
        <pc:picChg chg="add mod">
          <ac:chgData name="Luke Lim" userId="645415c8849759bd" providerId="LiveId" clId="{6B8246F4-64DD-4BC1-BA96-0E2B8DF82E68}" dt="2024-04-16T15:16:35.504" v="545" actId="1076"/>
          <ac:picMkLst>
            <pc:docMk/>
            <pc:sldMk cId="3884392249" sldId="304"/>
            <ac:picMk id="4" creationId="{10E565BF-2F86-52E2-8C28-83C8B9D365F0}"/>
          </ac:picMkLst>
        </pc:picChg>
        <pc:picChg chg="del">
          <ac:chgData name="Luke Lim" userId="645415c8849759bd" providerId="LiveId" clId="{6B8246F4-64DD-4BC1-BA96-0E2B8DF82E68}" dt="2024-04-16T15:13:55.778" v="412" actId="478"/>
          <ac:picMkLst>
            <pc:docMk/>
            <pc:sldMk cId="3884392249" sldId="304"/>
            <ac:picMk id="13" creationId="{878E8C59-BCE2-BA7B-F258-FB897417EF0D}"/>
          </ac:picMkLst>
        </pc:picChg>
      </pc:sldChg>
      <pc:sldChg chg="addSp delSp modSp mod">
        <pc:chgData name="Luke Lim" userId="645415c8849759bd" providerId="LiveId" clId="{6B8246F4-64DD-4BC1-BA96-0E2B8DF82E68}" dt="2024-04-16T15:27:32.424" v="1174" actId="1076"/>
        <pc:sldMkLst>
          <pc:docMk/>
          <pc:sldMk cId="1805708895" sldId="307"/>
        </pc:sldMkLst>
        <pc:spChg chg="mod">
          <ac:chgData name="Luke Lim" userId="645415c8849759bd" providerId="LiveId" clId="{6B8246F4-64DD-4BC1-BA96-0E2B8DF82E68}" dt="2024-04-16T15:12:47.596" v="317" actId="20577"/>
          <ac:spMkLst>
            <pc:docMk/>
            <pc:sldMk cId="1805708895" sldId="307"/>
            <ac:spMk id="2" creationId="{83155BC4-2C66-5AFC-85B7-5C39388EF2B0}"/>
          </ac:spMkLst>
        </pc:spChg>
        <pc:picChg chg="add mod">
          <ac:chgData name="Luke Lim" userId="645415c8849759bd" providerId="LiveId" clId="{6B8246F4-64DD-4BC1-BA96-0E2B8DF82E68}" dt="2024-04-16T15:27:32.424" v="1174" actId="1076"/>
          <ac:picMkLst>
            <pc:docMk/>
            <pc:sldMk cId="1805708895" sldId="307"/>
            <ac:picMk id="4" creationId="{0132677D-5382-D723-0A7B-5B87BE1601BC}"/>
          </ac:picMkLst>
        </pc:picChg>
        <pc:picChg chg="del">
          <ac:chgData name="Luke Lim" userId="645415c8849759bd" providerId="LiveId" clId="{6B8246F4-64DD-4BC1-BA96-0E2B8DF82E68}" dt="2024-04-16T15:12:52.727" v="318" actId="478"/>
          <ac:picMkLst>
            <pc:docMk/>
            <pc:sldMk cId="1805708895" sldId="307"/>
            <ac:picMk id="42" creationId="{6C20F8CD-CEDC-9D90-1D75-AAC1A9FC1F1D}"/>
          </ac:picMkLst>
        </pc:picChg>
        <pc:picChg chg="del">
          <ac:chgData name="Luke Lim" userId="645415c8849759bd" providerId="LiveId" clId="{6B8246F4-64DD-4BC1-BA96-0E2B8DF82E68}" dt="2024-04-16T15:12:52.727" v="318" actId="478"/>
          <ac:picMkLst>
            <pc:docMk/>
            <pc:sldMk cId="1805708895" sldId="307"/>
            <ac:picMk id="46" creationId="{2E71EFB6-B5E5-DEBB-5E2C-87808FBFC0D0}"/>
          </ac:picMkLst>
        </pc:picChg>
      </pc:sldChg>
      <pc:sldChg chg="addSp delSp modSp mod">
        <pc:chgData name="Luke Lim" userId="645415c8849759bd" providerId="LiveId" clId="{6B8246F4-64DD-4BC1-BA96-0E2B8DF82E68}" dt="2024-04-16T15:15:55.236" v="526" actId="1076"/>
        <pc:sldMkLst>
          <pc:docMk/>
          <pc:sldMk cId="2118881593" sldId="312"/>
        </pc:sldMkLst>
        <pc:spChg chg="mod">
          <ac:chgData name="Luke Lim" userId="645415c8849759bd" providerId="LiveId" clId="{6B8246F4-64DD-4BC1-BA96-0E2B8DF82E68}" dt="2024-04-16T15:15:37.044" v="522" actId="20577"/>
          <ac:spMkLst>
            <pc:docMk/>
            <pc:sldMk cId="2118881593" sldId="312"/>
            <ac:spMk id="4" creationId="{3CEA6D38-CDAA-AD1C-4BFE-F9D8A9DC65F8}"/>
          </ac:spMkLst>
        </pc:spChg>
        <pc:spChg chg="del">
          <ac:chgData name="Luke Lim" userId="645415c8849759bd" providerId="LiveId" clId="{6B8246F4-64DD-4BC1-BA96-0E2B8DF82E68}" dt="2024-04-16T15:15:40.422" v="523" actId="478"/>
          <ac:spMkLst>
            <pc:docMk/>
            <pc:sldMk cId="2118881593" sldId="312"/>
            <ac:spMk id="7" creationId="{9ECA4FE9-C61C-AF17-E322-82142EF4ABB3}"/>
          </ac:spMkLst>
        </pc:spChg>
        <pc:spChg chg="del">
          <ac:chgData name="Luke Lim" userId="645415c8849759bd" providerId="LiveId" clId="{6B8246F4-64DD-4BC1-BA96-0E2B8DF82E68}" dt="2024-04-16T15:15:40.422" v="523" actId="478"/>
          <ac:spMkLst>
            <pc:docMk/>
            <pc:sldMk cId="2118881593" sldId="312"/>
            <ac:spMk id="10" creationId="{2F00854A-66A3-A0D7-C007-CC6F1311EF14}"/>
          </ac:spMkLst>
        </pc:spChg>
        <pc:spChg chg="del">
          <ac:chgData name="Luke Lim" userId="645415c8849759bd" providerId="LiveId" clId="{6B8246F4-64DD-4BC1-BA96-0E2B8DF82E68}" dt="2024-04-16T15:15:40.422" v="523" actId="478"/>
          <ac:spMkLst>
            <pc:docMk/>
            <pc:sldMk cId="2118881593" sldId="312"/>
            <ac:spMk id="11" creationId="{5BE9A2EA-6131-6481-4A6E-240199E91F54}"/>
          </ac:spMkLst>
        </pc:spChg>
        <pc:picChg chg="add mod">
          <ac:chgData name="Luke Lim" userId="645415c8849759bd" providerId="LiveId" clId="{6B8246F4-64DD-4BC1-BA96-0E2B8DF82E68}" dt="2024-04-16T15:15:55.236" v="526" actId="1076"/>
          <ac:picMkLst>
            <pc:docMk/>
            <pc:sldMk cId="2118881593" sldId="312"/>
            <ac:picMk id="3" creationId="{8986B92B-3033-5759-E81E-DB774E0A373B}"/>
          </ac:picMkLst>
        </pc:picChg>
        <pc:picChg chg="del">
          <ac:chgData name="Luke Lim" userId="645415c8849759bd" providerId="LiveId" clId="{6B8246F4-64DD-4BC1-BA96-0E2B8DF82E68}" dt="2024-04-16T15:13:20.563" v="377" actId="478"/>
          <ac:picMkLst>
            <pc:docMk/>
            <pc:sldMk cId="2118881593" sldId="312"/>
            <ac:picMk id="6" creationId="{7B0E206A-C49D-CAEA-0066-7B6C33E5A6F9}"/>
          </ac:picMkLst>
        </pc:picChg>
        <pc:picChg chg="del">
          <ac:chgData name="Luke Lim" userId="645415c8849759bd" providerId="LiveId" clId="{6B8246F4-64DD-4BC1-BA96-0E2B8DF82E68}" dt="2024-04-16T15:13:20.563" v="377" actId="478"/>
          <ac:picMkLst>
            <pc:docMk/>
            <pc:sldMk cId="2118881593" sldId="312"/>
            <ac:picMk id="8" creationId="{683ECE4A-9CFE-7036-9B64-EAE74EF68A8A}"/>
          </ac:picMkLst>
        </pc:picChg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2841176926" sldId="313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1568544520" sldId="314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2815711605" sldId="315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3818091035" sldId="316"/>
        </pc:sldMkLst>
      </pc:sldChg>
      <pc:sldChg chg="addSp delSp modSp mod">
        <pc:chgData name="Luke Lim" userId="645415c8849759bd" providerId="LiveId" clId="{6B8246F4-64DD-4BC1-BA96-0E2B8DF82E68}" dt="2024-04-16T15:14:40.574" v="438" actId="1076"/>
        <pc:sldMkLst>
          <pc:docMk/>
          <pc:sldMk cId="4285322329" sldId="317"/>
        </pc:sldMkLst>
        <pc:spChg chg="mod">
          <ac:chgData name="Luke Lim" userId="645415c8849759bd" providerId="LiveId" clId="{6B8246F4-64DD-4BC1-BA96-0E2B8DF82E68}" dt="2024-04-16T15:14:34.521" v="436" actId="20577"/>
          <ac:spMkLst>
            <pc:docMk/>
            <pc:sldMk cId="4285322329" sldId="317"/>
            <ac:spMk id="2" creationId="{83155BC4-2C66-5AFC-85B7-5C39388EF2B0}"/>
          </ac:spMkLst>
        </pc:spChg>
        <pc:spChg chg="del">
          <ac:chgData name="Luke Lim" userId="645415c8849759bd" providerId="LiveId" clId="{6B8246F4-64DD-4BC1-BA96-0E2B8DF82E68}" dt="2024-04-16T15:14:38.412" v="437" actId="478"/>
          <ac:spMkLst>
            <pc:docMk/>
            <pc:sldMk cId="4285322329" sldId="317"/>
            <ac:spMk id="7" creationId="{A9E3F99D-DCE3-5FA6-7AD3-15F024AAFDC8}"/>
          </ac:spMkLst>
        </pc:spChg>
        <pc:picChg chg="del">
          <ac:chgData name="Luke Lim" userId="645415c8849759bd" providerId="LiveId" clId="{6B8246F4-64DD-4BC1-BA96-0E2B8DF82E68}" dt="2024-04-16T15:12:57.480" v="319" actId="478"/>
          <ac:picMkLst>
            <pc:docMk/>
            <pc:sldMk cId="4285322329" sldId="317"/>
            <ac:picMk id="4" creationId="{8F753740-D985-A563-910A-C8C3B1460FCA}"/>
          </ac:picMkLst>
        </pc:picChg>
        <pc:picChg chg="add mod">
          <ac:chgData name="Luke Lim" userId="645415c8849759bd" providerId="LiveId" clId="{6B8246F4-64DD-4BC1-BA96-0E2B8DF82E68}" dt="2024-04-16T15:14:40.574" v="438" actId="1076"/>
          <ac:picMkLst>
            <pc:docMk/>
            <pc:sldMk cId="4285322329" sldId="317"/>
            <ac:picMk id="5" creationId="{E76840E4-729A-7548-B10B-EF7B873387F8}"/>
          </ac:picMkLst>
        </pc:picChg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3164824768" sldId="318"/>
        </pc:sldMkLst>
      </pc:sldChg>
      <pc:sldChg chg="delSp modSp del mod">
        <pc:chgData name="Luke Lim" userId="645415c8849759bd" providerId="LiveId" clId="{6B8246F4-64DD-4BC1-BA96-0E2B8DF82E68}" dt="2024-04-16T15:15:58.557" v="527" actId="47"/>
        <pc:sldMkLst>
          <pc:docMk/>
          <pc:sldMk cId="1437989909" sldId="319"/>
        </pc:sldMkLst>
        <pc:spChg chg="mod">
          <ac:chgData name="Luke Lim" userId="645415c8849759bd" providerId="LiveId" clId="{6B8246F4-64DD-4BC1-BA96-0E2B8DF82E68}" dt="2024-04-16T15:13:33.557" v="409" actId="20577"/>
          <ac:spMkLst>
            <pc:docMk/>
            <pc:sldMk cId="1437989909" sldId="319"/>
            <ac:spMk id="4" creationId="{3CEA6D38-CDAA-AD1C-4BFE-F9D8A9DC65F8}"/>
          </ac:spMkLst>
        </pc:spChg>
        <pc:picChg chg="del">
          <ac:chgData name="Luke Lim" userId="645415c8849759bd" providerId="LiveId" clId="{6B8246F4-64DD-4BC1-BA96-0E2B8DF82E68}" dt="2024-04-16T15:13:35.442" v="410" actId="478"/>
          <ac:picMkLst>
            <pc:docMk/>
            <pc:sldMk cId="1437989909" sldId="319"/>
            <ac:picMk id="5" creationId="{BACD0461-61E0-D565-BFB3-C226958CB56B}"/>
          </ac:picMkLst>
        </pc:picChg>
      </pc:sldChg>
      <pc:sldChg chg="del">
        <pc:chgData name="Luke Lim" userId="645415c8849759bd" providerId="LiveId" clId="{6B8246F4-64DD-4BC1-BA96-0E2B8DF82E68}" dt="2024-04-16T15:13:39.019" v="411" actId="47"/>
        <pc:sldMkLst>
          <pc:docMk/>
          <pc:sldMk cId="539073825" sldId="320"/>
        </pc:sldMkLst>
      </pc:sldChg>
      <pc:sldChg chg="del">
        <pc:chgData name="Luke Lim" userId="645415c8849759bd" providerId="LiveId" clId="{6B8246F4-64DD-4BC1-BA96-0E2B8DF82E68}" dt="2024-04-16T15:13:39.019" v="411" actId="47"/>
        <pc:sldMkLst>
          <pc:docMk/>
          <pc:sldMk cId="2860908570" sldId="321"/>
        </pc:sldMkLst>
      </pc:sldChg>
      <pc:sldChg chg="addSp delSp modSp mod">
        <pc:chgData name="Luke Lim" userId="645415c8849759bd" providerId="LiveId" clId="{6B8246F4-64DD-4BC1-BA96-0E2B8DF82E68}" dt="2024-04-16T15:21:34.192" v="1058" actId="14100"/>
        <pc:sldMkLst>
          <pc:docMk/>
          <pc:sldMk cId="3521656072" sldId="322"/>
        </pc:sldMkLst>
        <pc:spChg chg="add mod">
          <ac:chgData name="Luke Lim" userId="645415c8849759bd" providerId="LiveId" clId="{6B8246F4-64DD-4BC1-BA96-0E2B8DF82E68}" dt="2024-04-16T15:19:30.421" v="918" actId="404"/>
          <ac:spMkLst>
            <pc:docMk/>
            <pc:sldMk cId="3521656072" sldId="322"/>
            <ac:spMk id="4" creationId="{8C042B22-6EFA-6636-81A8-2FB2E5E8D713}"/>
          </ac:spMkLst>
        </pc:spChg>
        <pc:spChg chg="add mod">
          <ac:chgData name="Luke Lim" userId="645415c8849759bd" providerId="LiveId" clId="{6B8246F4-64DD-4BC1-BA96-0E2B8DF82E68}" dt="2024-04-16T15:19:28.580" v="917" actId="1076"/>
          <ac:spMkLst>
            <pc:docMk/>
            <pc:sldMk cId="3521656072" sldId="322"/>
            <ac:spMk id="5" creationId="{9A4BAC6F-554F-37AD-9C89-EF9A2F08E83B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7" creationId="{347FC665-1981-F8D5-F287-24B2FDE812C9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8" creationId="{B1A5AF2C-E76C-A624-BE6C-84278E081338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0" creationId="{0D83C7F9-466B-46A5-CDC1-EB3F347C5112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1" creationId="{DEDCE3AA-F4A8-0137-F5D6-FC967161582A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2" creationId="{7B2D3E53-EEB0-626D-3C6C-4A4DE38BA596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3" creationId="{C813E794-F2F3-FD24-352C-EAE1E3DF83FD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4" creationId="{0301A88D-D24E-D601-42A8-AA64372C768A}"/>
          </ac:spMkLst>
        </pc:spChg>
        <pc:spChg chg="mod">
          <ac:chgData name="Luke Lim" userId="645415c8849759bd" providerId="LiveId" clId="{6B8246F4-64DD-4BC1-BA96-0E2B8DF82E68}" dt="2024-04-16T15:16:40.390" v="553" actId="20577"/>
          <ac:spMkLst>
            <pc:docMk/>
            <pc:sldMk cId="3521656072" sldId="322"/>
            <ac:spMk id="16" creationId="{F06FABFF-19D6-6CA1-19FD-488936E244B4}"/>
          </ac:spMkLst>
        </pc:spChg>
        <pc:spChg chg="del">
          <ac:chgData name="Luke Lim" userId="645415c8849759bd" providerId="LiveId" clId="{6B8246F4-64DD-4BC1-BA96-0E2B8DF82E68}" dt="2024-04-16T15:16:45.147" v="554" actId="478"/>
          <ac:spMkLst>
            <pc:docMk/>
            <pc:sldMk cId="3521656072" sldId="322"/>
            <ac:spMk id="17" creationId="{D182C803-E377-DCAA-6E41-D5B7AB81A655}"/>
          </ac:spMkLst>
        </pc:spChg>
        <pc:spChg chg="add mod">
          <ac:chgData name="Luke Lim" userId="645415c8849759bd" providerId="LiveId" clId="{6B8246F4-64DD-4BC1-BA96-0E2B8DF82E68}" dt="2024-04-16T15:21:34.192" v="1058" actId="14100"/>
          <ac:spMkLst>
            <pc:docMk/>
            <pc:sldMk cId="3521656072" sldId="322"/>
            <ac:spMk id="18" creationId="{78DB9F7D-7DF4-48DA-2F2C-1F7E82C41808}"/>
          </ac:spMkLst>
        </pc:spChg>
        <pc:picChg chg="del">
          <ac:chgData name="Luke Lim" userId="645415c8849759bd" providerId="LiveId" clId="{6B8246F4-64DD-4BC1-BA96-0E2B8DF82E68}" dt="2024-04-16T15:16:45.147" v="554" actId="478"/>
          <ac:picMkLst>
            <pc:docMk/>
            <pc:sldMk cId="3521656072" sldId="322"/>
            <ac:picMk id="2" creationId="{5023F719-176A-3341-FFD4-6A14375C79BC}"/>
          </ac:picMkLst>
        </pc:picChg>
        <pc:picChg chg="del">
          <ac:chgData name="Luke Lim" userId="645415c8849759bd" providerId="LiveId" clId="{6B8246F4-64DD-4BC1-BA96-0E2B8DF82E68}" dt="2024-04-16T15:16:45.147" v="554" actId="478"/>
          <ac:picMkLst>
            <pc:docMk/>
            <pc:sldMk cId="3521656072" sldId="322"/>
            <ac:picMk id="3" creationId="{728B3F35-80EE-A304-C519-3EA550A64BF2}"/>
          </ac:picMkLst>
        </pc:picChg>
        <pc:picChg chg="del">
          <ac:chgData name="Luke Lim" userId="645415c8849759bd" providerId="LiveId" clId="{6B8246F4-64DD-4BC1-BA96-0E2B8DF82E68}" dt="2024-04-16T15:16:45.147" v="554" actId="478"/>
          <ac:picMkLst>
            <pc:docMk/>
            <pc:sldMk cId="3521656072" sldId="322"/>
            <ac:picMk id="6" creationId="{83870F96-FB5B-E1AC-1E8C-C8C212CF9898}"/>
          </ac:picMkLst>
        </pc:picChg>
      </pc:sldChg>
      <pc:sldChg chg="addSp delSp modSp mod">
        <pc:chgData name="Luke Lim" userId="645415c8849759bd" providerId="LiveId" clId="{6B8246F4-64DD-4BC1-BA96-0E2B8DF82E68}" dt="2024-04-16T15:25:12.086" v="1143" actId="14100"/>
        <pc:sldMkLst>
          <pc:docMk/>
          <pc:sldMk cId="3576692356" sldId="323"/>
        </pc:sldMkLst>
        <pc:spChg chg="mod">
          <ac:chgData name="Luke Lim" userId="645415c8849759bd" providerId="LiveId" clId="{6B8246F4-64DD-4BC1-BA96-0E2B8DF82E68}" dt="2024-04-16T15:22:36.989" v="1080" actId="14100"/>
          <ac:spMkLst>
            <pc:docMk/>
            <pc:sldMk cId="3576692356" sldId="323"/>
            <ac:spMk id="2" creationId="{4C1544FC-2CD0-CF26-CC3C-77258B1DA5F4}"/>
          </ac:spMkLst>
        </pc:spChg>
        <pc:spChg chg="del">
          <ac:chgData name="Luke Lim" userId="645415c8849759bd" providerId="LiveId" clId="{6B8246F4-64DD-4BC1-BA96-0E2B8DF82E68}" dt="2024-04-16T15:21:44.027" v="1065" actId="478"/>
          <ac:spMkLst>
            <pc:docMk/>
            <pc:sldMk cId="3576692356" sldId="323"/>
            <ac:spMk id="4" creationId="{4AB57586-0779-81A1-BDB1-788192FE1A14}"/>
          </ac:spMkLst>
        </pc:spChg>
        <pc:spChg chg="add mod">
          <ac:chgData name="Luke Lim" userId="645415c8849759bd" providerId="LiveId" clId="{6B8246F4-64DD-4BC1-BA96-0E2B8DF82E68}" dt="2024-04-16T15:25:12.086" v="1143" actId="14100"/>
          <ac:spMkLst>
            <pc:docMk/>
            <pc:sldMk cId="3576692356" sldId="323"/>
            <ac:spMk id="7" creationId="{FFCDE72A-2DD4-2394-B328-2C7AE59A3524}"/>
          </ac:spMkLst>
        </pc:spChg>
        <pc:spChg chg="add mod">
          <ac:chgData name="Luke Lim" userId="645415c8849759bd" providerId="LiveId" clId="{6B8246F4-64DD-4BC1-BA96-0E2B8DF82E68}" dt="2024-04-16T15:25:12.086" v="1143" actId="14100"/>
          <ac:spMkLst>
            <pc:docMk/>
            <pc:sldMk cId="3576692356" sldId="323"/>
            <ac:spMk id="8" creationId="{2DEEA85A-7CBA-5E09-95A6-E67F9233AFA6}"/>
          </ac:spMkLst>
        </pc:spChg>
        <pc:spChg chg="add mod">
          <ac:chgData name="Luke Lim" userId="645415c8849759bd" providerId="LiveId" clId="{6B8246F4-64DD-4BC1-BA96-0E2B8DF82E68}" dt="2024-04-16T15:25:12.086" v="1143" actId="14100"/>
          <ac:spMkLst>
            <pc:docMk/>
            <pc:sldMk cId="3576692356" sldId="323"/>
            <ac:spMk id="10" creationId="{3C47198A-9A5B-2439-4F3E-A18950658C8B}"/>
          </ac:spMkLst>
        </pc:spChg>
        <pc:picChg chg="del">
          <ac:chgData name="Luke Lim" userId="645415c8849759bd" providerId="LiveId" clId="{6B8246F4-64DD-4BC1-BA96-0E2B8DF82E68}" dt="2024-04-16T15:21:44.027" v="1065" actId="478"/>
          <ac:picMkLst>
            <pc:docMk/>
            <pc:sldMk cId="3576692356" sldId="323"/>
            <ac:picMk id="5" creationId="{527E3ADA-C407-8EB3-1C1C-BDAA0B189896}"/>
          </ac:picMkLst>
        </pc:picChg>
        <pc:picChg chg="add mod">
          <ac:chgData name="Luke Lim" userId="645415c8849759bd" providerId="LiveId" clId="{6B8246F4-64DD-4BC1-BA96-0E2B8DF82E68}" dt="2024-04-16T15:22:28.095" v="1068" actId="1076"/>
          <ac:picMkLst>
            <pc:docMk/>
            <pc:sldMk cId="3576692356" sldId="323"/>
            <ac:picMk id="6" creationId="{9629E032-E6BF-BC9C-1F2A-C7C368783DC3}"/>
          </ac:picMkLst>
        </pc:picChg>
      </pc:sldChg>
      <pc:sldChg chg="del">
        <pc:chgData name="Luke Lim" userId="645415c8849759bd" providerId="LiveId" clId="{6B8246F4-64DD-4BC1-BA96-0E2B8DF82E68}" dt="2024-04-16T15:23:26.221" v="1081" actId="47"/>
        <pc:sldMkLst>
          <pc:docMk/>
          <pc:sldMk cId="4050631712" sldId="324"/>
        </pc:sldMkLst>
      </pc:sldChg>
      <pc:sldChg chg="del">
        <pc:chgData name="Luke Lim" userId="645415c8849759bd" providerId="LiveId" clId="{6B8246F4-64DD-4BC1-BA96-0E2B8DF82E68}" dt="2024-04-16T15:23:26.221" v="1081" actId="47"/>
        <pc:sldMkLst>
          <pc:docMk/>
          <pc:sldMk cId="1615927816" sldId="325"/>
        </pc:sldMkLst>
      </pc:sldChg>
      <pc:sldChg chg="del">
        <pc:chgData name="Luke Lim" userId="645415c8849759bd" providerId="LiveId" clId="{6B8246F4-64DD-4BC1-BA96-0E2B8DF82E68}" dt="2024-04-16T15:23:26.221" v="1081" actId="47"/>
        <pc:sldMkLst>
          <pc:docMk/>
          <pc:sldMk cId="3257446393" sldId="326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1069053977" sldId="327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2568210002" sldId="328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300833032" sldId="329"/>
        </pc:sldMkLst>
      </pc:sldChg>
      <pc:sldChg chg="del">
        <pc:chgData name="Luke Lim" userId="645415c8849759bd" providerId="LiveId" clId="{6B8246F4-64DD-4BC1-BA96-0E2B8DF82E68}" dt="2024-04-16T15:12:30.411" v="297" actId="47"/>
        <pc:sldMkLst>
          <pc:docMk/>
          <pc:sldMk cId="3716861624" sldId="330"/>
        </pc:sldMkLst>
      </pc:sldChg>
      <pc:sldChg chg="addSp delSp modSp add mod">
        <pc:chgData name="Luke Lim" userId="645415c8849759bd" providerId="LiveId" clId="{6B8246F4-64DD-4BC1-BA96-0E2B8DF82E68}" dt="2024-04-18T10:44:31.254" v="2024" actId="20577"/>
        <pc:sldMkLst>
          <pc:docMk/>
          <pc:sldMk cId="1596674321" sldId="331"/>
        </pc:sldMkLst>
        <pc:spChg chg="mod">
          <ac:chgData name="Luke Lim" userId="645415c8849759bd" providerId="LiveId" clId="{6B8246F4-64DD-4BC1-BA96-0E2B8DF82E68}" dt="2024-04-16T15:12:21.596" v="296" actId="20577"/>
          <ac:spMkLst>
            <pc:docMk/>
            <pc:sldMk cId="1596674321" sldId="331"/>
            <ac:spMk id="2" creationId="{9C1BF33B-5572-4A00-A55C-1E13A6B3A8F1}"/>
          </ac:spMkLst>
        </pc:spChg>
        <pc:spChg chg="add mod">
          <ac:chgData name="Luke Lim" userId="645415c8849759bd" providerId="LiveId" clId="{6B8246F4-64DD-4BC1-BA96-0E2B8DF82E68}" dt="2024-04-18T10:44:31.254" v="2024" actId="20577"/>
          <ac:spMkLst>
            <pc:docMk/>
            <pc:sldMk cId="1596674321" sldId="331"/>
            <ac:spMk id="3" creationId="{EFE9A6C1-2899-D6FE-0DD2-BF00DCF939A1}"/>
          </ac:spMkLst>
        </pc:spChg>
        <pc:spChg chg="mod">
          <ac:chgData name="Luke Lim" userId="645415c8849759bd" providerId="LiveId" clId="{6B8246F4-64DD-4BC1-BA96-0E2B8DF82E68}" dt="2024-04-18T10:41:21.909" v="1922" actId="1076"/>
          <ac:spMkLst>
            <pc:docMk/>
            <pc:sldMk cId="1596674321" sldId="331"/>
            <ac:spMk id="7" creationId="{E3A9DC2B-5E97-C75E-6A0F-31D23A681454}"/>
          </ac:spMkLst>
        </pc:spChg>
        <pc:spChg chg="mod">
          <ac:chgData name="Luke Lim" userId="645415c8849759bd" providerId="LiveId" clId="{6B8246F4-64DD-4BC1-BA96-0E2B8DF82E68}" dt="2024-04-18T10:43:27.735" v="1977" actId="14100"/>
          <ac:spMkLst>
            <pc:docMk/>
            <pc:sldMk cId="1596674321" sldId="331"/>
            <ac:spMk id="8" creationId="{2FC53FF7-9E47-F38F-853D-6DC8EC19A3FA}"/>
          </ac:spMkLst>
        </pc:spChg>
        <pc:spChg chg="mod">
          <ac:chgData name="Luke Lim" userId="645415c8849759bd" providerId="LiveId" clId="{6B8246F4-64DD-4BC1-BA96-0E2B8DF82E68}" dt="2024-04-18T10:40:25.106" v="1903" actId="20577"/>
          <ac:spMkLst>
            <pc:docMk/>
            <pc:sldMk cId="1596674321" sldId="331"/>
            <ac:spMk id="16" creationId="{E30AD874-4E9D-268D-A301-4D5F51D792D3}"/>
          </ac:spMkLst>
        </pc:spChg>
        <pc:spChg chg="mod">
          <ac:chgData name="Luke Lim" userId="645415c8849759bd" providerId="LiveId" clId="{6B8246F4-64DD-4BC1-BA96-0E2B8DF82E68}" dt="2024-04-18T10:37:42.705" v="1839" actId="20577"/>
          <ac:spMkLst>
            <pc:docMk/>
            <pc:sldMk cId="1596674321" sldId="331"/>
            <ac:spMk id="53" creationId="{9CBC3BD1-8250-3049-DD0A-A884AD11F79F}"/>
          </ac:spMkLst>
        </pc:spChg>
        <pc:spChg chg="del">
          <ac:chgData name="Luke Lim" userId="645415c8849759bd" providerId="LiveId" clId="{6B8246F4-64DD-4BC1-BA96-0E2B8DF82E68}" dt="2024-04-18T10:37:45.824" v="1840" actId="478"/>
          <ac:spMkLst>
            <pc:docMk/>
            <pc:sldMk cId="1596674321" sldId="331"/>
            <ac:spMk id="78" creationId="{F6587B42-4ED8-2B8A-22BF-CDEC327799C5}"/>
          </ac:spMkLst>
        </pc:spChg>
      </pc:sldChg>
      <pc:sldChg chg="addSp delSp modSp add mod">
        <pc:chgData name="Luke Lim" userId="645415c8849759bd" providerId="LiveId" clId="{6B8246F4-64DD-4BC1-BA96-0E2B8DF82E68}" dt="2024-04-16T15:24:42.413" v="1124"/>
        <pc:sldMkLst>
          <pc:docMk/>
          <pc:sldMk cId="2952537639" sldId="332"/>
        </pc:sldMkLst>
        <pc:spChg chg="mod">
          <ac:chgData name="Luke Lim" userId="645415c8849759bd" providerId="LiveId" clId="{6B8246F4-64DD-4BC1-BA96-0E2B8DF82E68}" dt="2024-04-16T15:23:30.651" v="1091" actId="20577"/>
          <ac:spMkLst>
            <pc:docMk/>
            <pc:sldMk cId="2952537639" sldId="332"/>
            <ac:spMk id="2" creationId="{4C1544FC-2CD0-CF26-CC3C-77258B1DA5F4}"/>
          </ac:spMkLst>
        </pc:spChg>
        <pc:spChg chg="add mod">
          <ac:chgData name="Luke Lim" userId="645415c8849759bd" providerId="LiveId" clId="{6B8246F4-64DD-4BC1-BA96-0E2B8DF82E68}" dt="2024-04-16T15:24:42.413" v="1124"/>
          <ac:spMkLst>
            <pc:docMk/>
            <pc:sldMk cId="2952537639" sldId="332"/>
            <ac:spMk id="5" creationId="{FDC6D357-3F9D-9194-D1E8-24B77A438FE0}"/>
          </ac:spMkLst>
        </pc:spChg>
        <pc:picChg chg="add mod">
          <ac:chgData name="Luke Lim" userId="645415c8849759bd" providerId="LiveId" clId="{6B8246F4-64DD-4BC1-BA96-0E2B8DF82E68}" dt="2024-04-16T15:23:49.110" v="1095" actId="1076"/>
          <ac:picMkLst>
            <pc:docMk/>
            <pc:sldMk cId="2952537639" sldId="332"/>
            <ac:picMk id="4" creationId="{B726E116-F560-FCF4-D7CC-A5F2003D3329}"/>
          </ac:picMkLst>
        </pc:picChg>
        <pc:picChg chg="del">
          <ac:chgData name="Luke Lim" userId="645415c8849759bd" providerId="LiveId" clId="{6B8246F4-64DD-4BC1-BA96-0E2B8DF82E68}" dt="2024-04-16T15:23:34.055" v="1092" actId="478"/>
          <ac:picMkLst>
            <pc:docMk/>
            <pc:sldMk cId="2952537639" sldId="332"/>
            <ac:picMk id="6" creationId="{9629E032-E6BF-BC9C-1F2A-C7C368783DC3}"/>
          </ac:picMkLst>
        </pc:picChg>
      </pc:sldChg>
      <pc:sldChg chg="addSp delSp modSp add mod">
        <pc:chgData name="Luke Lim" userId="645415c8849759bd" providerId="LiveId" clId="{6B8246F4-64DD-4BC1-BA96-0E2B8DF82E68}" dt="2024-04-16T15:24:40.683" v="1123" actId="1036"/>
        <pc:sldMkLst>
          <pc:docMk/>
          <pc:sldMk cId="1207692403" sldId="333"/>
        </pc:sldMkLst>
        <pc:spChg chg="mod">
          <ac:chgData name="Luke Lim" userId="645415c8849759bd" providerId="LiveId" clId="{6B8246F4-64DD-4BC1-BA96-0E2B8DF82E68}" dt="2024-04-16T15:24:10.182" v="1114" actId="14100"/>
          <ac:spMkLst>
            <pc:docMk/>
            <pc:sldMk cId="1207692403" sldId="333"/>
            <ac:spMk id="2" creationId="{4C1544FC-2CD0-CF26-CC3C-77258B1DA5F4}"/>
          </ac:spMkLst>
        </pc:spChg>
        <pc:spChg chg="add mod">
          <ac:chgData name="Luke Lim" userId="645415c8849759bd" providerId="LiveId" clId="{6B8246F4-64DD-4BC1-BA96-0E2B8DF82E68}" dt="2024-04-16T15:24:40.683" v="1123" actId="1036"/>
          <ac:spMkLst>
            <pc:docMk/>
            <pc:sldMk cId="1207692403" sldId="333"/>
            <ac:spMk id="6" creationId="{9EA676F7-2E06-185C-2DF2-D03AB733FA80}"/>
          </ac:spMkLst>
        </pc:spChg>
        <pc:picChg chg="del">
          <ac:chgData name="Luke Lim" userId="645415c8849759bd" providerId="LiveId" clId="{6B8246F4-64DD-4BC1-BA96-0E2B8DF82E68}" dt="2024-04-16T15:24:00.036" v="1097" actId="478"/>
          <ac:picMkLst>
            <pc:docMk/>
            <pc:sldMk cId="1207692403" sldId="333"/>
            <ac:picMk id="4" creationId="{B726E116-F560-FCF4-D7CC-A5F2003D3329}"/>
          </ac:picMkLst>
        </pc:picChg>
        <pc:picChg chg="add mod">
          <ac:chgData name="Luke Lim" userId="645415c8849759bd" providerId="LiveId" clId="{6B8246F4-64DD-4BC1-BA96-0E2B8DF82E68}" dt="2024-04-16T15:24:03.443" v="1100" actId="1076"/>
          <ac:picMkLst>
            <pc:docMk/>
            <pc:sldMk cId="1207692403" sldId="333"/>
            <ac:picMk id="5" creationId="{9B733AC2-B39A-01D9-EDE1-06BF7ACED956}"/>
          </ac:picMkLst>
        </pc:picChg>
      </pc:sldChg>
      <pc:sldChg chg="addSp delSp modSp add mod modNotesTx">
        <pc:chgData name="Luke Lim" userId="645415c8849759bd" providerId="LiveId" clId="{6B8246F4-64DD-4BC1-BA96-0E2B8DF82E68}" dt="2024-04-18T10:17:43.033" v="1341" actId="20577"/>
        <pc:sldMkLst>
          <pc:docMk/>
          <pc:sldMk cId="1927522419" sldId="334"/>
        </pc:sldMkLst>
        <pc:spChg chg="mod">
          <ac:chgData name="Luke Lim" userId="645415c8849759bd" providerId="LiveId" clId="{6B8246F4-64DD-4BC1-BA96-0E2B8DF82E68}" dt="2024-04-16T15:25:50.084" v="1167" actId="20577"/>
          <ac:spMkLst>
            <pc:docMk/>
            <pc:sldMk cId="1927522419" sldId="334"/>
            <ac:spMk id="2" creationId="{4C1544FC-2CD0-CF26-CC3C-77258B1DA5F4}"/>
          </ac:spMkLst>
        </pc:spChg>
        <pc:spChg chg="del">
          <ac:chgData name="Luke Lim" userId="645415c8849759bd" providerId="LiveId" clId="{6B8246F4-64DD-4BC1-BA96-0E2B8DF82E68}" dt="2024-04-16T15:25:42.892" v="1145" actId="478"/>
          <ac:spMkLst>
            <pc:docMk/>
            <pc:sldMk cId="1927522419" sldId="334"/>
            <ac:spMk id="6" creationId="{9EA676F7-2E06-185C-2DF2-D03AB733FA80}"/>
          </ac:spMkLst>
        </pc:spChg>
        <pc:picChg chg="add mod">
          <ac:chgData name="Luke Lim" userId="645415c8849759bd" providerId="LiveId" clId="{6B8246F4-64DD-4BC1-BA96-0E2B8DF82E68}" dt="2024-04-16T15:25:44.711" v="1147" actId="1076"/>
          <ac:picMkLst>
            <pc:docMk/>
            <pc:sldMk cId="1927522419" sldId="334"/>
            <ac:picMk id="4" creationId="{288E0851-0835-5014-CB1F-5A10217A9D5E}"/>
          </ac:picMkLst>
        </pc:picChg>
        <pc:picChg chg="del">
          <ac:chgData name="Luke Lim" userId="645415c8849759bd" providerId="LiveId" clId="{6B8246F4-64DD-4BC1-BA96-0E2B8DF82E68}" dt="2024-04-16T15:25:42.892" v="1145" actId="478"/>
          <ac:picMkLst>
            <pc:docMk/>
            <pc:sldMk cId="1927522419" sldId="334"/>
            <ac:picMk id="5" creationId="{9B733AC2-B39A-01D9-EDE1-06BF7ACED956}"/>
          </ac:picMkLst>
        </pc:picChg>
      </pc:sldChg>
      <pc:sldChg chg="addSp delSp modSp add mod">
        <pc:chgData name="Luke Lim" userId="645415c8849759bd" providerId="LiveId" clId="{6B8246F4-64DD-4BC1-BA96-0E2B8DF82E68}" dt="2024-04-16T15:26:12.483" v="1172" actId="1076"/>
        <pc:sldMkLst>
          <pc:docMk/>
          <pc:sldMk cId="413415714" sldId="335"/>
        </pc:sldMkLst>
        <pc:picChg chg="del">
          <ac:chgData name="Luke Lim" userId="645415c8849759bd" providerId="LiveId" clId="{6B8246F4-64DD-4BC1-BA96-0E2B8DF82E68}" dt="2024-04-16T15:26:06.802" v="1169" actId="478"/>
          <ac:picMkLst>
            <pc:docMk/>
            <pc:sldMk cId="413415714" sldId="335"/>
            <ac:picMk id="4" creationId="{288E0851-0835-5014-CB1F-5A10217A9D5E}"/>
          </ac:picMkLst>
        </pc:picChg>
        <pc:picChg chg="add mod">
          <ac:chgData name="Luke Lim" userId="645415c8849759bd" providerId="LiveId" clId="{6B8246F4-64DD-4BC1-BA96-0E2B8DF82E68}" dt="2024-04-16T15:26:12.483" v="1172" actId="1076"/>
          <ac:picMkLst>
            <pc:docMk/>
            <pc:sldMk cId="413415714" sldId="335"/>
            <ac:picMk id="5" creationId="{602720EB-5007-131D-043F-FBB937813E6B}"/>
          </ac:picMkLst>
        </pc:picChg>
      </pc:sldChg>
      <pc:sldChg chg="new del">
        <pc:chgData name="Luke Lim" userId="645415c8849759bd" providerId="LiveId" clId="{6B8246F4-64DD-4BC1-BA96-0E2B8DF82E68}" dt="2024-04-18T10:38:36.383" v="1861" actId="680"/>
        <pc:sldMkLst>
          <pc:docMk/>
          <pc:sldMk cId="2279407121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2024-04-18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58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831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66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/>
              <a:t> F1* score : </a:t>
            </a:r>
            <a:r>
              <a:rPr lang="ko-KR" altLang="en-US" noProof="0" dirty="0"/>
              <a:t>학습 데이터 중 </a:t>
            </a:r>
            <a:r>
              <a:rPr lang="en-US" altLang="ko-KR" noProof="0" dirty="0"/>
              <a:t>20%</a:t>
            </a:r>
            <a:r>
              <a:rPr lang="ko-KR" altLang="en-US" noProof="0" dirty="0"/>
              <a:t>만 사용하여 학습</a:t>
            </a:r>
            <a:r>
              <a:rPr lang="en-US" altLang="ko-KR" noProof="0" dirty="0"/>
              <a:t>(</a:t>
            </a:r>
            <a:r>
              <a:rPr lang="ko-KR" altLang="en-US" noProof="0" dirty="0"/>
              <a:t>이것도 </a:t>
            </a:r>
            <a:r>
              <a:rPr lang="en-US" altLang="ko-KR" noProof="0" dirty="0"/>
              <a:t>8:2</a:t>
            </a:r>
            <a:r>
              <a:rPr lang="ko-KR" altLang="en-US" noProof="0" dirty="0"/>
              <a:t>로 나누어 학습</a:t>
            </a:r>
            <a:r>
              <a:rPr lang="en-US" altLang="ko-KR" noProof="0" dirty="0"/>
              <a:t>/valid</a:t>
            </a:r>
            <a:r>
              <a:rPr lang="ko-KR" altLang="en-US" noProof="0" dirty="0"/>
              <a:t> 수행</a:t>
            </a:r>
            <a:r>
              <a:rPr lang="en-US" altLang="ko-KR" noProof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544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751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56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297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463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113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LN:</a:t>
            </a:r>
            <a:r>
              <a:rPr lang="ko-KR" altLang="en-US" noProof="0" dirty="0"/>
              <a:t> </a:t>
            </a:r>
            <a:r>
              <a:rPr lang="en-US" altLang="ko-KR" noProof="0" dirty="0"/>
              <a:t>Layer</a:t>
            </a:r>
            <a:r>
              <a:rPr lang="ko-KR" altLang="en-US" noProof="0" dirty="0"/>
              <a:t> </a:t>
            </a:r>
            <a:r>
              <a:rPr lang="en-US" altLang="ko-KR" noProof="0" dirty="0"/>
              <a:t>Norm</a:t>
            </a:r>
          </a:p>
          <a:p>
            <a:r>
              <a:rPr lang="en-US" altLang="ko-KR" noProof="0" dirty="0"/>
              <a:t>MLP : Multi Layer Perceptron</a:t>
            </a:r>
          </a:p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580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-Input -&gt; Q,K,V :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)∗(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)→(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Q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KT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V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: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)∗(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KaTeX_Main"/>
              </a:rPr>
              <a:t>×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​)∗(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)→(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-Attention -&gt; Output :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)∗(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)→(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</a:p>
          <a:p>
            <a:endParaRPr lang="en-US" altLang="ko-KR" b="0" i="0" noProof="0" dirty="0">
              <a:solidFill>
                <a:srgbClr val="212529"/>
              </a:solidFill>
              <a:effectLst/>
              <a:latin typeface="KaTeX_Main"/>
            </a:endParaRPr>
          </a:p>
          <a:p>
            <a:endParaRPr lang="en-US" altLang="ko-KR" b="0" i="0" noProof="0" dirty="0">
              <a:solidFill>
                <a:srgbClr val="212529"/>
              </a:solidFill>
              <a:effectLst/>
              <a:latin typeface="KaTeX_Main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-Input -&gt; Q,K,V :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2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Q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KT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∗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V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: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2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2​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-Attention -&gt; Output :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Npatch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C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2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/>
              <a:t>[1K]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noProof="0" dirty="0" err="1"/>
              <a:t>ViT</a:t>
            </a:r>
            <a:r>
              <a:rPr lang="en-US" altLang="ko-KR" noProof="0" dirty="0"/>
              <a:t> Baseline</a:t>
            </a:r>
            <a:r>
              <a:rPr lang="ko-KR" altLang="en-US" noProof="0" dirty="0"/>
              <a:t>보다 파라미터는 적으나 성능은 높음</a:t>
            </a:r>
            <a:endParaRPr lang="en-US" altLang="ko-KR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noProof="0" dirty="0"/>
              <a:t>Convnet </a:t>
            </a:r>
            <a:r>
              <a:rPr lang="ko-KR" altLang="en-US" noProof="0" dirty="0"/>
              <a:t>모델 기반모델들과 비교해서 약간 나은 </a:t>
            </a:r>
            <a:r>
              <a:rPr lang="en-US" altLang="ko-KR" noProof="0" dirty="0"/>
              <a:t>speed-accuracy trade-off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noProof="0" dirty="0" err="1"/>
              <a:t>Efficientnet</a:t>
            </a:r>
            <a:r>
              <a:rPr lang="ko-KR" altLang="en-US" noProof="0" dirty="0"/>
              <a:t>과 비등한 성능</a:t>
            </a:r>
            <a:endParaRPr lang="en-US" altLang="ko-KR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/>
              <a:t>[22K]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noProof="0" dirty="0" err="1"/>
              <a:t>Swin</a:t>
            </a:r>
            <a:r>
              <a:rPr lang="en-US" altLang="ko-KR" noProof="0" dirty="0"/>
              <a:t> </a:t>
            </a:r>
            <a:r>
              <a:rPr lang="ko-KR" altLang="en-US" noProof="0" dirty="0"/>
              <a:t>모델들이 전반적으로 높은 정확도</a:t>
            </a:r>
            <a:r>
              <a:rPr lang="en-US" altLang="ko-KR" noProof="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7993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noProof="0" dirty="0"/>
              <a:t>Backbone</a:t>
            </a:r>
            <a:r>
              <a:rPr lang="ko-KR" altLang="en-US" noProof="0" dirty="0"/>
              <a:t> </a:t>
            </a:r>
            <a:r>
              <a:rPr lang="ko-KR" altLang="en-US" noProof="0" dirty="0" err="1"/>
              <a:t>모델로서도</a:t>
            </a:r>
            <a:r>
              <a:rPr lang="ko-KR" altLang="en-US" noProof="0" dirty="0"/>
              <a:t> 준수한 성능</a:t>
            </a:r>
            <a:r>
              <a:rPr lang="en-US" altLang="ko-KR" noProof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92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867F95-C307-7900-FD9C-E55FAF70E857}"/>
              </a:ext>
            </a:extLst>
          </p:cNvPr>
          <p:cNvSpPr/>
          <p:nvPr/>
        </p:nvSpPr>
        <p:spPr>
          <a:xfrm>
            <a:off x="1" y="2896452"/>
            <a:ext cx="12192000" cy="78781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51" y="2922493"/>
            <a:ext cx="10645698" cy="689207"/>
          </a:xfrm>
        </p:spPr>
        <p:txBody>
          <a:bodyPr rtlCol="0"/>
          <a:lstStyle/>
          <a:p>
            <a:pPr algn="ctr" rtl="0"/>
            <a:r>
              <a:rPr lang="en-US" altLang="ko-KR" sz="3200" b="1" cap="none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TranAD</a:t>
            </a:r>
            <a:r>
              <a:rPr lang="en-US" altLang="ko-KR" sz="3200" b="1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en-US" altLang="ko-KR" sz="1400" b="1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Deep Transformer Networks for Anomaly Detection in Multivariate Time Series Data</a:t>
            </a:r>
            <a:endParaRPr lang="ko-KR" altLang="en-US" sz="3200" b="1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1175" y="6246689"/>
            <a:ext cx="1813983" cy="396660"/>
          </a:xfrm>
        </p:spPr>
        <p:txBody>
          <a:bodyPr rtlCol="0">
            <a:normAutofit/>
          </a:bodyPr>
          <a:lstStyle/>
          <a:p>
            <a:pPr algn="r" rt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임동주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6258AD1-E8FB-A620-238E-1BFCE3F2A8C2}"/>
              </a:ext>
            </a:extLst>
          </p:cNvPr>
          <p:cNvSpPr txBox="1">
            <a:spLocks/>
          </p:cNvSpPr>
          <p:nvPr/>
        </p:nvSpPr>
        <p:spPr>
          <a:xfrm>
            <a:off x="6880302" y="3775499"/>
            <a:ext cx="4781041" cy="396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Shreshth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Tuli,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Giuliao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Casale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Nicholas R. Jennings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8B3CCD2-EDD3-8606-7A11-69F4DE3E5675}"/>
              </a:ext>
            </a:extLst>
          </p:cNvPr>
          <p:cNvSpPr txBox="1">
            <a:spLocks/>
          </p:cNvSpPr>
          <p:nvPr/>
        </p:nvSpPr>
        <p:spPr>
          <a:xfrm>
            <a:off x="10627111" y="4126545"/>
            <a:ext cx="1034231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10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4C1544FC-2CD0-CF26-CC3C-77258B1DA5F4}"/>
              </a:ext>
            </a:extLst>
          </p:cNvPr>
          <p:cNvSpPr txBox="1">
            <a:spLocks/>
          </p:cNvSpPr>
          <p:nvPr/>
        </p:nvSpPr>
        <p:spPr>
          <a:xfrm>
            <a:off x="1154906" y="1221472"/>
            <a:ext cx="2389034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Result(Detection)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29E032-E6BF-BC9C-1F2A-C7C368783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939" y="572265"/>
            <a:ext cx="5612122" cy="568407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CDE72A-2DD4-2394-B328-2C7AE59A3524}"/>
              </a:ext>
            </a:extLst>
          </p:cNvPr>
          <p:cNvSpPr/>
          <p:nvPr/>
        </p:nvSpPr>
        <p:spPr>
          <a:xfrm>
            <a:off x="3437617" y="2322161"/>
            <a:ext cx="5812066" cy="152328"/>
          </a:xfrm>
          <a:prstGeom prst="round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EEA85A-7CBA-5E09-95A6-E67F9233AFA6}"/>
              </a:ext>
            </a:extLst>
          </p:cNvPr>
          <p:cNvSpPr/>
          <p:nvPr/>
        </p:nvSpPr>
        <p:spPr>
          <a:xfrm>
            <a:off x="3437617" y="4195411"/>
            <a:ext cx="5812066" cy="152328"/>
          </a:xfrm>
          <a:prstGeom prst="round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47198A-9A5B-2439-4F3E-A18950658C8B}"/>
              </a:ext>
            </a:extLst>
          </p:cNvPr>
          <p:cNvSpPr/>
          <p:nvPr/>
        </p:nvSpPr>
        <p:spPr>
          <a:xfrm>
            <a:off x="3437617" y="6061537"/>
            <a:ext cx="5812066" cy="152328"/>
          </a:xfrm>
          <a:prstGeom prst="round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11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4C1544FC-2CD0-CF26-CC3C-77258B1DA5F4}"/>
              </a:ext>
            </a:extLst>
          </p:cNvPr>
          <p:cNvSpPr txBox="1">
            <a:spLocks/>
          </p:cNvSpPr>
          <p:nvPr/>
        </p:nvSpPr>
        <p:spPr>
          <a:xfrm>
            <a:off x="1154906" y="1221472"/>
            <a:ext cx="2389034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Result(Diagnosis)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26E116-F560-FCF4-D7CC-A5F2003D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82" y="1990524"/>
            <a:ext cx="7992235" cy="364600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C6D357-3F9D-9194-D1E8-24B77A438FE0}"/>
              </a:ext>
            </a:extLst>
          </p:cNvPr>
          <p:cNvSpPr/>
          <p:nvPr/>
        </p:nvSpPr>
        <p:spPr>
          <a:xfrm>
            <a:off x="2170174" y="5296830"/>
            <a:ext cx="7750098" cy="223024"/>
          </a:xfrm>
          <a:prstGeom prst="round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12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4C1544FC-2CD0-CF26-CC3C-77258B1DA5F4}"/>
              </a:ext>
            </a:extLst>
          </p:cNvPr>
          <p:cNvSpPr txBox="1">
            <a:spLocks/>
          </p:cNvSpPr>
          <p:nvPr/>
        </p:nvSpPr>
        <p:spPr>
          <a:xfrm>
            <a:off x="1154905" y="1221472"/>
            <a:ext cx="2971045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Result(Training Time)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33AC2-B39A-01D9-EDE1-06BF7ACE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28" y="2101590"/>
            <a:ext cx="7648544" cy="353493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A676F7-2E06-185C-2DF2-D03AB733FA80}"/>
              </a:ext>
            </a:extLst>
          </p:cNvPr>
          <p:cNvSpPr/>
          <p:nvPr/>
        </p:nvSpPr>
        <p:spPr>
          <a:xfrm>
            <a:off x="2170174" y="5296830"/>
            <a:ext cx="7750098" cy="223024"/>
          </a:xfrm>
          <a:prstGeom prst="round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13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4C1544FC-2CD0-CF26-CC3C-77258B1DA5F4}"/>
              </a:ext>
            </a:extLst>
          </p:cNvPr>
          <p:cNvSpPr txBox="1">
            <a:spLocks/>
          </p:cNvSpPr>
          <p:nvPr/>
        </p:nvSpPr>
        <p:spPr>
          <a:xfrm>
            <a:off x="1154905" y="1221472"/>
            <a:ext cx="2971045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Ablation Studies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8E0851-0835-5014-CB1F-5A10217A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79" y="747338"/>
            <a:ext cx="484890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2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14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4C1544FC-2CD0-CF26-CC3C-77258B1DA5F4}"/>
              </a:ext>
            </a:extLst>
          </p:cNvPr>
          <p:cNvSpPr txBox="1">
            <a:spLocks/>
          </p:cNvSpPr>
          <p:nvPr/>
        </p:nvSpPr>
        <p:spPr>
          <a:xfrm>
            <a:off x="1154905" y="1221472"/>
            <a:ext cx="2971045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Ablation Studies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720EB-5007-131D-043F-FBB93781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1" y="876630"/>
            <a:ext cx="7854038" cy="51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Q&amp;A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DF916B-304F-1165-A000-817CCA97B7F1}"/>
              </a:ext>
            </a:extLst>
          </p:cNvPr>
          <p:cNvSpPr txBox="1">
            <a:spLocks/>
          </p:cNvSpPr>
          <p:nvPr/>
        </p:nvSpPr>
        <p:spPr>
          <a:xfrm>
            <a:off x="5965437" y="5771635"/>
            <a:ext cx="5576075" cy="684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cap="none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en-US" altLang="ko-KR" sz="1600" cap="none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Github</a:t>
            </a:r>
            <a:r>
              <a:rPr lang="en-US" altLang="ko-KR" sz="1600" cap="none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r>
              <a:rPr lang="en-US" altLang="ko-KR" sz="1600" cap="none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https://github.com/microsoft/Swin-Transformer</a:t>
            </a:r>
            <a:endParaRPr lang="ko-KR" altLang="en-US" sz="1600" cap="none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85" y="1219200"/>
            <a:ext cx="3139440" cy="583312"/>
          </a:xfrm>
        </p:spPr>
        <p:txBody>
          <a:bodyPr rtlCol="0"/>
          <a:lstStyle/>
          <a:p>
            <a:pPr rt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437387"/>
            <a:ext cx="2993146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Introduction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793484"/>
            <a:ext cx="3221746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Method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5038155"/>
            <a:ext cx="2993146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Q&amp;A</a:t>
            </a:r>
            <a:endParaRPr lang="ko-KR" altLang="en-US" spc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769428" y="6356350"/>
            <a:ext cx="653143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2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E83638CF-C2D4-2B13-4E67-48F7CBDFE856}"/>
              </a:ext>
            </a:extLst>
          </p:cNvPr>
          <p:cNvSpPr txBox="1">
            <a:spLocks/>
          </p:cNvSpPr>
          <p:nvPr/>
        </p:nvSpPr>
        <p:spPr>
          <a:xfrm>
            <a:off x="5922254" y="4307487"/>
            <a:ext cx="299314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61E0E568-C83F-D18E-CBA9-89D1EFB1083F}"/>
              </a:ext>
            </a:extLst>
          </p:cNvPr>
          <p:cNvSpPr txBox="1">
            <a:spLocks/>
          </p:cNvSpPr>
          <p:nvPr/>
        </p:nvSpPr>
        <p:spPr>
          <a:xfrm>
            <a:off x="6217529" y="3126780"/>
            <a:ext cx="3221746" cy="84741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Preprocessing</a:t>
            </a:r>
          </a:p>
          <a:p>
            <a:pPr marL="228600" indent="-228600">
              <a:buAutoNum type="arabicPeriod"/>
            </a:pPr>
            <a:r>
              <a:rPr lang="en-US" altLang="ko-KR" sz="1200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Model Architecture</a:t>
            </a:r>
          </a:p>
          <a:p>
            <a:pPr marL="228600" indent="-228600">
              <a:buAutoNum type="arabicPeriod"/>
            </a:pPr>
            <a:r>
              <a:rPr lang="en-US" altLang="ko-KR" sz="1200" spc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Loss Function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DD2064-E5FD-0862-E9A8-B5611E9EA301}"/>
              </a:ext>
            </a:extLst>
          </p:cNvPr>
          <p:cNvSpPr txBox="1">
            <a:spLocks/>
          </p:cNvSpPr>
          <p:nvPr/>
        </p:nvSpPr>
        <p:spPr>
          <a:xfrm>
            <a:off x="5922254" y="2149083"/>
            <a:ext cx="2993146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2772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663"/>
            <a:ext cx="4082591" cy="903288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Introduction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3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3" name="내용 개체 틀 6">
            <a:extLst>
              <a:ext uri="{FF2B5EF4-FFF2-40B4-BE49-F238E27FC236}">
                <a16:creationId xmlns:a16="http://schemas.microsoft.com/office/drawing/2014/main" id="{9CBC3BD1-8250-3049-DD0A-A884AD11F79F}"/>
              </a:ext>
            </a:extLst>
          </p:cNvPr>
          <p:cNvSpPr txBox="1">
            <a:spLocks/>
          </p:cNvSpPr>
          <p:nvPr/>
        </p:nvSpPr>
        <p:spPr>
          <a:xfrm>
            <a:off x="1154904" y="1268607"/>
            <a:ext cx="4322069" cy="407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Challenges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E30AD874-4E9D-268D-A301-4D5F51D792D3}"/>
              </a:ext>
            </a:extLst>
          </p:cNvPr>
          <p:cNvSpPr txBox="1">
            <a:spLocks/>
          </p:cNvSpPr>
          <p:nvPr/>
        </p:nvSpPr>
        <p:spPr>
          <a:xfrm>
            <a:off x="1414020" y="1654363"/>
            <a:ext cx="7038604" cy="15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Modality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증가</a:t>
            </a:r>
            <a:endParaRPr lang="en-US" altLang="ko-KR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IoT 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장비 증가로 인한 센서 데이터 급증</a:t>
            </a:r>
            <a:endParaRPr lang="en-US" altLang="ko-KR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데이터의 </a:t>
            </a:r>
            <a:endParaRPr lang="en-US" altLang="ko-KR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데이터의 이상을 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“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탐지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” 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하는 것 외에도 그 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“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원인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”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을 찾아내는 것도 중요</a:t>
            </a:r>
            <a:endParaRPr lang="en-US" altLang="ko-KR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AE4FBBFD-2AA7-1C64-7AD1-50586BC7C0F3}"/>
              </a:ext>
            </a:extLst>
          </p:cNvPr>
          <p:cNvSpPr txBox="1">
            <a:spLocks/>
          </p:cNvSpPr>
          <p:nvPr/>
        </p:nvSpPr>
        <p:spPr>
          <a:xfrm>
            <a:off x="1154904" y="3232832"/>
            <a:ext cx="4322069" cy="407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Existing Solutions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275D99F4-9DE1-036E-ACF3-553600EE2B36}"/>
              </a:ext>
            </a:extLst>
          </p:cNvPr>
          <p:cNvSpPr txBox="1">
            <a:spLocks/>
          </p:cNvSpPr>
          <p:nvPr/>
        </p:nvSpPr>
        <p:spPr>
          <a:xfrm>
            <a:off x="1414020" y="3618588"/>
            <a:ext cx="7038604" cy="15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SAND(Statistical Anomaly Detection)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openGauss / LSTM-NDT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MTAD-GAT / GDN</a:t>
            </a:r>
          </a:p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614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663"/>
            <a:ext cx="4082591" cy="903288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Related Work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4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3" name="내용 개체 틀 6">
            <a:extLst>
              <a:ext uri="{FF2B5EF4-FFF2-40B4-BE49-F238E27FC236}">
                <a16:creationId xmlns:a16="http://schemas.microsoft.com/office/drawing/2014/main" id="{9CBC3BD1-8250-3049-DD0A-A884AD11F79F}"/>
              </a:ext>
            </a:extLst>
          </p:cNvPr>
          <p:cNvSpPr txBox="1">
            <a:spLocks/>
          </p:cNvSpPr>
          <p:nvPr/>
        </p:nvSpPr>
        <p:spPr>
          <a:xfrm>
            <a:off x="1154904" y="1268607"/>
            <a:ext cx="4322069" cy="407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Classical Methods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E30AD874-4E9D-268D-A301-4D5F51D792D3}"/>
              </a:ext>
            </a:extLst>
          </p:cNvPr>
          <p:cNvSpPr txBox="1">
            <a:spLocks/>
          </p:cNvSpPr>
          <p:nvPr/>
        </p:nvSpPr>
        <p:spPr>
          <a:xfrm>
            <a:off x="1414020" y="1654363"/>
            <a:ext cx="6127423" cy="199028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k-means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ARIMA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MERLIN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A9DC2B-5E97-C75E-6A0F-31D23A681454}"/>
              </a:ext>
            </a:extLst>
          </p:cNvPr>
          <p:cNvSpPr txBox="1">
            <a:spLocks/>
          </p:cNvSpPr>
          <p:nvPr/>
        </p:nvSpPr>
        <p:spPr>
          <a:xfrm>
            <a:off x="1154904" y="3889549"/>
            <a:ext cx="4322069" cy="407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DL-based Methods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2FC53FF7-9E47-F38F-853D-6DC8EC19A3FA}"/>
              </a:ext>
            </a:extLst>
          </p:cNvPr>
          <p:cNvSpPr txBox="1">
            <a:spLocks/>
          </p:cNvSpPr>
          <p:nvPr/>
        </p:nvSpPr>
        <p:spPr>
          <a:xfrm>
            <a:off x="1414020" y="4260851"/>
            <a:ext cx="3506770" cy="15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LSTM-NDT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DAGMM 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Autoencoding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LSTM-VAE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ConvLSTM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EFE9A6C1-2899-D6FE-0DD2-BF00DCF939A1}"/>
              </a:ext>
            </a:extLst>
          </p:cNvPr>
          <p:cNvSpPr txBox="1">
            <a:spLocks/>
          </p:cNvSpPr>
          <p:nvPr/>
        </p:nvSpPr>
        <p:spPr>
          <a:xfrm>
            <a:off x="6096000" y="4260851"/>
            <a:ext cx="3506770" cy="15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MAD-GAN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MTAD-GAN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CAEM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GDN </a:t>
            </a:r>
            <a:r>
              <a:rPr lang="ko-KR" altLang="en-US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등등</a:t>
            </a:r>
            <a:endParaRPr lang="en-US" altLang="ko-KR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7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5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E8E2331-F7CE-429E-5269-8566AB7E481C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Method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83155BC4-2C66-5AFC-85B7-5C39388EF2B0}"/>
              </a:ext>
            </a:extLst>
          </p:cNvPr>
          <p:cNvSpPr txBox="1">
            <a:spLocks/>
          </p:cNvSpPr>
          <p:nvPr/>
        </p:nvSpPr>
        <p:spPr>
          <a:xfrm>
            <a:off x="1154904" y="1268607"/>
            <a:ext cx="4722021" cy="4078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Data Preprocessing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2677D-5382-D723-0A7B-5B87BE16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29" y="2092945"/>
            <a:ext cx="5403942" cy="12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6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E8E2331-F7CE-429E-5269-8566AB7E481C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Method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83155BC4-2C66-5AFC-85B7-5C39388EF2B0}"/>
              </a:ext>
            </a:extLst>
          </p:cNvPr>
          <p:cNvSpPr txBox="1">
            <a:spLocks/>
          </p:cNvSpPr>
          <p:nvPr/>
        </p:nvSpPr>
        <p:spPr>
          <a:xfrm>
            <a:off x="1154904" y="1268607"/>
            <a:ext cx="4722021" cy="4078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Model Architecture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6840E4-729A-7548-B10B-EF7B87338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0" y="1676411"/>
            <a:ext cx="943106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7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E8E2331-F7CE-429E-5269-8566AB7E481C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Method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3CEA6D38-CDAA-AD1C-4BFE-F9D8A9DC65F8}"/>
              </a:ext>
            </a:extLst>
          </p:cNvPr>
          <p:cNvSpPr txBox="1">
            <a:spLocks/>
          </p:cNvSpPr>
          <p:nvPr/>
        </p:nvSpPr>
        <p:spPr>
          <a:xfrm>
            <a:off x="1154904" y="1268607"/>
            <a:ext cx="4722021" cy="4078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20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Loss Function(Adversarial Training)</a:t>
            </a:r>
            <a:endParaRPr lang="ko-KR" altLang="en-US" sz="20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86B92B-3033-5759-E81E-DB774E0A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13" y="2051824"/>
            <a:ext cx="5616174" cy="10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8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F06FABFF-19D6-6CA1-19FD-488936E244B4}"/>
              </a:ext>
            </a:extLst>
          </p:cNvPr>
          <p:cNvSpPr txBox="1">
            <a:spLocks/>
          </p:cNvSpPr>
          <p:nvPr/>
        </p:nvSpPr>
        <p:spPr>
          <a:xfrm>
            <a:off x="1154905" y="1221472"/>
            <a:ext cx="4750595" cy="37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Hyperparameters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565BF-2F86-52E2-8C28-83C8B9D3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1" y="2614902"/>
            <a:ext cx="6437398" cy="16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 rtlCol="0"/>
          <a:lstStyle/>
          <a:p>
            <a:pPr algn="ctr" rtl="0"/>
            <a:fld id="{B5CEABB6-07DC-46E8-9B57-56EC44A396E5}" type="slidenum">
              <a:rPr lang="en-US" altLang="ko-KR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pPr algn="ctr" rtl="0"/>
              <a:t>9</a:t>
            </a:fld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7E303-3597-C899-1D9D-02EA99E2B33F}"/>
              </a:ext>
            </a:extLst>
          </p:cNvPr>
          <p:cNvSpPr txBox="1">
            <a:spLocks/>
          </p:cNvSpPr>
          <p:nvPr/>
        </p:nvSpPr>
        <p:spPr>
          <a:xfrm>
            <a:off x="838199" y="601663"/>
            <a:ext cx="3953673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cap="none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</a:t>
            </a:r>
            <a:endParaRPr lang="ko-KR" altLang="en-US" cap="none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F06FABFF-19D6-6CA1-19FD-488936E244B4}"/>
              </a:ext>
            </a:extLst>
          </p:cNvPr>
          <p:cNvSpPr txBox="1">
            <a:spLocks/>
          </p:cNvSpPr>
          <p:nvPr/>
        </p:nvSpPr>
        <p:spPr>
          <a:xfrm>
            <a:off x="1154905" y="1221472"/>
            <a:ext cx="3455195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Datasets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8C042B22-6EFA-6636-81A8-2FB2E5E8D713}"/>
              </a:ext>
            </a:extLst>
          </p:cNvPr>
          <p:cNvSpPr txBox="1">
            <a:spLocks/>
          </p:cNvSpPr>
          <p:nvPr/>
        </p:nvSpPr>
        <p:spPr>
          <a:xfrm>
            <a:off x="1414020" y="1654363"/>
            <a:ext cx="6127423" cy="3334246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Numenta Anomaly Benchmark(NAB)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HexagonML(UCR)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MIT-BIH supraventricular Arrhythmia Database(MBA)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Soil Moisture Active Passive(SMAP)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Mars Science Laboratory(MSL)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Secure Water Treatment(SWaT)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Water Distribution(WADI)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Server Machine Dataset(SMD)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Multi-Source Distributed System(MSDS)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9A4BAC6F-554F-37AD-9C89-EF9A2F08E83B}"/>
              </a:ext>
            </a:extLst>
          </p:cNvPr>
          <p:cNvSpPr txBox="1">
            <a:spLocks/>
          </p:cNvSpPr>
          <p:nvPr/>
        </p:nvSpPr>
        <p:spPr>
          <a:xfrm>
            <a:off x="7467600" y="1285031"/>
            <a:ext cx="3455195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Metrics</a:t>
            </a:r>
            <a:endParaRPr lang="ko-KR" altLang="en-US" sz="18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내용 개체 틀 6">
            <a:extLst>
              <a:ext uri="{FF2B5EF4-FFF2-40B4-BE49-F238E27FC236}">
                <a16:creationId xmlns:a16="http://schemas.microsoft.com/office/drawing/2014/main" id="{78DB9F7D-7DF4-48DA-2F2C-1F7E82C41808}"/>
              </a:ext>
            </a:extLst>
          </p:cNvPr>
          <p:cNvSpPr txBox="1">
            <a:spLocks/>
          </p:cNvSpPr>
          <p:nvPr/>
        </p:nvSpPr>
        <p:spPr>
          <a:xfrm>
            <a:off x="7714268" y="1654363"/>
            <a:ext cx="3581917" cy="20826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Anomaly Detection</a:t>
            </a:r>
          </a:p>
          <a:p>
            <a:pPr lvl="1"/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 precision, recall, ROC/AUC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Anomaly Diagnosis</a:t>
            </a:r>
          </a:p>
          <a:p>
            <a:pPr lvl="1"/>
            <a:r>
              <a:rPr lang="en-US" altLang="ko-KR" sz="1600" noProof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 HitRate@P%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sz="1600" noProof="1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656072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2624</TotalTime>
  <Words>465</Words>
  <Application>Microsoft Office PowerPoint</Application>
  <PresentationFormat>와이드스크린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KaTeX_Main</vt:lpstr>
      <vt:lpstr>KaTeX_Math</vt:lpstr>
      <vt:lpstr>경기천년제목 Light</vt:lpstr>
      <vt:lpstr>경기천년제목 Medium</vt:lpstr>
      <vt:lpstr>경기천년제목V Bold</vt:lpstr>
      <vt:lpstr>맑은 고딕</vt:lpstr>
      <vt:lpstr>Arial</vt:lpstr>
      <vt:lpstr>모노라인</vt:lpstr>
      <vt:lpstr>TranAD: Deep Transformer Networks for Anomaly Detection in Multivariate Time Series Data</vt:lpstr>
      <vt:lpstr>목차</vt:lpstr>
      <vt:lpstr>Introduction</vt:lpstr>
      <vt:lpstr>Related 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Luke Lim</dc:creator>
  <cp:lastModifiedBy>Luke Lim</cp:lastModifiedBy>
  <cp:revision>10</cp:revision>
  <dcterms:created xsi:type="dcterms:W3CDTF">2023-10-25T14:21:13Z</dcterms:created>
  <dcterms:modified xsi:type="dcterms:W3CDTF">2024-04-18T10:44:32Z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