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6" autoAdjust="0"/>
    <p:restoredTop sz="94660"/>
  </p:normalViewPr>
  <p:slideViewPr>
    <p:cSldViewPr snapToGrid="0">
      <p:cViewPr>
        <p:scale>
          <a:sx n="90" d="100"/>
          <a:sy n="90" d="100"/>
        </p:scale>
        <p:origin x="52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7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6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1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9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2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3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0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7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1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DCD7-0D33-4181-A498-2E3544EB1FE0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3B4C-C80F-49DE-8FDC-2367A8DE6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0331F-2891-457B-AA55-E0B76921C1AD}"/>
              </a:ext>
            </a:extLst>
          </p:cNvPr>
          <p:cNvSpPr txBox="1"/>
          <p:nvPr/>
        </p:nvSpPr>
        <p:spPr>
          <a:xfrm>
            <a:off x="340242" y="552893"/>
            <a:ext cx="85987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 patent data analysis project </a:t>
            </a:r>
          </a:p>
          <a:p>
            <a:endParaRPr lang="en-US" altLang="ko-KR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2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AWS </a:t>
            </a:r>
            <a:r>
              <a:rPr lang="en-US" altLang="ko-KR" sz="2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SageMaker</a:t>
            </a:r>
            <a:r>
              <a:rPr lang="en-US" altLang="ko-KR" sz="2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– How to set up and use a </a:t>
            </a:r>
            <a:r>
              <a:rPr lang="en-US" altLang="ko-KR" sz="2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Jupyter</a:t>
            </a:r>
            <a:r>
              <a:rPr lang="en-US" altLang="ko-KR" sz="2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notebook </a:t>
            </a:r>
            <a:endParaRPr lang="ko-KR" altLang="en-US" sz="2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7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6708DD-B08B-4BED-AB35-786765159DF0}"/>
              </a:ext>
            </a:extLst>
          </p:cNvPr>
          <p:cNvSpPr txBox="1"/>
          <p:nvPr/>
        </p:nvSpPr>
        <p:spPr>
          <a:xfrm>
            <a:off x="372139" y="361506"/>
            <a:ext cx="4333815" cy="591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AWS web site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로그인 한다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Main page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Amazon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SageMaker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서비스 클릭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312663-BBF5-4E85-876D-939EA88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64" y="1045203"/>
            <a:ext cx="4847450" cy="24148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C8D85C-D72E-4673-82A6-16D0CED5F078}"/>
              </a:ext>
            </a:extLst>
          </p:cNvPr>
          <p:cNvSpPr/>
          <p:nvPr/>
        </p:nvSpPr>
        <p:spPr>
          <a:xfrm>
            <a:off x="2849527" y="2115879"/>
            <a:ext cx="1116418" cy="1275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CE210-3B75-4CD2-929A-7520AF4213B0}"/>
              </a:ext>
            </a:extLst>
          </p:cNvPr>
          <p:cNvSpPr txBox="1"/>
          <p:nvPr/>
        </p:nvSpPr>
        <p:spPr>
          <a:xfrm>
            <a:off x="375679" y="3576090"/>
            <a:ext cx="6713954" cy="332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SageMaker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main page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좌측 메뉴에서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Notebook &gt; Notebook Instances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클릭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0379B7-4817-4E5E-A2D9-42A72042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6" y="4024892"/>
            <a:ext cx="4474533" cy="25059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8C56CE-CE76-42DC-BA84-FE8D3EC7AF97}"/>
              </a:ext>
            </a:extLst>
          </p:cNvPr>
          <p:cNvSpPr/>
          <p:nvPr/>
        </p:nvSpPr>
        <p:spPr>
          <a:xfrm>
            <a:off x="503272" y="5638808"/>
            <a:ext cx="1116418" cy="1275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6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E07A6-BD8C-4922-B667-4FB9865B103B}"/>
              </a:ext>
            </a:extLst>
          </p:cNvPr>
          <p:cNvSpPr txBox="1"/>
          <p:nvPr/>
        </p:nvSpPr>
        <p:spPr>
          <a:xfrm>
            <a:off x="372139" y="361506"/>
            <a:ext cx="5189177" cy="332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 Create notebook instance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클릭한 후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같이 세팅한다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8951D0-D348-459D-BAE9-28A6132A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8" y="736928"/>
            <a:ext cx="4348714" cy="13430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AE4D9A-313B-4B90-A616-1D06C79408ED}"/>
              </a:ext>
            </a:extLst>
          </p:cNvPr>
          <p:cNvSpPr/>
          <p:nvPr/>
        </p:nvSpPr>
        <p:spPr>
          <a:xfrm>
            <a:off x="3600895" y="936135"/>
            <a:ext cx="1352105" cy="3189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D3F6D2-77EC-4CFC-9A0E-2591A20D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6" y="2268673"/>
            <a:ext cx="3678863" cy="423610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349728-D7EE-485C-9D09-9D18AD1A6B76}"/>
              </a:ext>
            </a:extLst>
          </p:cNvPr>
          <p:cNvCxnSpPr>
            <a:stCxn id="6" idx="2"/>
          </p:cNvCxnSpPr>
          <p:nvPr/>
        </p:nvCxnSpPr>
        <p:spPr>
          <a:xfrm flipH="1">
            <a:off x="2434856" y="1255112"/>
            <a:ext cx="1842092" cy="124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1E8AB-BD8D-459D-99FC-1B00589DE2D4}"/>
              </a:ext>
            </a:extLst>
          </p:cNvPr>
          <p:cNvSpPr/>
          <p:nvPr/>
        </p:nvSpPr>
        <p:spPr>
          <a:xfrm>
            <a:off x="435936" y="2768479"/>
            <a:ext cx="3370520" cy="2483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DFAF9F-75CF-42A1-8323-918008F8ED16}"/>
              </a:ext>
            </a:extLst>
          </p:cNvPr>
          <p:cNvSpPr/>
          <p:nvPr/>
        </p:nvSpPr>
        <p:spPr>
          <a:xfrm>
            <a:off x="435936" y="3216886"/>
            <a:ext cx="3370520" cy="2483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DF44E3-7C00-44E7-B74D-721B38C66918}"/>
              </a:ext>
            </a:extLst>
          </p:cNvPr>
          <p:cNvSpPr/>
          <p:nvPr/>
        </p:nvSpPr>
        <p:spPr>
          <a:xfrm>
            <a:off x="439476" y="4856004"/>
            <a:ext cx="3370520" cy="2483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329CB-8C49-461D-B3F1-5E0AAA6F76F2}"/>
              </a:ext>
            </a:extLst>
          </p:cNvPr>
          <p:cNvSpPr txBox="1"/>
          <p:nvPr/>
        </p:nvSpPr>
        <p:spPr>
          <a:xfrm>
            <a:off x="4953000" y="3016835"/>
            <a:ext cx="4421852" cy="2236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20000"/>
              </a:lnSpc>
              <a:buAutoNum type="arabicParenR"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Notebook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자유롭게 입력 </a:t>
            </a:r>
            <a:endParaRPr lang="en-US" altLang="ko-KR" sz="13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20000"/>
              </a:lnSpc>
              <a:buAutoNum type="arabicParenR"/>
            </a:pPr>
            <a:endParaRPr lang="en-US" altLang="ko-KR" sz="13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Notebook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: ml.c5.4xlarge 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 </a:t>
            </a:r>
            <a:endParaRPr lang="en-US" altLang="ko-KR" sz="13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3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IAM role : sagemaker-service-role-20210406 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 </a:t>
            </a:r>
            <a:endParaRPr lang="en-US" altLang="ko-KR" sz="13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3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## 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기타는 </a:t>
            </a: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상태로 진행</a:t>
            </a:r>
            <a:endParaRPr lang="en-US" altLang="ko-KR" sz="13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## 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 </a:t>
            </a: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1)~3) 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 완료 후 하단의 </a:t>
            </a: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 notebook instance 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</a:t>
            </a: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 클릭</a:t>
            </a:r>
            <a:endParaRPr lang="en-US" altLang="ko-KR" sz="13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32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D3BA5-ACB3-4A36-8188-A6C6A6368E59}"/>
              </a:ext>
            </a:extLst>
          </p:cNvPr>
          <p:cNvSpPr txBox="1"/>
          <p:nvPr/>
        </p:nvSpPr>
        <p:spPr>
          <a:xfrm>
            <a:off x="372139" y="361506"/>
            <a:ext cx="6941516" cy="331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5. 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노트북 생성에 몇 분 소요됨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Status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Pending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InService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상태로 바뀌면 실행 가능함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A8BEA-DF29-4D8A-9C9A-9B6783767A8F}"/>
              </a:ext>
            </a:extLst>
          </p:cNvPr>
          <p:cNvSpPr txBox="1"/>
          <p:nvPr/>
        </p:nvSpPr>
        <p:spPr>
          <a:xfrm>
            <a:off x="372139" y="2692014"/>
            <a:ext cx="4743222" cy="332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6.  Open </a:t>
            </a:r>
            <a:r>
              <a:rPr lang="en-US" altLang="ko-KR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JupyterLab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화면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conda-python3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커널 실행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6A1BA7-EDF9-4CD6-9204-1030FB95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0" y="695219"/>
            <a:ext cx="6122139" cy="17604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0C4644-A7FE-4494-A4AD-D3A1F58CDEDA}"/>
              </a:ext>
            </a:extLst>
          </p:cNvPr>
          <p:cNvSpPr/>
          <p:nvPr/>
        </p:nvSpPr>
        <p:spPr>
          <a:xfrm>
            <a:off x="447237" y="2041911"/>
            <a:ext cx="6485861" cy="4137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3CE5C9-6D48-4F0A-869A-BADB1A68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37" y="3116795"/>
            <a:ext cx="6048985" cy="30459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17583F-82C1-41B7-96FA-C65D50CC11C5}"/>
              </a:ext>
            </a:extLst>
          </p:cNvPr>
          <p:cNvSpPr/>
          <p:nvPr/>
        </p:nvSpPr>
        <p:spPr>
          <a:xfrm>
            <a:off x="5033606" y="5522299"/>
            <a:ext cx="754912" cy="7112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4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81B97B-35D9-4B23-94CF-5518FF123238}"/>
              </a:ext>
            </a:extLst>
          </p:cNvPr>
          <p:cNvSpPr txBox="1"/>
          <p:nvPr/>
        </p:nvSpPr>
        <p:spPr>
          <a:xfrm>
            <a:off x="372139" y="361506"/>
            <a:ext cx="4269117" cy="332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노트북에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s3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접근을 위한 코드 세팅 후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분석 작업 실행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96EEE4C-F244-44B4-8496-81D00B367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61753"/>
              </p:ext>
            </p:extLst>
          </p:nvPr>
        </p:nvGraphicFramePr>
        <p:xfrm>
          <a:off x="372139" y="781099"/>
          <a:ext cx="91758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5898">
                  <a:extLst>
                    <a:ext uri="{9D8B030D-6E8A-4147-A177-3AD203B41FA5}">
                      <a16:colId xmlns:a16="http://schemas.microsoft.com/office/drawing/2014/main" val="420624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## s3</a:t>
                      </a:r>
                      <a:r>
                        <a:rPr lang="ko-KR" altLang="en-US" sz="1100" b="0" kern="120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와 연결을 위한 패키지 </a:t>
                      </a:r>
                      <a:endParaRPr lang="en-US" altLang="ko-KR" sz="1100" b="0" kern="1200" dirty="0">
                        <a:solidFill>
                          <a:schemeClr val="accent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import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io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import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boto3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Import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pandas as pd 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100" b="0" kern="120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## s3</a:t>
                      </a:r>
                      <a:r>
                        <a:rPr lang="ko-KR" altLang="en-US" sz="1100" b="0" kern="120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와 연결을 위한 </a:t>
                      </a:r>
                      <a:r>
                        <a:rPr lang="en-US" altLang="ko-KR" sz="1100" b="0" kern="120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access keypairs (</a:t>
                      </a:r>
                      <a:r>
                        <a:rPr lang="ko-KR" altLang="en-US" sz="1100" b="0" kern="120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본인이 발급받은 키를 입력해야 함</a:t>
                      </a:r>
                      <a:r>
                        <a:rPr lang="en-US" altLang="ko-KR" sz="1100" b="0" kern="120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)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s3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boto3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.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resource(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's3'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aws_access_key_id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='AKIAWL6ABSCGAAZLMX4F'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aws_secret_access_key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='gG3RzUcGe1lAEEGd/W5fpryITtc7OfKPkCxOBFU0’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##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접근대상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버킷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지정 </a:t>
                      </a:r>
                      <a:endParaRPr lang="en-US" altLang="ko-KR" sz="1100" b="0" dirty="0">
                        <a:solidFill>
                          <a:schemeClr val="accent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bucketname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'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cso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-tm-bucket’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## object type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의 데이터를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판다스로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불러오기 위한 세팅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ipc_code_mart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'object/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DF_IPC_CODE.parquet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/part-00000-c5a6a781-73c9-4d97-a922-6de72bb68726-c000.snappy.parquet’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ipc_code_mart_obj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s3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.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Object(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bucketname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ipc_code_mart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## pandas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로 데이터를 불러오는 방법 예시 </a:t>
                      </a:r>
                      <a:endParaRPr lang="en-US" altLang="ko-KR" sz="1100" b="0" dirty="0">
                        <a:solidFill>
                          <a:schemeClr val="accent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pd_ipc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pd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.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read_parquet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io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.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BytesIO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ipc_code_mart_obj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.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get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()[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'Body'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]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.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read()))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32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8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AC8EC-3F07-47E4-945A-B1C91F4C5F1A}"/>
              </a:ext>
            </a:extLst>
          </p:cNvPr>
          <p:cNvSpPr txBox="1"/>
          <p:nvPr/>
        </p:nvSpPr>
        <p:spPr>
          <a:xfrm>
            <a:off x="372139" y="361506"/>
            <a:ext cx="7399333" cy="1108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8.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!!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종료 후 노트북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 </a:t>
            </a:r>
            <a:b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- ml.c5.4xlarge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노트북은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core / 32GB memory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가졌으며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시간당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1.075 USD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과금 됨 </a:t>
            </a:r>
            <a:b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-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 종료 후에는 반드시 아래 그림과 같이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status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상태로 바꾸어 줄 것 </a:t>
            </a:r>
            <a:b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(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번 작업 시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action &gt; Start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다시 실행 됨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5479A-B82D-49D9-B9D4-6A8A5921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39" y="1719927"/>
            <a:ext cx="8115300" cy="3248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BB0016-07DF-4CE9-B3BE-BAB7897557FD}"/>
              </a:ext>
            </a:extLst>
          </p:cNvPr>
          <p:cNvSpPr/>
          <p:nvPr/>
        </p:nvSpPr>
        <p:spPr>
          <a:xfrm>
            <a:off x="5112490" y="3222109"/>
            <a:ext cx="1394637" cy="31853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8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defRPr sz="1600" dirty="0" smtClean="0"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299</Words>
  <Application>Microsoft Office PowerPoint</Application>
  <PresentationFormat>A4 용지(210x297mm)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CJK KR 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최영부(Youngboo Choi) 차장 (주)두산 디지털이노베이션</dc:creator>
  <cp:lastModifiedBy>최영부(Youngboo Choi) 차장 (주)두산 디지털이노베이션</cp:lastModifiedBy>
  <cp:revision>10</cp:revision>
  <dcterms:created xsi:type="dcterms:W3CDTF">2021-04-20T08:16:00Z</dcterms:created>
  <dcterms:modified xsi:type="dcterms:W3CDTF">2021-04-20T08:52:00Z</dcterms:modified>
</cp:coreProperties>
</file>