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60" r:id="rId4"/>
    <p:sldId id="263" r:id="rId5"/>
    <p:sldId id="259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3/28/2017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HW 2</a:t>
            </a:r>
            <a:br>
              <a:rPr lang="en-US" altLang="ko-KR" dirty="0"/>
            </a:br>
            <a:r>
              <a:rPr lang="en-US" altLang="ko-KR" sz="8000" dirty="0"/>
              <a:t>Starting a </a:t>
            </a:r>
            <a:r>
              <a:rPr lang="en-US" altLang="ko-KR" sz="8000" dirty="0" err="1"/>
              <a:t>TeaM</a:t>
            </a:r>
            <a:r>
              <a:rPr lang="en-US" altLang="ko-KR" sz="8000" dirty="0"/>
              <a:t> Project</a:t>
            </a:r>
            <a:endParaRPr lang="ko-KR" altLang="en-US" sz="8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Eunmi</a:t>
            </a:r>
            <a:r>
              <a:rPr lang="en-US" altLang="ko-KR" dirty="0"/>
              <a:t> Choi</a:t>
            </a:r>
          </a:p>
          <a:p>
            <a:r>
              <a:rPr lang="en-US" altLang="ko-KR" dirty="0" err="1"/>
              <a:t>Kookmin</a:t>
            </a:r>
            <a:r>
              <a:rPr lang="en-US" altLang="ko-KR" dirty="0"/>
              <a:t>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97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Project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Find your Team </a:t>
            </a:r>
          </a:p>
          <a:p>
            <a:pPr lvl="1"/>
            <a:r>
              <a:rPr lang="en-US" altLang="ko-KR" sz="2800" dirty="0"/>
              <a:t>3-4 students</a:t>
            </a:r>
          </a:p>
          <a:p>
            <a:pPr lvl="1"/>
            <a:endParaRPr lang="en-US" altLang="ko-KR" sz="2800" dirty="0"/>
          </a:p>
          <a:p>
            <a:r>
              <a:rPr lang="en-US" altLang="ko-KR" sz="3200" dirty="0"/>
              <a:t>Find your Theme</a:t>
            </a:r>
          </a:p>
          <a:p>
            <a:pPr lvl="1"/>
            <a:r>
              <a:rPr lang="en-US" altLang="ko-KR" sz="2800" dirty="0"/>
              <a:t>Example)</a:t>
            </a:r>
          </a:p>
          <a:p>
            <a:pPr lvl="2"/>
            <a:r>
              <a:rPr lang="en-US" altLang="ko-KR" sz="2400" dirty="0"/>
              <a:t>Medical Information System </a:t>
            </a:r>
          </a:p>
          <a:p>
            <a:pPr lvl="2"/>
            <a:r>
              <a:rPr lang="en-US" altLang="ko-KR" sz="2400" dirty="0"/>
              <a:t>University Enrollment System</a:t>
            </a:r>
          </a:p>
          <a:p>
            <a:pPr lvl="2"/>
            <a:r>
              <a:rPr lang="en-US" altLang="ko-KR" sz="2400" dirty="0" err="1"/>
              <a:t>Etc</a:t>
            </a:r>
            <a:r>
              <a:rPr lang="en-US" altLang="ko-KR" sz="2400" dirty="0"/>
              <a:t> (Should not be the POST system)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530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Project 1-1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Find your Target System </a:t>
            </a:r>
          </a:p>
          <a:p>
            <a:r>
              <a:rPr lang="en-US" altLang="ko-KR" dirty="0"/>
              <a:t>Write down the Scenario of the Target System</a:t>
            </a:r>
          </a:p>
          <a:p>
            <a:pPr lvl="1"/>
            <a:r>
              <a:rPr lang="en-US" altLang="ko-KR" dirty="0"/>
              <a:t>Work on a number of students in terms of stakeholders</a:t>
            </a:r>
          </a:p>
          <a:p>
            <a:pPr lvl="1"/>
            <a:r>
              <a:rPr lang="en-US" altLang="ko-KR" dirty="0"/>
              <a:t>Example)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86" y="3791892"/>
            <a:ext cx="8632370" cy="27389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34716" y="1360967"/>
            <a:ext cx="3253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시나리오는 주요한 시나리오만 작성해도 된다</a:t>
            </a:r>
          </a:p>
        </p:txBody>
      </p:sp>
    </p:spTree>
    <p:extLst>
      <p:ext uri="{BB962C8B-B14F-4D97-AF65-F5344CB8AC3E}">
        <p14:creationId xmlns:p14="http://schemas.microsoft.com/office/powerpoint/2010/main" val="417982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Project 1-2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Build the Use Case diagram.</a:t>
            </a:r>
          </a:p>
          <a:p>
            <a:r>
              <a:rPr lang="en-US" altLang="ko-KR" sz="2400" dirty="0"/>
              <a:t>Write down the major responsibilities. </a:t>
            </a:r>
            <a:endParaRPr lang="ko-KR" altLang="en-US" sz="2400" dirty="0"/>
          </a:p>
        </p:txBody>
      </p:sp>
      <p:pic>
        <p:nvPicPr>
          <p:cNvPr id="4" name="Picture 3" descr="C:\bong\6_8.gif"/>
          <p:cNvPicPr>
            <a:picLocks noChangeAspect="1" noChangeArrowheads="1"/>
          </p:cNvPicPr>
          <p:nvPr/>
        </p:nvPicPr>
        <p:blipFill>
          <a:blip r:embed="rId3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220" y="3517407"/>
            <a:ext cx="2515251" cy="2654793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785741"/>
              </p:ext>
            </p:extLst>
          </p:nvPr>
        </p:nvGraphicFramePr>
        <p:xfrm>
          <a:off x="6794942" y="3241220"/>
          <a:ext cx="4333306" cy="3128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문서" r:id="rId4" imgW="7421880" imgH="5358384" progId="Word.Document.8">
                  <p:embed/>
                </p:oleObj>
              </mc:Choice>
              <mc:Fallback>
                <p:oleObj name="문서" r:id="rId4" imgW="7421880" imgH="53583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942" y="3241220"/>
                        <a:ext cx="4333306" cy="3128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23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및 </a:t>
            </a:r>
            <a:r>
              <a:rPr lang="ko-KR" altLang="en-US" dirty="0" err="1"/>
              <a:t>제출본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 rot="321464">
            <a:off x="1069848" y="2121408"/>
            <a:ext cx="10058400" cy="4050792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제출 </a:t>
            </a:r>
            <a:r>
              <a:rPr lang="en-US" altLang="ko-KR" dirty="0"/>
              <a:t>: </a:t>
            </a:r>
            <a:r>
              <a:rPr lang="en-US" altLang="ko-KR" dirty="0" err="1"/>
              <a:t>ecampus</a:t>
            </a:r>
            <a:r>
              <a:rPr lang="en-US" altLang="ko-KR" dirty="0"/>
              <a:t> </a:t>
            </a:r>
            <a:r>
              <a:rPr lang="ko-KR" altLang="en-US" dirty="0"/>
              <a:t>에 제출해주세요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Team members </a:t>
            </a:r>
            <a:r>
              <a:rPr lang="ko-KR" altLang="en-US" dirty="0"/>
              <a:t>들은 각자 숙제 올려주세요</a:t>
            </a:r>
            <a:endParaRPr lang="en-US" altLang="ko-KR" dirty="0"/>
          </a:p>
          <a:p>
            <a:pPr lvl="1"/>
            <a:r>
              <a:rPr lang="ko-KR" altLang="en-US" dirty="0"/>
              <a:t>여러 프로그램 </a:t>
            </a:r>
            <a:r>
              <a:rPr lang="ko-KR" altLang="en-US" dirty="0" err="1"/>
              <a:t>화일들을</a:t>
            </a:r>
            <a:r>
              <a:rPr lang="ko-KR" altLang="en-US" dirty="0"/>
              <a:t> </a:t>
            </a:r>
            <a:r>
              <a:rPr lang="en-US" altLang="ko-KR" dirty="0"/>
              <a:t>zip </a:t>
            </a:r>
            <a:r>
              <a:rPr lang="ko-KR" altLang="en-US" dirty="0"/>
              <a:t>하여 올려주세요</a:t>
            </a:r>
            <a:endParaRPr lang="en-US" altLang="ko-KR" dirty="0"/>
          </a:p>
          <a:p>
            <a:pPr lvl="1"/>
            <a:r>
              <a:rPr lang="ko-KR" altLang="en-US" dirty="0"/>
              <a:t>팀원임에도 미제출인 경우 </a:t>
            </a:r>
            <a:r>
              <a:rPr lang="en-US" altLang="ko-KR" dirty="0"/>
              <a:t>0</a:t>
            </a:r>
            <a:r>
              <a:rPr lang="ko-KR" altLang="en-US" dirty="0"/>
              <a:t>점 처리</a:t>
            </a:r>
            <a:r>
              <a:rPr lang="en-US" altLang="ko-KR" dirty="0"/>
              <a:t>(</a:t>
            </a:r>
            <a:r>
              <a:rPr lang="ko-KR" altLang="en-US" dirty="0"/>
              <a:t>모두 각자 숙제를 제출해야 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기한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3</a:t>
            </a:r>
            <a:r>
              <a:rPr lang="ko-KR" altLang="en-US" dirty="0"/>
              <a:t>일 월요일 </a:t>
            </a:r>
            <a:r>
              <a:rPr lang="en-US" altLang="ko-KR" dirty="0"/>
              <a:t>11:30 pm</a:t>
            </a:r>
            <a:r>
              <a:rPr lang="ko-KR" altLang="en-US" dirty="0"/>
              <a:t> 까지 입니다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이후 활동</a:t>
            </a:r>
            <a:endParaRPr lang="en-US" altLang="ko-KR" dirty="0"/>
          </a:p>
          <a:p>
            <a:pPr lvl="1"/>
            <a:r>
              <a:rPr lang="ko-KR" altLang="en-US" dirty="0"/>
              <a:t>수업 시간</a:t>
            </a:r>
            <a:r>
              <a:rPr lang="en-US" altLang="ko-KR" dirty="0"/>
              <a:t> (4/4)</a:t>
            </a:r>
            <a:r>
              <a:rPr lang="ko-KR" altLang="en-US" dirty="0"/>
              <a:t>에 팀 별로 발표합니다</a:t>
            </a:r>
            <a:r>
              <a:rPr lang="en-US" altLang="ko-KR" dirty="0"/>
              <a:t>. 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Ppt</a:t>
            </a:r>
            <a:r>
              <a:rPr lang="ko-KR" altLang="en-US" dirty="0"/>
              <a:t>를 제출할 필요는 없다</a:t>
            </a:r>
            <a:r>
              <a:rPr lang="en-US" altLang="ko-KR" dirty="0"/>
              <a:t>. </a:t>
            </a:r>
            <a:r>
              <a:rPr lang="ko-KR" altLang="en-US" dirty="0"/>
              <a:t>그냥 </a:t>
            </a:r>
            <a:r>
              <a:rPr lang="en-US" altLang="ko-KR" dirty="0"/>
              <a:t>use case </a:t>
            </a:r>
            <a:r>
              <a:rPr lang="ko-KR" altLang="en-US" dirty="0"/>
              <a:t>등만 서술해서 발표하는 식으로</a:t>
            </a:r>
            <a:r>
              <a:rPr lang="en-US" altLang="ko-K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1070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GROUP DISCUSSION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9215" y="2121408"/>
            <a:ext cx="10058400" cy="405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Find the target system and the theme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Define the scope</a:t>
            </a:r>
          </a:p>
          <a:p>
            <a:pPr marL="0" indent="0">
              <a:buNone/>
            </a:pPr>
            <a:r>
              <a:rPr lang="en-US" altLang="ko-KR" dirty="0"/>
              <a:t>	-</a:t>
            </a:r>
            <a:r>
              <a:rPr lang="ko-KR" altLang="en-US" dirty="0"/>
              <a:t> 시나리오 도출하기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HW2 </a:t>
            </a:r>
            <a:r>
              <a:rPr lang="ko-KR" altLang="en-US" dirty="0"/>
              <a:t>조원 역할 분담하기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</a:t>
            </a:r>
            <a:r>
              <a:rPr lang="ko-KR" altLang="en-US" dirty="0"/>
              <a:t>시나리오 적기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-Alternative </a:t>
            </a:r>
            <a:r>
              <a:rPr lang="ko-KR" altLang="en-US" dirty="0"/>
              <a:t>시나리오 도출하기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use case </a:t>
            </a:r>
            <a:r>
              <a:rPr lang="ko-KR" altLang="en-US" dirty="0"/>
              <a:t>그림 그리기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-Actor </a:t>
            </a:r>
            <a:r>
              <a:rPr lang="ko-KR" altLang="en-US" dirty="0"/>
              <a:t>와 </a:t>
            </a:r>
            <a:r>
              <a:rPr lang="en-US" altLang="ko-KR" dirty="0"/>
              <a:t>system </a:t>
            </a:r>
            <a:r>
              <a:rPr lang="ko-KR" altLang="en-US" dirty="0"/>
              <a:t>내의 </a:t>
            </a:r>
            <a:r>
              <a:rPr lang="en-US" altLang="ko-KR" dirty="0"/>
              <a:t>module </a:t>
            </a:r>
            <a:r>
              <a:rPr lang="ko-KR" altLang="en-US" dirty="0"/>
              <a:t>에게 시나리오 </a:t>
            </a:r>
            <a:r>
              <a:rPr lang="en-US" altLang="ko-KR" dirty="0"/>
              <a:t>mapping 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367933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121</TotalTime>
  <Words>163</Words>
  <Application>Microsoft Office PowerPoint</Application>
  <PresentationFormat>와이드스크린</PresentationFormat>
  <Paragraphs>45</Paragraphs>
  <Slides>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바탕</vt:lpstr>
      <vt:lpstr>Rockwell</vt:lpstr>
      <vt:lpstr>Rockwell Condensed</vt:lpstr>
      <vt:lpstr>Wingdings</vt:lpstr>
      <vt:lpstr>목판</vt:lpstr>
      <vt:lpstr>문서</vt:lpstr>
      <vt:lpstr>HW 2 Starting a TeaM Project</vt:lpstr>
      <vt:lpstr>Team Project</vt:lpstr>
      <vt:lpstr>TEAM Project 1-1</vt:lpstr>
      <vt:lpstr>TEAM Project 1-2</vt:lpstr>
      <vt:lpstr>제출 및 제출본</vt:lpstr>
      <vt:lpstr>GROUP DISCUSSION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1   Making a POST System</dc:title>
  <dc:creator>emchoi</dc:creator>
  <cp:lastModifiedBy>(소프트웨어학부)박수찬</cp:lastModifiedBy>
  <cp:revision>13</cp:revision>
  <dcterms:created xsi:type="dcterms:W3CDTF">2017-03-08T08:07:43Z</dcterms:created>
  <dcterms:modified xsi:type="dcterms:W3CDTF">2017-03-28T05:59:14Z</dcterms:modified>
</cp:coreProperties>
</file>