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4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en-US" altLang="ko-KR" dirty="0"/>
              <a:t>HW 4</a:t>
            </a:r>
            <a:br>
              <a:rPr lang="en-US" altLang="ko-KR" dirty="0"/>
            </a:br>
            <a:r>
              <a:rPr lang="en-US" altLang="ko-KR" sz="7200" dirty="0" err="1"/>
              <a:t>TeaM</a:t>
            </a:r>
            <a:r>
              <a:rPr lang="en-US" altLang="ko-KR" sz="7200" dirty="0"/>
              <a:t> Project </a:t>
            </a:r>
            <a:br>
              <a:rPr lang="en-US" altLang="ko-KR" sz="7200" dirty="0"/>
            </a:br>
            <a:r>
              <a:rPr lang="en-US" altLang="ko-KR" sz="7200" dirty="0"/>
              <a:t>– Elaboration Phase</a:t>
            </a:r>
            <a:endParaRPr lang="ko-KR" altLang="en-US" sz="8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Eunmi</a:t>
            </a:r>
            <a:r>
              <a:rPr lang="en-US" altLang="ko-KR" dirty="0"/>
              <a:t> Choi</a:t>
            </a:r>
          </a:p>
          <a:p>
            <a:r>
              <a:rPr lang="en-US" altLang="ko-KR" dirty="0" err="1"/>
              <a:t>Kookmin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9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Project – Elaboration Phase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Working with your Team members</a:t>
            </a:r>
          </a:p>
          <a:p>
            <a:pPr lvl="1"/>
            <a:r>
              <a:rPr lang="en-US" altLang="ko-KR" sz="2800" dirty="0"/>
              <a:t>3-4 students</a:t>
            </a:r>
          </a:p>
          <a:p>
            <a:pPr lvl="1"/>
            <a:endParaRPr lang="en-US" altLang="ko-KR" sz="2800" dirty="0"/>
          </a:p>
          <a:p>
            <a:r>
              <a:rPr lang="en-US" altLang="ko-KR" sz="3200" dirty="0"/>
              <a:t>Keep your Theme</a:t>
            </a:r>
          </a:p>
          <a:p>
            <a:pPr lvl="1"/>
            <a:r>
              <a:rPr lang="en-US" altLang="ko-KR" sz="2800" dirty="0"/>
              <a:t>Example)  	</a:t>
            </a:r>
            <a:r>
              <a:rPr lang="ko-KR" altLang="en-US" sz="2800" dirty="0"/>
              <a:t>소방서 시스템</a:t>
            </a:r>
            <a:r>
              <a:rPr lang="en-US" altLang="ko-KR" sz="2800" dirty="0"/>
              <a:t>!</a:t>
            </a:r>
          </a:p>
          <a:p>
            <a:pPr lvl="2"/>
            <a:r>
              <a:rPr lang="en-US" altLang="ko-KR" sz="2400" dirty="0"/>
              <a:t>Medical Information System </a:t>
            </a:r>
          </a:p>
          <a:p>
            <a:pPr lvl="2"/>
            <a:r>
              <a:rPr lang="en-US" altLang="ko-KR" sz="2400" dirty="0"/>
              <a:t>University Enrollment System</a:t>
            </a:r>
          </a:p>
          <a:p>
            <a:pPr lvl="2"/>
            <a:r>
              <a:rPr lang="en-US" altLang="ko-KR" sz="2400" dirty="0" err="1"/>
              <a:t>Etc</a:t>
            </a:r>
            <a:r>
              <a:rPr lang="en-US" altLang="ko-KR" sz="2400" dirty="0"/>
              <a:t> (Should not be the POST system)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53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ko-KR" dirty="0"/>
              <a:t>TEAM Project HW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1300767"/>
            <a:ext cx="10058400" cy="537049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Based on your Target system, the Scenario, and the Use Case Diagram considered, work on Analysis and Design process.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Draw the </a:t>
            </a:r>
            <a:r>
              <a:rPr lang="en-US" altLang="ko-KR" sz="2800" dirty="0">
                <a:solidFill>
                  <a:srgbClr val="0070C0"/>
                </a:solidFill>
              </a:rPr>
              <a:t>Package Diagram </a:t>
            </a:r>
          </a:p>
          <a:p>
            <a:pPr lvl="2"/>
            <a:r>
              <a:rPr lang="en-US" altLang="ko-KR" sz="2400" dirty="0">
                <a:solidFill>
                  <a:srgbClr val="0070C0"/>
                </a:solidFill>
              </a:rPr>
              <a:t>show the dependency between packages</a:t>
            </a:r>
          </a:p>
          <a:p>
            <a:pPr marL="0" indent="0">
              <a:buNone/>
            </a:pPr>
            <a:r>
              <a:rPr lang="en-US" altLang="ko-KR" sz="2800" dirty="0"/>
              <a:t>2. Draw the </a:t>
            </a:r>
            <a:r>
              <a:rPr lang="en-US" altLang="ko-KR" sz="2800" dirty="0">
                <a:solidFill>
                  <a:srgbClr val="0070C0"/>
                </a:solidFill>
              </a:rPr>
              <a:t>Interaction Diagram (</a:t>
            </a:r>
            <a:r>
              <a:rPr lang="ko-KR" altLang="en-US" sz="2800" dirty="0">
                <a:solidFill>
                  <a:srgbClr val="0070C0"/>
                </a:solidFill>
              </a:rPr>
              <a:t>시퀀스</a:t>
            </a:r>
            <a:r>
              <a:rPr lang="en-US" altLang="ko-KR" sz="2800" dirty="0">
                <a:solidFill>
                  <a:srgbClr val="0070C0"/>
                </a:solidFill>
              </a:rPr>
              <a:t>/</a:t>
            </a:r>
            <a:r>
              <a:rPr lang="ko-KR" altLang="en-US" sz="2800" dirty="0" err="1">
                <a:solidFill>
                  <a:srgbClr val="0070C0"/>
                </a:solidFill>
              </a:rPr>
              <a:t>커뮤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ko-KR" altLang="en-US" sz="2800" dirty="0" err="1">
                <a:solidFill>
                  <a:srgbClr val="0070C0"/>
                </a:solidFill>
              </a:rPr>
              <a:t>둘중</a:t>
            </a:r>
            <a:r>
              <a:rPr lang="ko-KR" altLang="en-US" sz="2800" dirty="0">
                <a:solidFill>
                  <a:srgbClr val="0070C0"/>
                </a:solidFill>
              </a:rPr>
              <a:t> 하나만</a:t>
            </a:r>
            <a:r>
              <a:rPr lang="en-US" altLang="ko-KR" sz="28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sz="2400" dirty="0"/>
              <a:t>You may select either sequence diagram or communication diagram.</a:t>
            </a:r>
          </a:p>
          <a:p>
            <a:pPr marL="0" indent="0">
              <a:buNone/>
            </a:pPr>
            <a:r>
              <a:rPr lang="en-US" altLang="ko-KR" sz="2800" dirty="0"/>
              <a:t>3. Draw the </a:t>
            </a:r>
            <a:r>
              <a:rPr lang="en-US" altLang="ko-KR" sz="2800" dirty="0">
                <a:solidFill>
                  <a:srgbClr val="0070C0"/>
                </a:solidFill>
              </a:rPr>
              <a:t>Class Diagram </a:t>
            </a:r>
            <a:endParaRPr lang="en-US" altLang="ko-KR" sz="2600" dirty="0">
              <a:solidFill>
                <a:srgbClr val="0070C0"/>
              </a:solidFill>
            </a:endParaRPr>
          </a:p>
          <a:p>
            <a:pPr lvl="1"/>
            <a:r>
              <a:rPr lang="en-US" altLang="ko-KR" sz="2600" dirty="0">
                <a:solidFill>
                  <a:srgbClr val="0070C0"/>
                </a:solidFill>
              </a:rPr>
              <a:t>show the target system’s attributes and major methods 	altogether. (</a:t>
            </a:r>
            <a:r>
              <a:rPr lang="ko-KR" altLang="en-US" sz="2600" dirty="0">
                <a:solidFill>
                  <a:srgbClr val="0070C0"/>
                </a:solidFill>
              </a:rPr>
              <a:t>주요 메소드</a:t>
            </a:r>
            <a:r>
              <a:rPr lang="en-US" altLang="ko-KR" sz="2600" dirty="0">
                <a:solidFill>
                  <a:srgbClr val="0070C0"/>
                </a:solidFill>
              </a:rPr>
              <a:t>/</a:t>
            </a:r>
            <a:r>
              <a:rPr lang="ko-KR" altLang="en-US" sz="2600" dirty="0" err="1">
                <a:solidFill>
                  <a:srgbClr val="0070C0"/>
                </a:solidFill>
              </a:rPr>
              <a:t>타겟시스템의</a:t>
            </a:r>
            <a:r>
              <a:rPr lang="ko-KR" altLang="en-US" sz="2600" dirty="0">
                <a:solidFill>
                  <a:srgbClr val="0070C0"/>
                </a:solidFill>
              </a:rPr>
              <a:t> </a:t>
            </a:r>
            <a:r>
              <a:rPr lang="en-US" altLang="ko-KR" sz="2600" dirty="0">
                <a:solidFill>
                  <a:srgbClr val="0070C0"/>
                </a:solidFill>
              </a:rPr>
              <a:t>attribute)</a:t>
            </a:r>
          </a:p>
          <a:p>
            <a:pPr marL="0" indent="0">
              <a:buNone/>
            </a:pPr>
            <a:r>
              <a:rPr lang="en-US" altLang="ko-KR" sz="2800" dirty="0"/>
              <a:t>4. </a:t>
            </a:r>
            <a:r>
              <a:rPr lang="en-US" altLang="ko-KR" sz="2800" dirty="0">
                <a:solidFill>
                  <a:srgbClr val="0070C0"/>
                </a:solidFill>
              </a:rPr>
              <a:t>Apply GRASP principle </a:t>
            </a:r>
            <a:r>
              <a:rPr lang="en-US" altLang="ko-KR" sz="2800" dirty="0"/>
              <a:t>to your Class Diagram shown in 3, and redesign the better Class Diagram.</a:t>
            </a:r>
          </a:p>
          <a:p>
            <a:pPr lvl="1"/>
            <a:r>
              <a:rPr lang="en-US" altLang="ko-KR" sz="2400" dirty="0"/>
              <a:t>Explain what kind of GRASP principle you use in your diagram.</a:t>
            </a:r>
          </a:p>
          <a:p>
            <a:pPr lvl="1"/>
            <a:r>
              <a:rPr lang="en-US" altLang="ko-KR" sz="2400" dirty="0"/>
              <a:t>(GRASP</a:t>
            </a:r>
            <a:r>
              <a:rPr lang="ko-KR" altLang="en-US" sz="2400" dirty="0"/>
              <a:t>를 적용한</a:t>
            </a:r>
            <a:r>
              <a:rPr lang="en-US" altLang="ko-KR" sz="2400" dirty="0"/>
              <a:t>)</a:t>
            </a:r>
            <a:r>
              <a:rPr lang="ko-KR" altLang="en-US" sz="2400" dirty="0"/>
              <a:t>클래스 다이어그램을 </a:t>
            </a:r>
            <a:r>
              <a:rPr lang="ko-KR" altLang="en-US" sz="2400" dirty="0" err="1"/>
              <a:t>또하나</a:t>
            </a:r>
            <a:r>
              <a:rPr lang="ko-KR" altLang="en-US" sz="2400" dirty="0"/>
              <a:t> 그리는 것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58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및 </a:t>
            </a:r>
            <a:r>
              <a:rPr lang="ko-KR" altLang="en-US" dirty="0" err="1"/>
              <a:t>제출본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</a:t>
            </a:r>
            <a:r>
              <a:rPr lang="en-US" altLang="ko-KR" dirty="0"/>
              <a:t>: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에 제출해주세요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Team members </a:t>
            </a:r>
            <a:r>
              <a:rPr lang="ko-KR" altLang="en-US" dirty="0"/>
              <a:t>들은 각자 숙제 올려주세요</a:t>
            </a:r>
            <a:endParaRPr lang="en-US" altLang="ko-KR" dirty="0"/>
          </a:p>
          <a:p>
            <a:pPr lvl="1"/>
            <a:r>
              <a:rPr lang="ko-KR" altLang="en-US" dirty="0"/>
              <a:t>여러 프로그램 </a:t>
            </a:r>
            <a:r>
              <a:rPr lang="ko-KR" altLang="en-US" dirty="0" err="1"/>
              <a:t>화일들을</a:t>
            </a:r>
            <a:r>
              <a:rPr lang="ko-KR" altLang="en-US" dirty="0"/>
              <a:t> </a:t>
            </a:r>
            <a:r>
              <a:rPr lang="en-US" altLang="ko-KR" dirty="0"/>
              <a:t>zip </a:t>
            </a:r>
            <a:r>
              <a:rPr lang="ko-KR" altLang="en-US" dirty="0"/>
              <a:t>하여 올려주세요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r>
              <a:rPr lang="ko-KR" altLang="en-US" dirty="0"/>
              <a:t>기한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화요일 </a:t>
            </a:r>
            <a:r>
              <a:rPr lang="en-US" altLang="ko-KR" dirty="0"/>
              <a:t>1:30 pm</a:t>
            </a:r>
            <a:r>
              <a:rPr lang="ko-KR" altLang="en-US" dirty="0"/>
              <a:t> 까지 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수업 시간</a:t>
            </a:r>
            <a:r>
              <a:rPr lang="en-US" altLang="ko-KR" dirty="0"/>
              <a:t> (5/23)</a:t>
            </a:r>
            <a:r>
              <a:rPr lang="ko-KR" altLang="en-US" dirty="0"/>
              <a:t>에 팀 별로 발표합니다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0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119</TotalTime>
  <Words>138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바탕</vt:lpstr>
      <vt:lpstr>Rockwell</vt:lpstr>
      <vt:lpstr>Rockwell Condensed</vt:lpstr>
      <vt:lpstr>Wingdings</vt:lpstr>
      <vt:lpstr>목판</vt:lpstr>
      <vt:lpstr>HW 4 TeaM Project  – Elaboration Phase</vt:lpstr>
      <vt:lpstr>Team Project – Elaboration Phase </vt:lpstr>
      <vt:lpstr>TEAM Project HW 4</vt:lpstr>
      <vt:lpstr>제출 및 제출본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   Making a POST System</dc:title>
  <dc:creator>emchoi</dc:creator>
  <cp:lastModifiedBy>ACA</cp:lastModifiedBy>
  <cp:revision>17</cp:revision>
  <dcterms:created xsi:type="dcterms:W3CDTF">2017-03-08T08:07:43Z</dcterms:created>
  <dcterms:modified xsi:type="dcterms:W3CDTF">2017-05-11T04:49:17Z</dcterms:modified>
</cp:coreProperties>
</file>