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ntkore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HW 2</a:t>
            </a:r>
            <a:br>
              <a:rPr lang="en-US" altLang="ko-KR" dirty="0" smtClean="0"/>
            </a:br>
            <a:r>
              <a:rPr lang="ko-KR" altLang="en-US" sz="7200" dirty="0"/>
              <a:t>대학창의발명대회 출품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Eunmi</a:t>
            </a:r>
            <a:r>
              <a:rPr lang="en-US" altLang="ko-KR" dirty="0" smtClean="0"/>
              <a:t> Choi</a:t>
            </a:r>
          </a:p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대학창의발명대회 출품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창의력 있는 우수 발명 인재를 발굴하여 권리화를 지원하고</a:t>
            </a:r>
            <a:r>
              <a:rPr lang="en-US" altLang="ko-KR" dirty="0"/>
              <a:t>, </a:t>
            </a:r>
            <a:r>
              <a:rPr lang="ko-KR" altLang="en-US" dirty="0" smtClean="0"/>
              <a:t>지식재산권을 </a:t>
            </a:r>
            <a:r>
              <a:rPr lang="ko-KR" altLang="en-US" dirty="0"/>
              <a:t>기반으로 한 창의적 인재 </a:t>
            </a:r>
            <a:r>
              <a:rPr lang="ko-KR" altLang="en-US" dirty="0" smtClean="0"/>
              <a:t>양성</a:t>
            </a:r>
            <a:endParaRPr lang="en-US" altLang="ko-KR" dirty="0" smtClean="0"/>
          </a:p>
          <a:p>
            <a:r>
              <a:rPr lang="ko-KR" altLang="en-US" dirty="0"/>
              <a:t>국내 대학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생으로 개인 또는 팀</a:t>
            </a:r>
            <a:r>
              <a:rPr lang="en-US" altLang="ko-KR" dirty="0"/>
              <a:t>(3</a:t>
            </a:r>
            <a:r>
              <a:rPr lang="ko-KR" altLang="en-US" dirty="0"/>
              <a:t>명 이내</a:t>
            </a:r>
            <a:r>
              <a:rPr lang="en-US" altLang="ko-KR" dirty="0"/>
              <a:t>)</a:t>
            </a:r>
            <a:r>
              <a:rPr lang="ko-KR" altLang="en-US" dirty="0"/>
              <a:t>으로 참가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출품 </a:t>
            </a:r>
            <a:r>
              <a:rPr lang="ko-KR" altLang="en-US" dirty="0"/>
              <a:t>부문</a:t>
            </a:r>
            <a:endParaRPr lang="en-US" altLang="ko-KR" dirty="0" smtClean="0"/>
          </a:p>
          <a:p>
            <a:pPr marL="387350" lvl="1" indent="0">
              <a:buNone/>
            </a:pPr>
            <a:r>
              <a:rPr lang="en-US" altLang="ko-KR" dirty="0" smtClean="0"/>
              <a:t>o </a:t>
            </a:r>
            <a:r>
              <a:rPr lang="ko-KR" altLang="en-US" dirty="0"/>
              <a:t>자유부문 </a:t>
            </a:r>
            <a:r>
              <a:rPr lang="en-US" altLang="ko-KR" dirty="0"/>
              <a:t>: </a:t>
            </a:r>
            <a:r>
              <a:rPr lang="ko-KR" altLang="en-US" dirty="0"/>
              <a:t>주변의 문제를 해결할 수 있는 참신한 아이디어 제출</a:t>
            </a:r>
          </a:p>
          <a:p>
            <a:pPr marL="387350" lvl="1" indent="0">
              <a:buNone/>
            </a:pPr>
            <a:r>
              <a:rPr lang="en-US" altLang="ko-KR" dirty="0"/>
              <a:t>o </a:t>
            </a:r>
            <a:r>
              <a:rPr lang="ko-KR" altLang="en-US" dirty="0"/>
              <a:t>공모부문 </a:t>
            </a:r>
            <a:r>
              <a:rPr lang="en-US" altLang="ko-KR" dirty="0"/>
              <a:t>: </a:t>
            </a:r>
            <a:r>
              <a:rPr lang="ko-KR" altLang="en-US" dirty="0"/>
              <a:t>참여기업 출제 과제에 대한 해결안</a:t>
            </a:r>
            <a:r>
              <a:rPr lang="en-US" altLang="ko-KR" dirty="0"/>
              <a:t>(</a:t>
            </a:r>
            <a:r>
              <a:rPr lang="ko-KR" altLang="en-US" dirty="0"/>
              <a:t>아이디어</a:t>
            </a:r>
            <a:r>
              <a:rPr lang="en-US" altLang="ko-KR" dirty="0"/>
              <a:t>)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www.inventkorea.org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Due date </a:t>
            </a:r>
          </a:p>
          <a:p>
            <a:pPr lvl="1"/>
            <a:r>
              <a:rPr lang="en-US" altLang="ko-KR" dirty="0" smtClean="0"/>
              <a:t>4</a:t>
            </a:r>
            <a:r>
              <a:rPr lang="en-US" altLang="ko-KR" dirty="0"/>
              <a:t>. 13(</a:t>
            </a:r>
            <a:r>
              <a:rPr lang="ko-KR" altLang="en-US" dirty="0"/>
              <a:t>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8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대학창의발명대회 출품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신청기간 </a:t>
            </a:r>
            <a:r>
              <a:rPr lang="ko-KR" altLang="en-US" dirty="0"/>
              <a:t>및 접수방법</a:t>
            </a:r>
          </a:p>
          <a:p>
            <a:pPr marL="330200" lvl="1" indent="0">
              <a:buNone/>
            </a:pPr>
            <a:r>
              <a:rPr lang="en-US" altLang="ko-KR" dirty="0"/>
              <a:t>o </a:t>
            </a:r>
            <a:r>
              <a:rPr lang="ko-KR" altLang="en-US" dirty="0"/>
              <a:t>신청기간 </a:t>
            </a:r>
            <a:r>
              <a:rPr lang="en-US" altLang="ko-KR" dirty="0"/>
              <a:t>: 2017. 3. 9(</a:t>
            </a:r>
            <a:r>
              <a:rPr lang="ko-KR" altLang="en-US" dirty="0"/>
              <a:t>목</a:t>
            </a:r>
            <a:r>
              <a:rPr lang="en-US" altLang="ko-KR" dirty="0"/>
              <a:t>) ~ 4. 13(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 marL="330200" lvl="1" indent="0">
              <a:buNone/>
            </a:pPr>
            <a:r>
              <a:rPr lang="en-US" altLang="ko-KR" dirty="0"/>
              <a:t>o </a:t>
            </a:r>
            <a:r>
              <a:rPr lang="ko-KR" altLang="en-US" dirty="0"/>
              <a:t>신청방법 </a:t>
            </a:r>
            <a:r>
              <a:rPr lang="en-US" altLang="ko-KR" dirty="0"/>
              <a:t>: </a:t>
            </a:r>
            <a:r>
              <a:rPr lang="ko-KR" altLang="en-US" dirty="0"/>
              <a:t>대회홈페이지</a:t>
            </a:r>
            <a:r>
              <a:rPr lang="en-US" altLang="ko-KR" dirty="0"/>
              <a:t>(www.inventkorea.org)</a:t>
            </a:r>
            <a:r>
              <a:rPr lang="ko-KR" altLang="en-US" dirty="0"/>
              <a:t>를 통한 온라인 신청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참여기업 </a:t>
            </a:r>
            <a:r>
              <a:rPr lang="ko-KR" altLang="en-US" dirty="0"/>
              <a:t>출제 과제</a:t>
            </a:r>
            <a:r>
              <a:rPr lang="en-US" altLang="ko-KR" dirty="0"/>
              <a:t>(</a:t>
            </a:r>
            <a:r>
              <a:rPr lang="ko-KR" altLang="en-US" dirty="0"/>
              <a:t>공모부문</a:t>
            </a:r>
            <a:r>
              <a:rPr lang="en-US" altLang="ko-KR" dirty="0"/>
              <a:t>) </a:t>
            </a:r>
            <a:r>
              <a:rPr lang="ko-KR" altLang="en-US" dirty="0"/>
              <a:t>및 자유</a:t>
            </a:r>
            <a:r>
              <a:rPr lang="en-US" altLang="ko-KR" dirty="0"/>
              <a:t>·</a:t>
            </a:r>
            <a:r>
              <a:rPr lang="ko-KR" altLang="en-US" dirty="0"/>
              <a:t>공모 부문 </a:t>
            </a:r>
            <a:r>
              <a:rPr lang="ko-KR" altLang="en-US" dirty="0" smtClean="0"/>
              <a:t>아이디어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본 수업 </a:t>
            </a:r>
            <a:r>
              <a:rPr lang="en-US" altLang="ko-KR" dirty="0" smtClean="0"/>
              <a:t>HW 3</a:t>
            </a:r>
          </a:p>
          <a:p>
            <a:pPr lvl="1"/>
            <a:r>
              <a:rPr lang="ko-KR" altLang="en-US" dirty="0" smtClean="0"/>
              <a:t>대회홈페이지 제출 후 </a:t>
            </a:r>
            <a:r>
              <a:rPr lang="en-US" altLang="ko-KR" dirty="0" err="1" smtClean="0"/>
              <a:t>ecampus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다시 제출하기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Due date :  4</a:t>
            </a:r>
            <a:r>
              <a:rPr lang="en-US" altLang="ko-KR" dirty="0"/>
              <a:t>. 13(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4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92</TotalTime>
  <Words>142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바탕</vt:lpstr>
      <vt:lpstr>Arial</vt:lpstr>
      <vt:lpstr>Rockwell</vt:lpstr>
      <vt:lpstr>Rockwell Condensed</vt:lpstr>
      <vt:lpstr>Wingdings</vt:lpstr>
      <vt:lpstr>목판</vt:lpstr>
      <vt:lpstr>HW 2 대학창의발명대회 출품</vt:lpstr>
      <vt:lpstr>대학창의발명대회 출품</vt:lpstr>
      <vt:lpstr>대학창의발명대회 출품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   Making a POST System</dc:title>
  <dc:creator>emchoi</dc:creator>
  <cp:lastModifiedBy>emchoi</cp:lastModifiedBy>
  <cp:revision>7</cp:revision>
  <dcterms:created xsi:type="dcterms:W3CDTF">2017-03-08T08:07:43Z</dcterms:created>
  <dcterms:modified xsi:type="dcterms:W3CDTF">2017-04-04T01:27:37Z</dcterms:modified>
</cp:coreProperties>
</file>