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Concept Audit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Tianming </a:t>
            </a:r>
            <a:r>
              <a:rPr lang="en-US" dirty="0" err="1" smtClean="0"/>
              <a:t>zhao</a:t>
            </a:r>
            <a:r>
              <a:rPr lang="en-US" dirty="0" smtClean="0"/>
              <a:t>   u5961519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4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1] http://</a:t>
            </a:r>
            <a:r>
              <a:rPr lang="en-US" dirty="0" err="1"/>
              <a:t>www.canberra.edu.au</a:t>
            </a:r>
            <a:r>
              <a:rPr lang="en-US" dirty="0"/>
              <a:t>/cis/</a:t>
            </a:r>
            <a:r>
              <a:rPr lang="en-US" dirty="0" err="1"/>
              <a:t>aboutcis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Penetration_test</a:t>
            </a:r>
            <a:endParaRPr lang="en-US" dirty="0" smtClean="0"/>
          </a:p>
          <a:p>
            <a:r>
              <a:rPr lang="en-US" dirty="0" smtClean="0"/>
              <a:t>[3]</a:t>
            </a:r>
            <a:r>
              <a:rPr lang="en-US" dirty="0"/>
              <a:t> Y.R. </a:t>
            </a:r>
            <a:r>
              <a:rPr lang="en-US" dirty="0" err="1"/>
              <a:t>Smeets</a:t>
            </a:r>
            <a:r>
              <a:rPr lang="en-US" dirty="0"/>
              <a:t>, BSc </a:t>
            </a:r>
            <a:r>
              <a:rPr lang="en-US" dirty="0" smtClean="0"/>
              <a:t>, 2015, </a:t>
            </a:r>
            <a:r>
              <a:rPr lang="en-US" dirty="0"/>
              <a:t>Improving the Adoption of Dynamic Web Security Vulnerability Scanners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Centre for Internet Safety(CIS)</a:t>
            </a:r>
          </a:p>
          <a:p>
            <a:r>
              <a:rPr lang="en-US" sz="3200" dirty="0" smtClean="0"/>
              <a:t>CIS was </a:t>
            </a:r>
            <a:r>
              <a:rPr lang="en-US" sz="3200" dirty="0"/>
              <a:t>created to foster a safer, more trusted Internet by providing thought leadership and policy advice on the social, legal, political and economic impacts of cybercrime and threats to cybersecurity</a:t>
            </a:r>
            <a:r>
              <a:rPr lang="en-US" sz="3200" dirty="0" smtClean="0"/>
              <a:t>.[1]</a:t>
            </a:r>
          </a:p>
        </p:txBody>
      </p:sp>
    </p:spTree>
    <p:extLst>
      <p:ext uri="{BB962C8B-B14F-4D97-AF65-F5344CB8AC3E}">
        <p14:creationId xmlns:p14="http://schemas.microsoft.com/office/powerpoint/2010/main" val="161986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Combine AI/machine learning concept with open source penetration testing tools to build a tool that can conduct automated penetration testing web application and give better result.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penetration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 </a:t>
            </a:r>
            <a:r>
              <a:rPr lang="en-US" sz="3200" b="1" dirty="0"/>
              <a:t>penetration test</a:t>
            </a:r>
            <a:r>
              <a:rPr lang="en-US" sz="3200" dirty="0"/>
              <a:t>, colloquially known as a </a:t>
            </a:r>
            <a:r>
              <a:rPr lang="en-US" sz="3200" b="1" dirty="0"/>
              <a:t>pen test</a:t>
            </a:r>
            <a:r>
              <a:rPr lang="en-US" sz="3200" dirty="0"/>
              <a:t>, is an authorized simulated attack on a computer system that looks for security weaknesses, potentially gaining access to the system's features and data</a:t>
            </a:r>
            <a:r>
              <a:rPr lang="en-US" sz="3200" dirty="0" smtClean="0"/>
              <a:t>.[2]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75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penetration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Information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Vulnerability scanning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Exploit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181312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 is valuable?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For penetration testers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This project will simplify their job.</a:t>
            </a:r>
          </a:p>
          <a:p>
            <a:pPr>
              <a:buFont typeface="Arial" charset="0"/>
              <a:buChar char="•"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For web developers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 smtClean="0"/>
              <a:t> This project will give them the ability to detect vulnerability earlier.</a:t>
            </a:r>
          </a:p>
        </p:txBody>
      </p:sp>
    </p:spTree>
    <p:extLst>
      <p:ext uri="{BB962C8B-B14F-4D97-AF65-F5344CB8AC3E}">
        <p14:creationId xmlns:p14="http://schemas.microsoft.com/office/powerpoint/2010/main" val="327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 about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90" y="1904356"/>
            <a:ext cx="7931547" cy="3769933"/>
          </a:xfrm>
        </p:spPr>
      </p:pic>
      <p:sp>
        <p:nvSpPr>
          <p:cNvPr id="8" name="TextBox 7"/>
          <p:cNvSpPr txBox="1"/>
          <p:nvPr/>
        </p:nvSpPr>
        <p:spPr>
          <a:xfrm>
            <a:off x="10371551" y="51983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55587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Week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Week 1 - 4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Learn</a:t>
                      </a:r>
                      <a:r>
                        <a:rPr lang="en-US" sz="2800" baseline="0" dirty="0" smtClean="0"/>
                        <a:t> pen-testing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Week 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Design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Week 6 - 8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Build &amp;</a:t>
                      </a:r>
                      <a:r>
                        <a:rPr lang="en-US" sz="2800" baseline="0" dirty="0" smtClean="0"/>
                        <a:t> Test the 1st function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Week 9 - 11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Build &amp; Test the 2nd</a:t>
                      </a:r>
                      <a:r>
                        <a:rPr lang="en-US" sz="2800" baseline="0" dirty="0" smtClean="0"/>
                        <a:t> function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Week 12 - 14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Build</a:t>
                      </a:r>
                      <a:r>
                        <a:rPr lang="en-US" sz="2800" baseline="0" dirty="0" smtClean="0"/>
                        <a:t> &amp; Test the 3rd function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98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114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214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</vt:lpstr>
      <vt:lpstr>Project Concept Audit</vt:lpstr>
      <vt:lpstr>Company</vt:lpstr>
      <vt:lpstr>Project Content</vt:lpstr>
      <vt:lpstr>What is penetration testing?</vt:lpstr>
      <vt:lpstr>The process of penetration testing</vt:lpstr>
      <vt:lpstr>Why this project is valuable?</vt:lpstr>
      <vt:lpstr>Initial idea about the project</vt:lpstr>
      <vt:lpstr>Timetable</vt:lpstr>
      <vt:lpstr>Thank you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Concept Audit</dc:title>
  <dc:creator>Tianming Zhao</dc:creator>
  <cp:lastModifiedBy>Tianming Zhao</cp:lastModifiedBy>
  <cp:revision>5</cp:revision>
  <dcterms:created xsi:type="dcterms:W3CDTF">2017-08-09T23:30:33Z</dcterms:created>
  <dcterms:modified xsi:type="dcterms:W3CDTF">2017-08-10T03:07:52Z</dcterms:modified>
</cp:coreProperties>
</file>