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5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3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8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2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0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F89B-87AC-43DB-8585-0D5A1600AFA2}" type="datetimeFigureOut">
              <a:rPr lang="ko-KR" altLang="en-US" smtClean="0"/>
              <a:t>2018-06-30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3D7B-82E0-4714-8025-EAE0B69D4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hyperlink" Target="https://github.com/bear2u/blockchain_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ngrammer.com/building-blockchain-in-go-part-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고랭으로</a:t>
            </a:r>
            <a:r>
              <a:rPr lang="ko-KR" altLang="en-US" sz="4000" dirty="0" smtClean="0"/>
              <a:t> 이해하는 비트코인 코어 공부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수지아빠</a:t>
            </a:r>
            <a:endParaRPr lang="en-US" altLang="ko-KR" dirty="0" smtClean="0"/>
          </a:p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토요일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블록체인에</a:t>
            </a:r>
            <a:r>
              <a:rPr lang="ko-KR" altLang="en-US" dirty="0" smtClean="0"/>
              <a:t> 대한 개념 소개</a:t>
            </a:r>
            <a:endParaRPr lang="en-US" altLang="ko-KR" dirty="0" smtClean="0"/>
          </a:p>
          <a:p>
            <a:r>
              <a:rPr lang="en-US" altLang="ko-KR" dirty="0" err="1" smtClean="0"/>
              <a:t>Golang</a:t>
            </a:r>
            <a:r>
              <a:rPr lang="en-US" altLang="ko-KR" dirty="0" smtClean="0"/>
              <a:t> </a:t>
            </a:r>
            <a:r>
              <a:rPr lang="ko-KR" altLang="en-US" dirty="0"/>
              <a:t>설치 및 컴파일 환경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/>
              <a:t>기본 블록 생성 및 </a:t>
            </a:r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ko-KR" altLang="en-US" dirty="0"/>
              <a:t>작업 증명</a:t>
            </a:r>
            <a:r>
              <a:rPr lang="en-US" altLang="ko-KR" dirty="0"/>
              <a:t>(POW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블록저장</a:t>
            </a:r>
            <a:endParaRPr lang="en-US" altLang="ko-KR" dirty="0" smtClean="0"/>
          </a:p>
          <a:p>
            <a:r>
              <a:rPr lang="ko-KR" altLang="en-US" dirty="0" err="1" smtClean="0"/>
              <a:t>트랙잭션</a:t>
            </a:r>
            <a:endParaRPr lang="en-US" altLang="ko-KR" dirty="0" smtClean="0"/>
          </a:p>
          <a:p>
            <a:r>
              <a:rPr lang="ko-KR" altLang="en-US" dirty="0" smtClean="0"/>
              <a:t>지갑 원리</a:t>
            </a:r>
            <a:endParaRPr lang="en-US" altLang="ko-KR" dirty="0" smtClean="0"/>
          </a:p>
          <a:p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토론하는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블록체인에</a:t>
            </a:r>
            <a:r>
              <a:rPr lang="ko-KR" altLang="en-US" dirty="0" smtClean="0"/>
              <a:t> 대한 개념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블록체인은</a:t>
            </a:r>
            <a:r>
              <a:rPr lang="ko-KR" altLang="en-US" dirty="0" smtClean="0"/>
              <a:t> 데이터 분산 처리 기술</a:t>
            </a:r>
            <a:endParaRPr lang="en-US" altLang="ko-KR" dirty="0" smtClean="0"/>
          </a:p>
          <a:p>
            <a:r>
              <a:rPr lang="ko-KR" altLang="en-US" dirty="0" smtClean="0"/>
              <a:t>블록들을 체인 형태로 묶은 형태이기 때문에 </a:t>
            </a:r>
            <a:r>
              <a:rPr lang="ko-KR" altLang="en-US" dirty="0" err="1" smtClean="0"/>
              <a:t>블록체인이라고</a:t>
            </a:r>
            <a:r>
              <a:rPr lang="ko-KR" altLang="en-US" dirty="0" smtClean="0"/>
              <a:t> 불림</a:t>
            </a:r>
            <a:endParaRPr lang="en-US" altLang="ko-KR" dirty="0" smtClean="0"/>
          </a:p>
          <a:p>
            <a:r>
              <a:rPr lang="ko-KR" altLang="en-US" dirty="0" smtClean="0"/>
              <a:t>모든 사용자가 거래내역을 동등하게 보유하기 때문에 공공 거래 장부 또는 분산 거래 </a:t>
            </a:r>
            <a:r>
              <a:rPr lang="ko-KR" altLang="en-US" dirty="0" err="1" smtClean="0"/>
              <a:t>장부라고도</a:t>
            </a:r>
            <a:r>
              <a:rPr lang="ko-KR" altLang="en-US" dirty="0" smtClean="0"/>
              <a:t> 불린다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287" y="497217"/>
            <a:ext cx="4596625" cy="63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스터디 준비 사항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>
                <a:hlinkClick r:id="rId2"/>
              </a:rPr>
              <a:t>Git</a:t>
            </a:r>
            <a:r>
              <a:rPr lang="en-US" altLang="ko-KR" dirty="0" smtClean="0">
                <a:hlinkClick r:id="rId2"/>
              </a:rPr>
              <a:t> clone https://github.com/bear2u/blockchain_go</a:t>
            </a:r>
            <a:endParaRPr lang="en-US" altLang="ko-KR" dirty="0" smtClean="0"/>
          </a:p>
          <a:p>
            <a:r>
              <a:rPr lang="en-US" altLang="ko-KR" dirty="0" err="1" smtClean="0"/>
              <a:t>Golang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https://golang.org/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https://code.visualstudio.com/</a:t>
            </a:r>
            <a:endParaRPr lang="en-US" altLang="ko-KR" dirty="0" smtClean="0"/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검색에 </a:t>
            </a:r>
            <a:r>
              <a:rPr lang="en-US" altLang="ko-KR" u="sng" dirty="0" err="1" smtClean="0"/>
              <a:t>golang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설치</a:t>
            </a:r>
            <a:r>
              <a:rPr lang="ko-KR" altLang="en-US" dirty="0" smtClean="0"/>
              <a:t> 검색 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13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파트별</a:t>
            </a:r>
            <a:r>
              <a:rPr lang="ko-KR" altLang="en-US" dirty="0" smtClean="0"/>
              <a:t> 실행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part_1 ~ 7</a:t>
            </a:r>
          </a:p>
          <a:p>
            <a:r>
              <a:rPr lang="en-US" altLang="ko-KR" dirty="0" smtClean="0">
                <a:hlinkClick r:id="rId2"/>
              </a:rPr>
              <a:t>https://mingrammer.com/building-blockchain-in-go-part-1/</a:t>
            </a:r>
            <a:endParaRPr lang="en-US" altLang="ko-KR" dirty="0" smtClean="0"/>
          </a:p>
          <a:p>
            <a:r>
              <a:rPr lang="en-US" altLang="ko-KR" dirty="0"/>
              <a:t>g</a:t>
            </a:r>
            <a:r>
              <a:rPr lang="en-US" altLang="ko-KR" dirty="0" smtClean="0"/>
              <a:t>o build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go run *.go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128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고랭으로 이해하는 비트코인 코어 공부</vt:lpstr>
      <vt:lpstr>순서</vt:lpstr>
      <vt:lpstr>블록체인에 대한 개념 소개</vt:lpstr>
      <vt:lpstr>블록체인 개념</vt:lpstr>
      <vt:lpstr>스터디 준비 사항 안내</vt:lpstr>
      <vt:lpstr>각 파트별 실행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고랭으로 이해하는 비트코인 코어 공부</dc:title>
  <dc:creator>김 태현</dc:creator>
  <cp:lastModifiedBy>김 태현</cp:lastModifiedBy>
  <cp:revision>10</cp:revision>
  <dcterms:created xsi:type="dcterms:W3CDTF">2018-06-30T01:27:25Z</dcterms:created>
  <dcterms:modified xsi:type="dcterms:W3CDTF">2018-06-30T02:22:25Z</dcterms:modified>
</cp:coreProperties>
</file>