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okemon-go-1569794_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292" y="-15432"/>
            <a:ext cx="14676696" cy="978446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-32541" y="6573680"/>
            <a:ext cx="9609011" cy="2057280"/>
          </a:xfrm>
          <a:prstGeom prst="rect">
            <a:avLst/>
          </a:prstGeom>
          <a:gradFill>
            <a:gsLst>
              <a:gs pos="0">
                <a:srgbClr val="295643"/>
              </a:gs>
              <a:gs pos="69744">
                <a:srgbClr val="94ABA1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233608" y="6644496"/>
            <a:ext cx="10464801" cy="1286976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354521" y="8052007"/>
            <a:ext cx="10464801" cy="113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30424" y="6151"/>
            <a:ext cx="11543952" cy="235760"/>
          </a:xfrm>
          <a:prstGeom prst="rect">
            <a:avLst/>
          </a:prstGeom>
          <a:solidFill>
            <a:srgbClr val="F5CA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730424" y="9503967"/>
            <a:ext cx="11543952" cy="235761"/>
          </a:xfrm>
          <a:prstGeom prst="rect">
            <a:avLst/>
          </a:prstGeom>
          <a:solidFill>
            <a:srgbClr val="F5CA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24" name="pokemon-go-1574003_12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5977" y="7143626"/>
            <a:ext cx="1882979" cy="165054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-17436" y="886541"/>
            <a:ext cx="9629802" cy="1332663"/>
          </a:xfrm>
          <a:prstGeom prst="rect">
            <a:avLst/>
          </a:prstGeom>
          <a:gradFill>
            <a:gsLst>
              <a:gs pos="34034">
                <a:srgbClr val="F9BF32"/>
              </a:gs>
              <a:gs pos="79142">
                <a:srgbClr val="FCDF98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26" name="Shape 126"/>
          <p:cNvSpPr/>
          <p:nvPr>
            <p:ph type="title"/>
          </p:nvPr>
        </p:nvSpPr>
        <p:spPr>
          <a:xfrm>
            <a:off x="728142" y="473372"/>
            <a:ext cx="9824244" cy="2159001"/>
          </a:xfrm>
          <a:prstGeom prst="rect">
            <a:avLst/>
          </a:prstGeom>
        </p:spPr>
        <p:txBody>
          <a:bodyPr/>
          <a:lstStyle>
            <a:lvl1pPr algn="l">
              <a:defRPr sz="6600">
                <a:solidFill>
                  <a:srgbClr val="FFFFFF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okemon-go-1569794_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292" y="-15432"/>
            <a:ext cx="14676696" cy="978446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-126770" y="210197"/>
            <a:ext cx="13289244" cy="9333206"/>
          </a:xfrm>
          <a:prstGeom prst="rect">
            <a:avLst/>
          </a:prstGeom>
          <a:solidFill>
            <a:srgbClr val="FFFFFF">
              <a:alpha val="98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728142" y="473372"/>
            <a:ext cx="9824244" cy="2159001"/>
          </a:xfrm>
          <a:prstGeom prst="rect">
            <a:avLst/>
          </a:prstGeom>
        </p:spPr>
        <p:txBody>
          <a:bodyPr/>
          <a:lstStyle>
            <a:lvl1pPr algn="l">
              <a:defRPr sz="6600">
                <a:solidFill>
                  <a:srgbClr val="F9BF32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ctrTitle"/>
          </p:nvPr>
        </p:nvSpPr>
        <p:spPr>
          <a:xfrm>
            <a:off x="233608" y="6644496"/>
            <a:ext cx="6691622" cy="1286976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寶可夢大師之路</a:t>
            </a:r>
          </a:p>
        </p:txBody>
      </p:sp>
      <p:sp>
        <p:nvSpPr>
          <p:cNvPr id="137" name="Shape 137"/>
          <p:cNvSpPr/>
          <p:nvPr>
            <p:ph type="subTitle" sz="quarter" idx="1"/>
          </p:nvPr>
        </p:nvSpPr>
        <p:spPr>
          <a:xfrm>
            <a:off x="308070" y="7957764"/>
            <a:ext cx="8157660" cy="1130301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The journey to be a Pokémon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37463">
              <a:defRPr sz="6072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好想抓到所有寶可夢...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371" y="2404029"/>
            <a:ext cx="7985370" cy="669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54990">
              <a:defRPr sz="627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可以怎麼走？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371" y="2404029"/>
            <a:ext cx="7985370" cy="6698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857714">
            <a:off x="7838504" y="8269152"/>
            <a:ext cx="1433032" cy="352234"/>
          </a:xfrm>
          <a:prstGeom prst="rect">
            <a:avLst/>
          </a:prstGeom>
        </p:spPr>
      </p:pic>
      <p:pic>
        <p:nvPicPr>
          <p:cNvPr id="14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425828">
            <a:off x="4953306" y="8175042"/>
            <a:ext cx="4173142" cy="352234"/>
          </a:xfrm>
          <a:prstGeom prst="rect">
            <a:avLst/>
          </a:prstGeom>
        </p:spPr>
      </p:pic>
      <p:pic>
        <p:nvPicPr>
          <p:cNvPr id="14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8939895">
            <a:off x="4627111" y="7163291"/>
            <a:ext cx="4066745" cy="352234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953820">
            <a:off x="4775634" y="6907812"/>
            <a:ext cx="3695069" cy="352235"/>
          </a:xfrm>
          <a:prstGeom prst="rect">
            <a:avLst/>
          </a:prstGeom>
        </p:spPr>
      </p:pic>
      <p:pic>
        <p:nvPicPr>
          <p:cNvPr id="152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3256143">
            <a:off x="3293098" y="7280232"/>
            <a:ext cx="1517624" cy="352234"/>
          </a:xfrm>
          <a:prstGeom prst="rect">
            <a:avLst/>
          </a:prstGeom>
        </p:spPr>
      </p:pic>
      <p:pic>
        <p:nvPicPr>
          <p:cNvPr id="154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9993115">
            <a:off x="3762341" y="6252293"/>
            <a:ext cx="963625" cy="352234"/>
          </a:xfrm>
          <a:prstGeom prst="rect">
            <a:avLst/>
          </a:prstGeom>
        </p:spPr>
      </p:pic>
      <p:pic>
        <p:nvPicPr>
          <p:cNvPr id="156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8870481">
            <a:off x="4737055" y="5851092"/>
            <a:ext cx="1056601" cy="352234"/>
          </a:xfrm>
          <a:prstGeom prst="rect">
            <a:avLst/>
          </a:prstGeom>
        </p:spPr>
      </p:pic>
      <p:pic>
        <p:nvPicPr>
          <p:cNvPr id="158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8910819">
            <a:off x="7261332" y="5355091"/>
            <a:ext cx="707577" cy="352234"/>
          </a:xfrm>
          <a:prstGeom prst="rect">
            <a:avLst/>
          </a:prstGeom>
        </p:spPr>
      </p:pic>
      <p:pic>
        <p:nvPicPr>
          <p:cNvPr id="160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1337805">
            <a:off x="6072206" y="5532536"/>
            <a:ext cx="900086" cy="352234"/>
          </a:xfrm>
          <a:prstGeom prst="rect">
            <a:avLst/>
          </a:prstGeom>
        </p:spPr>
      </p:pic>
      <p:pic>
        <p:nvPicPr>
          <p:cNvPr id="162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7590754">
            <a:off x="7689588" y="4455005"/>
            <a:ext cx="1714670" cy="352235"/>
          </a:xfrm>
          <a:prstGeom prst="rect">
            <a:avLst/>
          </a:prstGeom>
        </p:spPr>
      </p:pic>
      <p:pic>
        <p:nvPicPr>
          <p:cNvPr id="16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20515686">
            <a:off x="5128406" y="4367803"/>
            <a:ext cx="3576392" cy="352234"/>
          </a:xfrm>
          <a:prstGeom prst="rect">
            <a:avLst/>
          </a:prstGeom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825414">
            <a:off x="4422678" y="4280675"/>
            <a:ext cx="1260894" cy="352234"/>
          </a:xfrm>
          <a:prstGeom prst="rect">
            <a:avLst/>
          </a:prstGeom>
        </p:spPr>
      </p:pic>
      <p:pic>
        <p:nvPicPr>
          <p:cNvPr id="168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0800000">
            <a:off x="5347039" y="3335512"/>
            <a:ext cx="724109" cy="352234"/>
          </a:xfrm>
          <a:prstGeom prst="rect">
            <a:avLst/>
          </a:prstGeom>
        </p:spPr>
      </p:pic>
      <p:pic>
        <p:nvPicPr>
          <p:cNvPr id="170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0800000">
            <a:off x="6301014" y="3187253"/>
            <a:ext cx="2633551" cy="352235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179263">
            <a:off x="9157857" y="3022421"/>
            <a:ext cx="880382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0"/>
      <p:bldP build="whole" bldLvl="1" animBg="1" rev="0" advAuto="0" spid="158" grpId="9"/>
      <p:bldP build="whole" bldLvl="1" animBg="1" rev="0" advAuto="0" spid="150" grpId="4"/>
      <p:bldP build="whole" bldLvl="1" animBg="1" rev="0" advAuto="0" spid="148" grpId="3"/>
      <p:bldP build="whole" bldLvl="1" animBg="1" rev="0" advAuto="0" spid="166" grpId="12"/>
      <p:bldP build="whole" bldLvl="1" animBg="1" rev="0" advAuto="0" spid="152" grpId="5"/>
      <p:bldP build="whole" bldLvl="1" animBg="1" rev="0" advAuto="0" spid="170" grpId="14"/>
      <p:bldP build="whole" bldLvl="1" animBg="1" rev="0" advAuto="0" spid="172" grpId="15"/>
      <p:bldP build="whole" bldLvl="1" animBg="1" rev="0" advAuto="0" spid="154" grpId="6"/>
      <p:bldP build="whole" bldLvl="1" animBg="1" rev="0" advAuto="0" spid="160" grpId="8"/>
      <p:bldP build="whole" bldLvl="1" animBg="1" rev="0" advAuto="0" spid="144" grpId="1"/>
      <p:bldP build="whole" bldLvl="1" animBg="1" rev="0" advAuto="0" spid="146" grpId="2"/>
      <p:bldP build="whole" bldLvl="1" animBg="1" rev="0" advAuto="0" spid="164" grpId="11"/>
      <p:bldP build="whole" bldLvl="1" animBg="1" rev="0" advAuto="0" spid="168" grpId="13"/>
      <p:bldP build="whole" bldLvl="1" animBg="1" rev="0" advAuto="0" spid="156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54990">
              <a:defRPr sz="627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還可以怎麼走？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371" y="2404029"/>
            <a:ext cx="7985370" cy="6698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857714">
            <a:off x="7838504" y="8269152"/>
            <a:ext cx="1433032" cy="352234"/>
          </a:xfrm>
          <a:prstGeom prst="rect">
            <a:avLst/>
          </a:prstGeom>
        </p:spPr>
      </p:pic>
      <p:pic>
        <p:nvPicPr>
          <p:cNvPr id="17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920704">
            <a:off x="7349368" y="5418133"/>
            <a:ext cx="4786559" cy="352235"/>
          </a:xfrm>
          <a:prstGeom prst="rect">
            <a:avLst/>
          </a:prstGeom>
        </p:spPr>
      </p:pic>
      <p:pic>
        <p:nvPicPr>
          <p:cNvPr id="18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832193">
            <a:off x="9222341" y="2978426"/>
            <a:ext cx="698872" cy="352234"/>
          </a:xfrm>
          <a:prstGeom prst="rect">
            <a:avLst/>
          </a:prstGeom>
        </p:spPr>
      </p:pic>
      <p:pic>
        <p:nvPicPr>
          <p:cNvPr id="18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394034">
            <a:off x="6390907" y="3136307"/>
            <a:ext cx="2379547" cy="352235"/>
          </a:xfrm>
          <a:prstGeom prst="rect">
            <a:avLst/>
          </a:prstGeom>
        </p:spPr>
      </p:pic>
      <p:pic>
        <p:nvPicPr>
          <p:cNvPr id="185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4299" y="3270292"/>
            <a:ext cx="622073" cy="352234"/>
          </a:xfrm>
          <a:prstGeom prst="rect">
            <a:avLst/>
          </a:prstGeom>
        </p:spPr>
      </p:pic>
      <p:pic>
        <p:nvPicPr>
          <p:cNvPr id="18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4425238" y="4111818"/>
            <a:ext cx="1253430" cy="352234"/>
          </a:xfrm>
          <a:prstGeom prst="rect">
            <a:avLst/>
          </a:prstGeom>
        </p:spPr>
      </p:pic>
      <p:pic>
        <p:nvPicPr>
          <p:cNvPr id="189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188423">
            <a:off x="4536439" y="5595076"/>
            <a:ext cx="729154" cy="352234"/>
          </a:xfrm>
          <a:prstGeom prst="rect">
            <a:avLst/>
          </a:prstGeom>
        </p:spPr>
      </p:pic>
      <p:pic>
        <p:nvPicPr>
          <p:cNvPr id="191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0544754">
            <a:off x="3686571" y="6298423"/>
            <a:ext cx="860050" cy="352235"/>
          </a:xfrm>
          <a:prstGeom prst="rect">
            <a:avLst/>
          </a:prstGeom>
        </p:spPr>
      </p:pic>
      <p:pic>
        <p:nvPicPr>
          <p:cNvPr id="193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3977117">
            <a:off x="3224871" y="7191008"/>
            <a:ext cx="1541780" cy="352234"/>
          </a:xfrm>
          <a:prstGeom prst="rect">
            <a:avLst/>
          </a:prstGeom>
        </p:spPr>
      </p:pic>
      <p:pic>
        <p:nvPicPr>
          <p:cNvPr id="195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8817029">
            <a:off x="4571029" y="7319629"/>
            <a:ext cx="3929981" cy="352234"/>
          </a:xfrm>
          <a:prstGeom prst="rect">
            <a:avLst/>
          </a:prstGeom>
        </p:spPr>
      </p:pic>
      <p:pic>
        <p:nvPicPr>
          <p:cNvPr id="19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6516095">
            <a:off x="7891623" y="4681722"/>
            <a:ext cx="1933563" cy="352235"/>
          </a:xfrm>
          <a:prstGeom prst="rect">
            <a:avLst/>
          </a:prstGeom>
        </p:spPr>
      </p:pic>
      <p:pic>
        <p:nvPicPr>
          <p:cNvPr id="199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0222106">
            <a:off x="7185178" y="5301458"/>
            <a:ext cx="545707" cy="352235"/>
          </a:xfrm>
          <a:prstGeom prst="rect">
            <a:avLst/>
          </a:prstGeom>
        </p:spPr>
      </p:pic>
      <p:pic>
        <p:nvPicPr>
          <p:cNvPr id="201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8412859">
            <a:off x="7862394" y="4527278"/>
            <a:ext cx="1248782" cy="352234"/>
          </a:xfrm>
          <a:prstGeom prst="rect">
            <a:avLst/>
          </a:prstGeom>
        </p:spPr>
      </p:pic>
      <p:pic>
        <p:nvPicPr>
          <p:cNvPr id="203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21600000">
            <a:off x="5973389" y="5576983"/>
            <a:ext cx="1016304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0"/>
      <p:bldP build="whole" bldLvl="1" animBg="1" rev="0" advAuto="0" spid="203" grpId="14"/>
      <p:bldP build="whole" bldLvl="1" animBg="1" rev="0" advAuto="0" spid="199" grpId="13"/>
      <p:bldP build="whole" bldLvl="1" animBg="1" rev="0" advAuto="0" spid="185" grpId="5"/>
      <p:bldP build="whole" bldLvl="1" animBg="1" rev="0" advAuto="0" spid="179" grpId="2"/>
      <p:bldP build="whole" bldLvl="1" animBg="1" rev="0" advAuto="0" spid="187" grpId="6"/>
      <p:bldP build="whole" bldLvl="1" animBg="1" rev="0" advAuto="0" spid="201" grpId="12"/>
      <p:bldP build="whole" bldLvl="1" animBg="1" rev="0" advAuto="0" spid="183" grpId="4"/>
      <p:bldP build="whole" bldLvl="1" animBg="1" rev="0" advAuto="0" spid="191" grpId="8"/>
      <p:bldP build="whole" bldLvl="1" animBg="1" rev="0" advAuto="0" spid="177" grpId="1"/>
      <p:bldP build="whole" bldLvl="1" animBg="1" rev="0" advAuto="0" spid="197" grpId="11"/>
      <p:bldP build="whole" bldLvl="1" animBg="1" rev="0" advAuto="0" spid="193" grpId="9"/>
      <p:bldP build="whole" bldLvl="1" animBg="1" rev="0" advAuto="0" spid="189" grpId="7"/>
      <p:bldP build="whole" bldLvl="1" animBg="1" rev="0" advAuto="0" spid="181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54990">
              <a:defRPr sz="627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你會怎麼走？</a:t>
            </a:r>
          </a:p>
        </p:txBody>
      </p:sp>
      <p:pic>
        <p:nvPicPr>
          <p:cNvPr id="2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371" y="2404029"/>
            <a:ext cx="7985370" cy="669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