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9" r:id="rId5"/>
    <p:sldId id="271" r:id="rId6"/>
    <p:sldId id="272" r:id="rId7"/>
    <p:sldId id="273" r:id="rId8"/>
    <p:sldId id="282" r:id="rId9"/>
    <p:sldId id="283" r:id="rId10"/>
    <p:sldId id="275" r:id="rId11"/>
    <p:sldId id="281" r:id="rId12"/>
    <p:sldId id="28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53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7AD6-02D4-495A-89C9-C4420496137E}" type="datetimeFigureOut">
              <a:rPr lang="zh-TW" altLang="en-US" smtClean="0"/>
              <a:pPr/>
              <a:t>2015/3/28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7351-9270-40ED-9B4D-A96BD9E1DAA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2496700/maximum-length-of-intent-putextra-method-force-clo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我的豬屎</a:t>
            </a:r>
            <a:r>
              <a:rPr lang="en-US" altLang="zh-TW" dirty="0" smtClean="0"/>
              <a:t>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Rick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Intent</a:t>
            </a:r>
            <a:r>
              <a:rPr lang="zh-TW" altLang="en-US" dirty="0" smtClean="0"/>
              <a:t>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1MB</a:t>
            </a:r>
            <a:r>
              <a:rPr lang="zh-TW" altLang="en-US" dirty="0" smtClean="0">
                <a:hlinkClick r:id="rId2"/>
              </a:rPr>
              <a:t>的大小限制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不用</a:t>
            </a:r>
            <a:r>
              <a:rPr lang="en-US" altLang="zh-TW" dirty="0" smtClean="0"/>
              <a:t>Intent</a:t>
            </a:r>
            <a:r>
              <a:rPr lang="zh-TW" altLang="en-US" dirty="0" smtClean="0"/>
              <a:t>怎麼做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00430" y="2857496"/>
            <a:ext cx="1643074" cy="785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Listener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2428868"/>
          <a:ext cx="7643868" cy="318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967"/>
                <a:gridCol w="1910967"/>
                <a:gridCol w="1910967"/>
                <a:gridCol w="1910967"/>
              </a:tblGrid>
              <a:tr h="63632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Activity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Fragment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Dialog</a:t>
                      </a:r>
                      <a:endParaRPr lang="zh-TW" altLang="en-US" dirty="0"/>
                    </a:p>
                  </a:txBody>
                  <a:tcPr/>
                </a:tc>
              </a:tr>
              <a:tr h="63632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傳遞資訊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Listener</a:t>
                      </a:r>
                      <a:endParaRPr lang="zh-TW" altLang="en-US" dirty="0"/>
                    </a:p>
                  </a:txBody>
                  <a:tcPr/>
                </a:tc>
              </a:tr>
              <a:tr h="63632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記憶文字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</a:tr>
              <a:tr h="63632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開啟速度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很快</a:t>
                      </a:r>
                      <a:endParaRPr lang="zh-TW" altLang="en-US" dirty="0"/>
                    </a:p>
                  </a:txBody>
                  <a:tcPr/>
                </a:tc>
              </a:tr>
              <a:tr h="63632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老梗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:\Users\givemepass\Desktop\icon_w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64" y="3095626"/>
            <a:ext cx="476250" cy="476250"/>
          </a:xfrm>
          <a:prstGeom prst="rect">
            <a:avLst/>
          </a:prstGeom>
          <a:noFill/>
        </p:spPr>
      </p:pic>
      <p:pic>
        <p:nvPicPr>
          <p:cNvPr id="2051" name="Picture 3" descr="C:\Users\givemepass\Desktop\icon_w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64" y="3786190"/>
            <a:ext cx="476250" cy="476250"/>
          </a:xfrm>
          <a:prstGeom prst="rect">
            <a:avLst/>
          </a:prstGeom>
          <a:noFill/>
        </p:spPr>
      </p:pic>
      <p:pic>
        <p:nvPicPr>
          <p:cNvPr id="2052" name="Picture 4" descr="C:\Users\givemepass\Desktop\icon_w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3714752"/>
            <a:ext cx="476250" cy="476250"/>
          </a:xfrm>
          <a:prstGeom prst="rect">
            <a:avLst/>
          </a:prstGeom>
          <a:noFill/>
        </p:spPr>
      </p:pic>
      <p:pic>
        <p:nvPicPr>
          <p:cNvPr id="2053" name="Picture 5" descr="C:\Users\givemepass\Desktop\icon_w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48" y="4429132"/>
            <a:ext cx="476250" cy="476250"/>
          </a:xfrm>
          <a:prstGeom prst="rect">
            <a:avLst/>
          </a:prstGeom>
          <a:noFill/>
        </p:spPr>
      </p:pic>
      <p:pic>
        <p:nvPicPr>
          <p:cNvPr id="9" name="Picture 5" descr="C:\Users\givemepass\Desktop\icon_w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5000636"/>
            <a:ext cx="476250" cy="476250"/>
          </a:xfrm>
          <a:prstGeom prst="rect">
            <a:avLst/>
          </a:prstGeom>
          <a:noFill/>
        </p:spPr>
      </p:pic>
      <p:pic>
        <p:nvPicPr>
          <p:cNvPr id="10" name="Picture 5" descr="C:\Users\givemepass\Desktop\icon_w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4357694"/>
            <a:ext cx="476250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怎麼做出這個畫面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428736"/>
            <a:ext cx="2786082" cy="495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Activity + </a:t>
            </a:r>
            <a:r>
              <a:rPr lang="en-US" altLang="zh-TW" dirty="0" err="1" smtClean="0"/>
              <a:t>TabHost</a:t>
            </a:r>
            <a:endParaRPr lang="en-US" altLang="zh-TW" dirty="0" smtClean="0"/>
          </a:p>
          <a:p>
            <a:r>
              <a:rPr lang="en-US" altLang="zh-TW" dirty="0" smtClean="0"/>
              <a:t>Activity + </a:t>
            </a:r>
            <a:r>
              <a:rPr lang="en-US" altLang="zh-TW" dirty="0" err="1" smtClean="0"/>
              <a:t>FragmentTabHost</a:t>
            </a:r>
            <a:endParaRPr lang="en-US" altLang="zh-TW" dirty="0" smtClean="0"/>
          </a:p>
          <a:p>
            <a:r>
              <a:rPr lang="en-US" altLang="zh-TW" dirty="0" smtClean="0"/>
              <a:t>Activity + </a:t>
            </a:r>
            <a:r>
              <a:rPr lang="en-US" altLang="zh-TW" dirty="0" err="1" smtClean="0"/>
              <a:t>Viewpager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TabHost</a:t>
            </a:r>
            <a:endParaRPr lang="en-US" altLang="zh-TW" dirty="0" smtClean="0"/>
          </a:p>
          <a:p>
            <a:r>
              <a:rPr lang="en-US" altLang="zh-TW" dirty="0" smtClean="0"/>
              <a:t>Dialog + </a:t>
            </a:r>
            <a:r>
              <a:rPr lang="en-US" altLang="zh-TW" dirty="0" err="1" smtClean="0"/>
              <a:t>LinearLayout</a:t>
            </a:r>
            <a:r>
              <a:rPr lang="en-US" altLang="zh-TW" dirty="0" smtClean="0"/>
              <a:t> + View(</a:t>
            </a:r>
            <a:r>
              <a:rPr lang="en-US" altLang="zh-TW" dirty="0" err="1" smtClean="0"/>
              <a:t>ViewPager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Dialog 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286116" y="2214554"/>
            <a:ext cx="2357454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6" name="向下箭號 5"/>
          <p:cNvSpPr/>
          <p:nvPr/>
        </p:nvSpPr>
        <p:spPr>
          <a:xfrm>
            <a:off x="4286248" y="3714752"/>
            <a:ext cx="50006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3286116" y="4786322"/>
            <a:ext cx="2428892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Dialog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開啟速度快</a:t>
            </a:r>
            <a:endParaRPr lang="en-US" altLang="zh-TW" dirty="0" smtClean="0"/>
          </a:p>
          <a:p>
            <a:r>
              <a:rPr lang="zh-TW" altLang="en-US" dirty="0" smtClean="0"/>
              <a:t>程式碼簡單</a:t>
            </a:r>
            <a:endParaRPr lang="en-US" altLang="zh-TW" dirty="0" smtClean="0"/>
          </a:p>
          <a:p>
            <a:r>
              <a:rPr lang="zh-TW" altLang="en-US" dirty="0" smtClean="0"/>
              <a:t>省電</a:t>
            </a:r>
            <a:endParaRPr lang="en-US" altLang="zh-TW" dirty="0" smtClean="0"/>
          </a:p>
          <a:p>
            <a:r>
              <a:rPr lang="zh-TW" altLang="en-US" dirty="0" smtClean="0"/>
              <a:t>管理方便</a:t>
            </a:r>
            <a:endParaRPr lang="en-US" altLang="zh-TW" dirty="0" smtClean="0"/>
          </a:p>
          <a:p>
            <a:r>
              <a:rPr lang="zh-TW" altLang="en-US" dirty="0" smtClean="0"/>
              <a:t>自動記憶文字、位置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切換速度快</a:t>
            </a:r>
            <a:endParaRPr lang="en-US" altLang="zh-TW" dirty="0" smtClean="0"/>
          </a:p>
          <a:p>
            <a:r>
              <a:rPr lang="zh-TW" altLang="en-US" dirty="0" smtClean="0"/>
              <a:t>較</a:t>
            </a:r>
            <a:r>
              <a:rPr lang="en-US" altLang="zh-TW" dirty="0" smtClean="0"/>
              <a:t>Activity</a:t>
            </a:r>
            <a:r>
              <a:rPr lang="zh-TW" altLang="en-US" dirty="0" smtClean="0"/>
              <a:t>省電</a:t>
            </a:r>
            <a:endParaRPr lang="en-US" altLang="zh-TW" dirty="0" smtClean="0"/>
          </a:p>
          <a:p>
            <a:r>
              <a:rPr lang="zh-TW" altLang="en-US" dirty="0" smtClean="0"/>
              <a:t>管理方便</a:t>
            </a:r>
            <a:endParaRPr lang="en-US" altLang="zh-TW" dirty="0" smtClean="0"/>
          </a:p>
          <a:p>
            <a:r>
              <a:rPr lang="zh-TW" altLang="en-US" dirty="0" smtClean="0"/>
              <a:t>可適用各種尺寸的裝置</a:t>
            </a:r>
            <a:endParaRPr lang="en-US" altLang="zh-TW" dirty="0" smtClean="0"/>
          </a:p>
          <a:p>
            <a:r>
              <a:rPr lang="zh-TW" altLang="en-US" dirty="0" smtClean="0"/>
              <a:t>無法記憶文字、位置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開啟速度慢</a:t>
            </a:r>
            <a:endParaRPr lang="en-US" altLang="zh-TW" dirty="0" smtClean="0"/>
          </a:p>
          <a:p>
            <a:r>
              <a:rPr lang="zh-TW" altLang="en-US" dirty="0" smtClean="0"/>
              <a:t>程式碼簡單</a:t>
            </a:r>
            <a:endParaRPr lang="en-US" altLang="zh-TW" dirty="0" smtClean="0"/>
          </a:p>
          <a:p>
            <a:r>
              <a:rPr lang="zh-TW" altLang="en-US" dirty="0" smtClean="0"/>
              <a:t>耗電</a:t>
            </a:r>
            <a:endParaRPr lang="en-US" altLang="zh-TW" dirty="0" smtClean="0"/>
          </a:p>
          <a:p>
            <a:r>
              <a:rPr lang="zh-TW" altLang="en-US" dirty="0" smtClean="0"/>
              <a:t>管理不方便</a:t>
            </a:r>
            <a:endParaRPr lang="en-US" altLang="zh-TW" dirty="0" smtClean="0"/>
          </a:p>
          <a:p>
            <a:r>
              <a:rPr lang="zh-TW" altLang="en-US" dirty="0" smtClean="0"/>
              <a:t>可以記憶文字、位置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不用</a:t>
            </a:r>
            <a:r>
              <a:rPr lang="en-US" altLang="zh-TW" dirty="0" err="1" smtClean="0"/>
              <a:t>TabHost</a:t>
            </a:r>
            <a:r>
              <a:rPr lang="zh-TW" altLang="en-US" dirty="0" smtClean="0"/>
              <a:t>該怎麼做</a:t>
            </a:r>
            <a:r>
              <a:rPr lang="en-US" altLang="zh-TW" dirty="0" smtClean="0"/>
              <a:t>Tab?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43240" y="2714620"/>
            <a:ext cx="3500462" cy="828667"/>
          </a:xfrm>
        </p:spPr>
        <p:txBody>
          <a:bodyPr/>
          <a:lstStyle/>
          <a:p>
            <a:pPr>
              <a:buNone/>
            </a:pPr>
            <a:r>
              <a:rPr lang="en-US" altLang="zh-TW" dirty="0" err="1" smtClean="0"/>
              <a:t>LinearLayout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357290" y="3071810"/>
            <a:ext cx="6429420" cy="2143140"/>
            <a:chOff x="1571604" y="1928802"/>
            <a:chExt cx="6429420" cy="2143140"/>
          </a:xfrm>
        </p:grpSpPr>
        <p:sp>
          <p:nvSpPr>
            <p:cNvPr id="4" name="矩形 3"/>
            <p:cNvSpPr/>
            <p:nvPr/>
          </p:nvSpPr>
          <p:spPr>
            <a:xfrm>
              <a:off x="1571604" y="1928802"/>
              <a:ext cx="6429420" cy="2143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785918" y="2214554"/>
              <a:ext cx="1857388" cy="1571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View 1</a:t>
              </a:r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3857620" y="2214554"/>
              <a:ext cx="1857388" cy="1571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View 2</a:t>
              </a:r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5929322" y="2214554"/>
              <a:ext cx="1857388" cy="1571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View 3</a:t>
              </a:r>
              <a:endParaRPr lang="zh-TW" altLang="en-US" dirty="0"/>
            </a:p>
          </p:txBody>
        </p:sp>
      </p:grp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/>
          <a:lstStyle/>
          <a:p>
            <a:r>
              <a:rPr lang="en-US" altLang="zh-TW" dirty="0" err="1" smtClean="0"/>
              <a:t>LinearLayout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addView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138</Words>
  <Application>Microsoft Office PowerPoint</Application>
  <PresentationFormat>如螢幕大小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我的豬屎Pattern</vt:lpstr>
      <vt:lpstr>怎麼做出這個畫面?</vt:lpstr>
      <vt:lpstr>投影片 3</vt:lpstr>
      <vt:lpstr>Dialog 生命週期</vt:lpstr>
      <vt:lpstr>Dialog</vt:lpstr>
      <vt:lpstr>Fragment</vt:lpstr>
      <vt:lpstr>Activity</vt:lpstr>
      <vt:lpstr>不用TabHost該怎麼做Tab?</vt:lpstr>
      <vt:lpstr>LinearLayout addView</vt:lpstr>
      <vt:lpstr>Intent限制</vt:lpstr>
      <vt:lpstr>不用Intent怎麼做?</vt:lpstr>
      <vt:lpstr>結論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 </dc:title>
  <dc:creator>givemepass</dc:creator>
  <cp:lastModifiedBy>givemepass</cp:lastModifiedBy>
  <cp:revision>86</cp:revision>
  <dcterms:created xsi:type="dcterms:W3CDTF">2015-03-21T07:12:10Z</dcterms:created>
  <dcterms:modified xsi:type="dcterms:W3CDTF">2015-03-28T12:06:57Z</dcterms:modified>
</cp:coreProperties>
</file>