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C11E5-E09C-491B-8867-ADE028890881}" v="1" dt="2022-11-07T08:03:09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Chih Lo" userId="f5f2298a6b76f539" providerId="LiveId" clId="{3D804CF9-CDCB-4496-89E9-43E7302B2DA0}"/>
    <pc:docChg chg="custSel modSld">
      <pc:chgData name="ShouChih Lo" userId="f5f2298a6b76f539" providerId="LiveId" clId="{3D804CF9-CDCB-4496-89E9-43E7302B2DA0}" dt="2022-11-07T02:50:58.341" v="420" actId="20577"/>
      <pc:docMkLst>
        <pc:docMk/>
      </pc:docMkLst>
      <pc:sldChg chg="modSp mod">
        <pc:chgData name="ShouChih Lo" userId="f5f2298a6b76f539" providerId="LiveId" clId="{3D804CF9-CDCB-4496-89E9-43E7302B2DA0}" dt="2022-11-07T02:50:58.341" v="420" actId="20577"/>
        <pc:sldMkLst>
          <pc:docMk/>
          <pc:sldMk cId="2833433361" sldId="263"/>
        </pc:sldMkLst>
        <pc:spChg chg="mod">
          <ac:chgData name="ShouChih Lo" userId="f5f2298a6b76f539" providerId="LiveId" clId="{3D804CF9-CDCB-4496-89E9-43E7302B2DA0}" dt="2022-11-07T02:50:58.341" v="420" actId="20577"/>
          <ac:spMkLst>
            <pc:docMk/>
            <pc:sldMk cId="2833433361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55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27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73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52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16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06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1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87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1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9D10-73D2-4F85-BEAF-6195881A447B}" type="datetimeFigureOut">
              <a:rPr lang="zh-TW" altLang="en-US" smtClean="0"/>
              <a:t>2022/11/7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F2CB-958C-4CC4-9A78-D24CD9A4B8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36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s.grouplens.org/datasets/movielens/ml-100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uChihLo/ProjectMaterial/blob/main/movielen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MovieLens</a:t>
            </a:r>
            <a:r>
              <a:rPr lang="en-US" altLang="zh-TW" sz="3200" dirty="0"/>
              <a:t> data sets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hlinkClick r:id="rId2"/>
              </a:rPr>
              <a:t>100k dataset</a:t>
            </a:r>
            <a:r>
              <a:rPr lang="en-US" altLang="zh-TW" sz="3200" dirty="0"/>
              <a:t>)</a:t>
            </a:r>
          </a:p>
          <a:p>
            <a:pPr lvl="1"/>
            <a:r>
              <a:rPr lang="en-US" altLang="zh-TW" sz="2800" dirty="0"/>
              <a:t>Collected by the </a:t>
            </a:r>
            <a:r>
              <a:rPr lang="en-US" altLang="zh-TW" sz="2800" dirty="0" err="1"/>
              <a:t>GroupLens</a:t>
            </a:r>
            <a:r>
              <a:rPr lang="en-US" altLang="zh-TW" sz="2800" dirty="0"/>
              <a:t> Research Project at the University of Minnesota</a:t>
            </a:r>
          </a:p>
          <a:p>
            <a:pPr lvl="1"/>
            <a:r>
              <a:rPr lang="en-US" altLang="zh-TW" sz="2800" dirty="0"/>
              <a:t>This data set consists of: </a:t>
            </a:r>
          </a:p>
          <a:p>
            <a:pPr lvl="2"/>
            <a:r>
              <a:rPr lang="en-US" altLang="zh-TW" sz="2400" dirty="0"/>
              <a:t>100,000 ratings (1-5) from 943 users on 1682 movies. (Each user has rated at least 20 movies.)</a:t>
            </a:r>
          </a:p>
          <a:p>
            <a:pPr lvl="2"/>
            <a:r>
              <a:rPr lang="en-US" altLang="zh-TW" sz="2400" dirty="0"/>
              <a:t>Simple demographic info for the users (age, gender, occupation, zip)</a:t>
            </a:r>
          </a:p>
          <a:p>
            <a:pPr lvl="2"/>
            <a:r>
              <a:rPr lang="en-US" altLang="zh-TW" sz="2400" dirty="0"/>
              <a:t>README (data formats)</a:t>
            </a:r>
          </a:p>
        </p:txBody>
      </p:sp>
    </p:spTree>
    <p:extLst>
      <p:ext uri="{BB962C8B-B14F-4D97-AF65-F5344CB8AC3E}">
        <p14:creationId xmlns:p14="http://schemas.microsoft.com/office/powerpoint/2010/main" val="42375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Rating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708" y="1825625"/>
            <a:ext cx="5861956" cy="4351338"/>
          </a:xfrm>
        </p:spPr>
        <p:txBody>
          <a:bodyPr/>
          <a:lstStyle/>
          <a:p>
            <a:r>
              <a:rPr lang="en-US" altLang="zh-TW" dirty="0" err="1"/>
              <a:t>u.data</a:t>
            </a:r>
            <a:endParaRPr lang="en-US" altLang="zh-TW" dirty="0"/>
          </a:p>
          <a:p>
            <a:pPr lvl="1"/>
            <a:r>
              <a:rPr lang="en-US" altLang="zh-TW" dirty="0"/>
              <a:t>100000 ratings by 943 users on 1682 items</a:t>
            </a:r>
          </a:p>
          <a:p>
            <a:pPr lvl="1"/>
            <a:r>
              <a:rPr lang="en-US" altLang="zh-TW" dirty="0"/>
              <a:t>user </a:t>
            </a:r>
            <a:r>
              <a:rPr lang="en-US" altLang="zh-TW" dirty="0" err="1"/>
              <a:t>id|item</a:t>
            </a:r>
            <a:r>
              <a:rPr lang="en-US" altLang="zh-TW" dirty="0"/>
              <a:t> </a:t>
            </a:r>
            <a:r>
              <a:rPr lang="en-US" altLang="zh-TW" dirty="0" err="1"/>
              <a:t>id|rating|timestamp</a:t>
            </a:r>
            <a:r>
              <a:rPr lang="en-US" altLang="zh-TW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7202" t="20550" r="52697" b="7697"/>
          <a:stretch/>
        </p:blipFill>
        <p:spPr>
          <a:xfrm>
            <a:off x="7356021" y="381257"/>
            <a:ext cx="3997778" cy="628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5735" y="79375"/>
            <a:ext cx="10515600" cy="1325563"/>
          </a:xfrm>
        </p:spPr>
        <p:txBody>
          <a:bodyPr/>
          <a:lstStyle/>
          <a:p>
            <a:r>
              <a:rPr lang="en-US" altLang="zh-TW" dirty="0"/>
              <a:t>Movie Items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362" y="1303111"/>
            <a:ext cx="11370131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u.item</a:t>
            </a:r>
            <a:endParaRPr lang="en-US" altLang="zh-TW" dirty="0"/>
          </a:p>
          <a:p>
            <a:pPr lvl="1"/>
            <a:r>
              <a:rPr lang="en-US" altLang="zh-TW" dirty="0"/>
              <a:t>Information about the items (movies)</a:t>
            </a:r>
          </a:p>
          <a:p>
            <a:pPr lvl="1"/>
            <a:r>
              <a:rPr lang="en-US" altLang="zh-TW" dirty="0"/>
              <a:t>movie id | movie title | release date | video release date | IMDb URL | unknown | Action | Adventure | Animation | Children's | Comedy | Crime | Documentary | Drama | Fantasy | Film-Noir | Horror | Musical | Mystery | Romance | Sci-Fi | Thriller | War | Western |              </a:t>
            </a:r>
          </a:p>
          <a:p>
            <a:pPr lvl="1"/>
            <a:r>
              <a:rPr lang="en-US" altLang="zh-TW" dirty="0"/>
              <a:t>The last 19 fields are the genres, a 1 indicates the movie is of that genre, a 0 indicates it is not; movies can be in several genres at once.  </a:t>
            </a:r>
          </a:p>
          <a:p>
            <a:pPr lvl="1"/>
            <a:r>
              <a:rPr lang="en-US" altLang="zh-TW" dirty="0"/>
              <a:t>The movie ids are the same as item ids in </a:t>
            </a:r>
            <a:r>
              <a:rPr lang="en-US" altLang="zh-TW" dirty="0" err="1"/>
              <a:t>u.data</a:t>
            </a:r>
            <a:endParaRPr lang="en-US" altLang="zh-TW" dirty="0"/>
          </a:p>
          <a:p>
            <a:pPr lvl="1"/>
            <a:r>
              <a:rPr lang="en-US" altLang="zh-TW" dirty="0"/>
              <a:t>All URLs are unreachable now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974" t="10402" r="31253" b="81827"/>
          <a:stretch/>
        </p:blipFill>
        <p:spPr>
          <a:xfrm>
            <a:off x="84362" y="5231772"/>
            <a:ext cx="12039780" cy="8001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8882743" y="5235817"/>
            <a:ext cx="489858" cy="236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2" y="2503694"/>
            <a:ext cx="1439550" cy="3465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28" y="2503694"/>
            <a:ext cx="1316021" cy="346529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529854" y="2519117"/>
            <a:ext cx="1056719" cy="331106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6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071" y="1833789"/>
            <a:ext cx="7882658" cy="2566761"/>
          </a:xfrm>
        </p:spPr>
        <p:txBody>
          <a:bodyPr/>
          <a:lstStyle/>
          <a:p>
            <a:r>
              <a:rPr lang="en-US" altLang="zh-TW" dirty="0" err="1"/>
              <a:t>u.user</a:t>
            </a:r>
            <a:endParaRPr lang="en-US" altLang="zh-TW" dirty="0"/>
          </a:p>
          <a:p>
            <a:pPr lvl="1"/>
            <a:r>
              <a:rPr lang="en-US" altLang="zh-TW" dirty="0"/>
              <a:t>Demographic information about the users</a:t>
            </a:r>
          </a:p>
          <a:p>
            <a:pPr lvl="1"/>
            <a:r>
              <a:rPr lang="en-US" altLang="zh-TW" dirty="0"/>
              <a:t>user id | age | gender | occupation | zip code</a:t>
            </a:r>
          </a:p>
          <a:p>
            <a:pPr lvl="1"/>
            <a:r>
              <a:rPr lang="en-US" altLang="zh-TW" dirty="0"/>
              <a:t>The user ids are the ones used in </a:t>
            </a:r>
            <a:r>
              <a:rPr lang="en-US" altLang="zh-TW" dirty="0" err="1"/>
              <a:t>u.data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926" t="10550" r="80619" b="47831"/>
          <a:stretch/>
        </p:blipFill>
        <p:spPr>
          <a:xfrm>
            <a:off x="7649936" y="171451"/>
            <a:ext cx="4289500" cy="610257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829050" y="2710543"/>
            <a:ext cx="1510393" cy="351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12370" y="4686300"/>
            <a:ext cx="378006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 list of the occupations(21) </a:t>
            </a:r>
            <a:r>
              <a:rPr lang="en-US" altLang="zh-TW" sz="2000" dirty="0" err="1"/>
              <a:t>u.occupation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84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and 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8728" y="1804306"/>
            <a:ext cx="7758793" cy="4351338"/>
          </a:xfrm>
        </p:spPr>
        <p:txBody>
          <a:bodyPr/>
          <a:lstStyle/>
          <a:p>
            <a:r>
              <a:rPr lang="en-US" altLang="zh-TW" dirty="0"/>
              <a:t>Training and test data set</a:t>
            </a:r>
          </a:p>
          <a:p>
            <a:pPr lvl="1"/>
            <a:r>
              <a:rPr lang="en-US" altLang="zh-TW" dirty="0" err="1"/>
              <a:t>ua.base</a:t>
            </a:r>
            <a:r>
              <a:rPr lang="en-US" altLang="zh-TW" dirty="0"/>
              <a:t>, </a:t>
            </a:r>
            <a:r>
              <a:rPr lang="en-US" altLang="zh-TW" dirty="0" err="1"/>
              <a:t>ua.test</a:t>
            </a:r>
            <a:endParaRPr lang="en-US" altLang="zh-TW" dirty="0"/>
          </a:p>
          <a:p>
            <a:pPr lvl="1"/>
            <a:r>
              <a:rPr lang="en-US" altLang="zh-TW" dirty="0" err="1"/>
              <a:t>ub.base,ub.test</a:t>
            </a:r>
            <a:endParaRPr lang="en-US" altLang="zh-TW" dirty="0"/>
          </a:p>
          <a:p>
            <a:pPr lvl="1"/>
            <a:r>
              <a:rPr lang="en-US" altLang="zh-TW" dirty="0"/>
              <a:t>The data sets split the </a:t>
            </a:r>
            <a:r>
              <a:rPr lang="en-US" altLang="zh-TW" dirty="0" err="1"/>
              <a:t>u.data</a:t>
            </a:r>
            <a:r>
              <a:rPr lang="en-US" altLang="zh-TW" dirty="0"/>
              <a:t> into a training set and a test set with exactly 10 ratings per user in the test set</a:t>
            </a:r>
          </a:p>
          <a:p>
            <a:pPr lvl="1"/>
            <a:r>
              <a:rPr lang="en-US" altLang="zh-TW" dirty="0" err="1"/>
              <a:t>ua.test</a:t>
            </a:r>
            <a:r>
              <a:rPr lang="en-US" altLang="zh-TW" dirty="0"/>
              <a:t> and </a:t>
            </a:r>
            <a:r>
              <a:rPr lang="en-US" altLang="zh-TW" dirty="0" err="1"/>
              <a:t>ub.test</a:t>
            </a:r>
            <a:r>
              <a:rPr lang="en-US" altLang="zh-TW" dirty="0"/>
              <a:t> are disjoint</a:t>
            </a:r>
          </a:p>
          <a:p>
            <a:r>
              <a:rPr lang="en-US" altLang="zh-TW" dirty="0"/>
              <a:t>Five-fold cross validation</a:t>
            </a:r>
          </a:p>
          <a:p>
            <a:pPr lvl="1"/>
            <a:r>
              <a:rPr lang="en-US" altLang="zh-TW" dirty="0"/>
              <a:t>u1~u5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884" t="10259" r="84156" b="7039"/>
          <a:stretch/>
        </p:blipFill>
        <p:spPr>
          <a:xfrm>
            <a:off x="8580664" y="83738"/>
            <a:ext cx="1853293" cy="665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5E22A-2936-BF50-25AD-B96B9CB9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Team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2~3 persons per team</a:t>
            </a:r>
          </a:p>
          <a:p>
            <a:r>
              <a:rPr lang="en-US" altLang="zh-TW" dirty="0"/>
              <a:t>Oral presentation</a:t>
            </a:r>
          </a:p>
          <a:p>
            <a:pPr lvl="1"/>
            <a:r>
              <a:rPr lang="en-US" altLang="zh-TW" dirty="0"/>
              <a:t>Show the work on data analysis</a:t>
            </a:r>
          </a:p>
          <a:p>
            <a:pPr lvl="2"/>
            <a:r>
              <a:rPr lang="en-US" altLang="zh-TW" dirty="0">
                <a:hlinkClick r:id="rId2"/>
              </a:rPr>
              <a:t>Beginning example</a:t>
            </a:r>
            <a:endParaRPr lang="en-US" altLang="zh-TW" dirty="0"/>
          </a:p>
          <a:p>
            <a:pPr lvl="1"/>
            <a:r>
              <a:rPr lang="en-US" altLang="zh-TW" dirty="0"/>
              <a:t>Show the work on recommendation</a:t>
            </a:r>
          </a:p>
          <a:p>
            <a:pPr lvl="2"/>
            <a:r>
              <a:rPr lang="en-US" altLang="zh-TW" dirty="0"/>
              <a:t>Compared with at least the item based neighborhood CF </a:t>
            </a:r>
          </a:p>
          <a:p>
            <a:r>
              <a:rPr lang="en-US" altLang="zh-TW" dirty="0"/>
              <a:t>Upload the report in </a:t>
            </a:r>
            <a:r>
              <a:rPr lang="en-US" altLang="zh-TW" dirty="0" err="1"/>
              <a:t>ipynb</a:t>
            </a:r>
            <a:r>
              <a:rPr lang="en-US" altLang="zh-TW" dirty="0"/>
              <a:t> format with codes and text descriptions (explain your observations, solutions, results, etc.)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43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365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Project</vt:lpstr>
      <vt:lpstr>Rating Data</vt:lpstr>
      <vt:lpstr>Movie Items</vt:lpstr>
      <vt:lpstr>User Data</vt:lpstr>
      <vt:lpstr>Training and Testing</vt:lpstr>
      <vt:lpstr>Project Team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Admin</dc:creator>
  <cp:lastModifiedBy>羅壽之</cp:lastModifiedBy>
  <cp:revision>12</cp:revision>
  <dcterms:created xsi:type="dcterms:W3CDTF">2020-11-04T09:01:13Z</dcterms:created>
  <dcterms:modified xsi:type="dcterms:W3CDTF">2022-11-07T08:03:20Z</dcterms:modified>
</cp:coreProperties>
</file>