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496C-A8EB-7BCB-8BE5-2348361E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BA425-0B35-9E23-8D7A-A7AF28C3C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1B401-9F92-D9AC-C009-BD8E417D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6A70-D58E-B18B-F679-04EDAD90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9871-779C-9FF8-7C08-18C1C6D3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0E10-D6B9-66F2-E1DB-C650B2C9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C48D4-D281-E207-2318-D1D1D8B41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FAB5-87E2-D7B7-D872-388B9A92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6970-87B8-BFA3-24C6-B8096120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88C3-A510-8F52-A070-1502DCF4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33800-3206-182A-F11D-6F2FE6C7D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3522-8793-4089-FBB8-F14F291E4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72238-002C-084C-FCE6-2E7FA027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0963-A884-BFFD-9EF5-4680B06D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AF82-00CD-7FB0-8FD9-9FB471CB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F0E4-A016-9F27-2432-C5B700E3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0D1E-0131-18F0-3447-F29D8EC6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AA77-4EE9-ABBF-820A-1034F6D6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9675-9D9B-C414-C961-E29B3DAA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63586-E159-0ABC-0F3B-76CC7F2A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4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281D-4424-F28F-26BC-4C0E6F10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6970A-D50E-A14B-D942-1CA0C6C78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5FFA-A780-CB74-928B-33BF21A6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940F-4134-1C27-4668-3E52C25C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0C7E-DE75-A1FE-13D6-B8C989C9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25E-94C2-EC6D-9A5F-8D251FC1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6A54-0A3D-38F8-49DE-A0C61C665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F956-DB66-65F8-509B-B59B55BCA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34223-4117-2905-7030-585B8E32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F8FD6-19B5-F9F7-B1D4-03D3DCB1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461E-854C-7688-D6CB-BC2FE29D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CB10-BF78-675C-CDCD-761F374C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6B65D-4C54-175B-254D-04AB8510F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F18A9-665C-BFA0-8177-9CF1A35F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839A2-2211-D149-0401-1F3FD2F6A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27F62-39FF-1752-DB96-9351198E9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52CFB-4430-4670-95D3-2B7DBA36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1F45C-9D94-2913-0CD8-60BE1E6D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96059-2AA4-73DA-22CE-0554F932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296-B90D-117C-9808-E3CCA8ED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365CC-1C3C-586E-689D-F6CDDC75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A38B4-CF69-AA2D-8CB9-0F39A58C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D4150-C468-15E0-05A6-3853B14A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3FB9C-4613-7AEE-4335-BB46BEA8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2A193-2C36-2420-C1FA-371249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EE41B-7F8C-752B-AC47-6174F25F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0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0DDD-D3CB-E068-B9C4-16699854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73CB-CB22-3C2E-59B8-00F8B195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81293-D0B4-4A8C-1EAC-4D1AF771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1B510-72F6-8A29-628C-0214783D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7CD62-F08E-6E20-3FD1-D5D4F213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E5B85-896C-DCF3-C171-1BE511A7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3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C66B-F000-278C-09B2-678BE6C2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411F9-C469-58DA-30D3-D89F2AE11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2FF45-D35B-92AC-BA63-CD0709CC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8AC90-4A89-628C-8DBA-BB9FC1D3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0BDCE-7786-BF15-5FFC-A6C5D9B0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5DA31-8E99-1948-6E5D-B897D9AC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9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F029A-AB3A-9632-6F1F-501DBC67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09724-E530-EC19-EF32-FFDC1FD8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0A3D-7F45-B211-4E7A-DCDD075E1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65AA-ECAF-405F-AC7A-F78BC075DA3D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E484-2F13-E548-7AB8-08C512F5B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F0B7-410E-4A71-26A5-0F609D1E6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DC2D6-403C-4856-A001-666F5269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2496FC-9B77-DC7D-CF58-67560297E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4" y="0"/>
            <a:ext cx="97480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8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Williams, Ross</dc:creator>
  <cp:lastModifiedBy>Williams, Ross</cp:lastModifiedBy>
  <cp:revision>2</cp:revision>
  <dcterms:created xsi:type="dcterms:W3CDTF">2023-07-10T18:41:53Z</dcterms:created>
  <dcterms:modified xsi:type="dcterms:W3CDTF">2023-07-10T19:08:51Z</dcterms:modified>
</cp:coreProperties>
</file>