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0682-8488-414E-8AC3-5D0A18A9734F}" type="datetimeFigureOut">
              <a:rPr lang="en-US" smtClean="0"/>
              <a:t>22/06/2014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86DF-A60E-7A48-9D6B-B8E242D0F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5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0682-8488-414E-8AC3-5D0A18A9734F}" type="datetimeFigureOut">
              <a:rPr lang="en-US" smtClean="0"/>
              <a:t>22/06/2014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86DF-A60E-7A48-9D6B-B8E242D0F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2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0682-8488-414E-8AC3-5D0A18A9734F}" type="datetimeFigureOut">
              <a:rPr lang="en-US" smtClean="0"/>
              <a:t>22/06/2014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86DF-A60E-7A48-9D6B-B8E242D0F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0682-8488-414E-8AC3-5D0A18A9734F}" type="datetimeFigureOut">
              <a:rPr lang="en-US" smtClean="0"/>
              <a:t>22/06/2014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86DF-A60E-7A48-9D6B-B8E242D0F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1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0682-8488-414E-8AC3-5D0A18A9734F}" type="datetimeFigureOut">
              <a:rPr lang="en-US" smtClean="0"/>
              <a:t>22/06/2014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86DF-A60E-7A48-9D6B-B8E242D0F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4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0682-8488-414E-8AC3-5D0A18A9734F}" type="datetimeFigureOut">
              <a:rPr lang="en-US" smtClean="0"/>
              <a:t>22/06/2014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86DF-A60E-7A48-9D6B-B8E242D0F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07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0682-8488-414E-8AC3-5D0A18A9734F}" type="datetimeFigureOut">
              <a:rPr lang="en-US" smtClean="0"/>
              <a:t>22/06/2014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86DF-A60E-7A48-9D6B-B8E242D0F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2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0682-8488-414E-8AC3-5D0A18A9734F}" type="datetimeFigureOut">
              <a:rPr lang="en-US" smtClean="0"/>
              <a:t>22/06/2014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86DF-A60E-7A48-9D6B-B8E242D0F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3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0682-8488-414E-8AC3-5D0A18A9734F}" type="datetimeFigureOut">
              <a:rPr lang="en-US" smtClean="0"/>
              <a:t>22/06/2014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86DF-A60E-7A48-9D6B-B8E242D0F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4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0682-8488-414E-8AC3-5D0A18A9734F}" type="datetimeFigureOut">
              <a:rPr lang="en-US" smtClean="0"/>
              <a:t>22/06/2014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86DF-A60E-7A48-9D6B-B8E242D0F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2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0682-8488-414E-8AC3-5D0A18A9734F}" type="datetimeFigureOut">
              <a:rPr lang="en-US" smtClean="0"/>
              <a:t>22/06/2014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86DF-A60E-7A48-9D6B-B8E242D0F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9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60682-8488-414E-8AC3-5D0A18A9734F}" type="datetimeFigureOut">
              <a:rPr lang="en-US" smtClean="0"/>
              <a:t>22/06/2014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E86DF-A60E-7A48-9D6B-B8E242D0F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4761" y="371431"/>
            <a:ext cx="7559599" cy="9345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4761" y="1114294"/>
            <a:ext cx="898527" cy="1917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Home</a:t>
            </a:r>
            <a:endParaRPr lang="en-US" sz="1250" dirty="0"/>
          </a:p>
        </p:txBody>
      </p:sp>
      <p:sp>
        <p:nvSpPr>
          <p:cNvPr id="6" name="Rectangle 5"/>
          <p:cNvSpPr/>
          <p:nvPr/>
        </p:nvSpPr>
        <p:spPr>
          <a:xfrm>
            <a:off x="1661224" y="1122914"/>
            <a:ext cx="898527" cy="1917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About</a:t>
            </a:r>
            <a:endParaRPr lang="en-US" sz="1250" dirty="0"/>
          </a:p>
        </p:txBody>
      </p:sp>
      <p:sp>
        <p:nvSpPr>
          <p:cNvPr id="7" name="Rectangle 6"/>
          <p:cNvSpPr/>
          <p:nvPr/>
        </p:nvSpPr>
        <p:spPr>
          <a:xfrm>
            <a:off x="2559751" y="1122914"/>
            <a:ext cx="898527" cy="1917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Contact Us</a:t>
            </a:r>
            <a:endParaRPr lang="en-US" sz="1250" dirty="0"/>
          </a:p>
        </p:txBody>
      </p:sp>
      <p:sp>
        <p:nvSpPr>
          <p:cNvPr id="8" name="Rectangle 7"/>
          <p:cNvSpPr/>
          <p:nvPr/>
        </p:nvSpPr>
        <p:spPr>
          <a:xfrm>
            <a:off x="3458278" y="1122914"/>
            <a:ext cx="898527" cy="1917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News</a:t>
            </a:r>
            <a:endParaRPr lang="en-US" sz="1250" dirty="0"/>
          </a:p>
        </p:txBody>
      </p:sp>
      <p:sp>
        <p:nvSpPr>
          <p:cNvPr id="9" name="Oval 8"/>
          <p:cNvSpPr/>
          <p:nvPr/>
        </p:nvSpPr>
        <p:spPr>
          <a:xfrm>
            <a:off x="3701927" y="467283"/>
            <a:ext cx="1653288" cy="4471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4760" y="1314620"/>
            <a:ext cx="7559600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/>
          <p:cNvSpPr/>
          <p:nvPr/>
        </p:nvSpPr>
        <p:spPr>
          <a:xfrm>
            <a:off x="754760" y="1314620"/>
            <a:ext cx="1066253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Groups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821013" y="1314620"/>
            <a:ext cx="1066253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Groups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2887266" y="1317981"/>
            <a:ext cx="1066253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Groups	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965499" y="1317981"/>
            <a:ext cx="1066253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Groups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5043732" y="1309793"/>
            <a:ext cx="1066253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Groups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6133945" y="1309793"/>
            <a:ext cx="1066253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Groups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7224158" y="1309793"/>
            <a:ext cx="1066253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Groups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754760" y="1759405"/>
            <a:ext cx="7559599" cy="44590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32010" y="2060843"/>
            <a:ext cx="4188112" cy="1341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Slider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485563" y="3846110"/>
            <a:ext cx="1090061" cy="1377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of top selling products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50868" y="5643359"/>
            <a:ext cx="7563492" cy="5549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218827" y="3842744"/>
            <a:ext cx="1090061" cy="1377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of top selling products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810184" y="3846110"/>
            <a:ext cx="1090061" cy="1377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of top selling products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404477" y="3842744"/>
            <a:ext cx="1090061" cy="1377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of top selling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18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43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Ryan Oo Billionaire's Club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Oo</dc:creator>
  <cp:lastModifiedBy>Ryan Oo</cp:lastModifiedBy>
  <cp:revision>2</cp:revision>
  <dcterms:created xsi:type="dcterms:W3CDTF">2014-06-22T00:34:13Z</dcterms:created>
  <dcterms:modified xsi:type="dcterms:W3CDTF">2014-06-22T00:49:15Z</dcterms:modified>
</cp:coreProperties>
</file>