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BB49C-06E7-C743-9ECC-19D177BED18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1354F-83AB-7C48-B6C6-BE33BCA3B873}">
      <dgm:prSet phldrT="[Text]"/>
      <dgm:spPr/>
      <dgm:t>
        <a:bodyPr/>
        <a:lstStyle/>
        <a:p>
          <a:r>
            <a:rPr lang="en-US" dirty="0" smtClean="0"/>
            <a:t>Broken Hill Surf Shop</a:t>
          </a:r>
          <a:endParaRPr lang="en-US" dirty="0"/>
        </a:p>
      </dgm:t>
    </dgm:pt>
    <dgm:pt modelId="{A55AD1FB-F276-484A-842B-C3BE3CD3EB9A}" type="parTrans" cxnId="{91B75766-2D52-4745-9627-8A3FCF3F35D3}">
      <dgm:prSet/>
      <dgm:spPr/>
      <dgm:t>
        <a:bodyPr/>
        <a:lstStyle/>
        <a:p>
          <a:endParaRPr lang="en-US"/>
        </a:p>
      </dgm:t>
    </dgm:pt>
    <dgm:pt modelId="{B30E2611-6A8E-C94A-BA5E-3ABB21F30CAF}" type="sibTrans" cxnId="{91B75766-2D52-4745-9627-8A3FCF3F35D3}">
      <dgm:prSet/>
      <dgm:spPr/>
      <dgm:t>
        <a:bodyPr/>
        <a:lstStyle/>
        <a:p>
          <a:endParaRPr lang="en-US"/>
        </a:p>
      </dgm:t>
    </dgm:pt>
    <dgm:pt modelId="{8CCF1D6F-DBB4-C74E-9AB5-964F8A562925}">
      <dgm:prSet phldrT="[Text]"/>
      <dgm:spPr/>
      <dgm:t>
        <a:bodyPr/>
        <a:lstStyle/>
        <a:p>
          <a:r>
            <a:rPr lang="en-US" dirty="0" smtClean="0"/>
            <a:t>Manage Stock</a:t>
          </a:r>
          <a:endParaRPr lang="en-US" dirty="0"/>
        </a:p>
      </dgm:t>
    </dgm:pt>
    <dgm:pt modelId="{99C2936A-FD87-4C4A-8677-00B13DC95F2D}" type="parTrans" cxnId="{5D809262-5B6C-F74C-B210-1CA93E372F81}">
      <dgm:prSet/>
      <dgm:spPr/>
      <dgm:t>
        <a:bodyPr/>
        <a:lstStyle/>
        <a:p>
          <a:endParaRPr lang="en-US"/>
        </a:p>
      </dgm:t>
    </dgm:pt>
    <dgm:pt modelId="{76C1FCA2-B9D2-C445-965A-FC200B6E5E6D}" type="sibTrans" cxnId="{5D809262-5B6C-F74C-B210-1CA93E372F81}">
      <dgm:prSet/>
      <dgm:spPr/>
      <dgm:t>
        <a:bodyPr/>
        <a:lstStyle/>
        <a:p>
          <a:endParaRPr lang="en-US"/>
        </a:p>
      </dgm:t>
    </dgm:pt>
    <dgm:pt modelId="{EAA5C238-C21A-424E-AF14-830139D61D6A}">
      <dgm:prSet phldrT="[Text]"/>
      <dgm:spPr/>
      <dgm:t>
        <a:bodyPr/>
        <a:lstStyle/>
        <a:p>
          <a:r>
            <a:rPr lang="en-US" dirty="0" smtClean="0"/>
            <a:t>Perform Reporting</a:t>
          </a:r>
          <a:endParaRPr lang="en-US" dirty="0"/>
        </a:p>
      </dgm:t>
    </dgm:pt>
    <dgm:pt modelId="{925AB10C-7A54-0A4F-9FAA-1325EB92DE6F}" type="parTrans" cxnId="{5B6017E1-55FB-C54C-A1DE-180F9F783639}">
      <dgm:prSet/>
      <dgm:spPr/>
      <dgm:t>
        <a:bodyPr/>
        <a:lstStyle/>
        <a:p>
          <a:endParaRPr lang="en-US"/>
        </a:p>
      </dgm:t>
    </dgm:pt>
    <dgm:pt modelId="{D95B9C56-FDD3-3B45-ABEC-0A8375393D96}" type="sibTrans" cxnId="{5B6017E1-55FB-C54C-A1DE-180F9F783639}">
      <dgm:prSet/>
      <dgm:spPr/>
      <dgm:t>
        <a:bodyPr/>
        <a:lstStyle/>
        <a:p>
          <a:endParaRPr lang="en-US"/>
        </a:p>
      </dgm:t>
    </dgm:pt>
    <dgm:pt modelId="{1D2EAD8F-B02A-0047-9F5D-9FE5314ACC07}">
      <dgm:prSet phldrT="[Text]"/>
      <dgm:spPr/>
      <dgm:t>
        <a:bodyPr/>
        <a:lstStyle/>
        <a:p>
          <a:r>
            <a:rPr lang="en-US" dirty="0" smtClean="0"/>
            <a:t>Manage Employees</a:t>
          </a:r>
          <a:endParaRPr lang="en-US" dirty="0"/>
        </a:p>
      </dgm:t>
    </dgm:pt>
    <dgm:pt modelId="{F131D764-413F-F84B-9D28-49C87B0A831D}" type="parTrans" cxnId="{C920A4B1-1843-2E46-93C4-E738FD5788F9}">
      <dgm:prSet/>
      <dgm:spPr/>
      <dgm:t>
        <a:bodyPr/>
        <a:lstStyle/>
        <a:p>
          <a:endParaRPr lang="en-US"/>
        </a:p>
      </dgm:t>
    </dgm:pt>
    <dgm:pt modelId="{EA272868-0F29-8247-A5B2-F1EAAD2A079F}" type="sibTrans" cxnId="{C920A4B1-1843-2E46-93C4-E738FD5788F9}">
      <dgm:prSet/>
      <dgm:spPr/>
      <dgm:t>
        <a:bodyPr/>
        <a:lstStyle/>
        <a:p>
          <a:endParaRPr lang="en-US"/>
        </a:p>
      </dgm:t>
    </dgm:pt>
    <dgm:pt modelId="{0A509444-B91C-4747-9426-58B87FCB063C}">
      <dgm:prSet phldrT="[Text]"/>
      <dgm:spPr/>
      <dgm:t>
        <a:bodyPr/>
        <a:lstStyle/>
        <a:p>
          <a:r>
            <a:rPr lang="en-US" dirty="0" smtClean="0"/>
            <a:t>Customer Online Shopping</a:t>
          </a:r>
          <a:endParaRPr lang="en-US" dirty="0"/>
        </a:p>
      </dgm:t>
    </dgm:pt>
    <dgm:pt modelId="{7FC71A6D-F376-2D4D-B66F-782D78E9A49C}" type="sibTrans" cxnId="{BBA68ABD-3E34-9A44-9950-AC401572F0AA}">
      <dgm:prSet/>
      <dgm:spPr/>
      <dgm:t>
        <a:bodyPr/>
        <a:lstStyle/>
        <a:p>
          <a:endParaRPr lang="en-US"/>
        </a:p>
      </dgm:t>
    </dgm:pt>
    <dgm:pt modelId="{56A66734-514E-6540-B3CA-060CA219CF50}" type="parTrans" cxnId="{BBA68ABD-3E34-9A44-9950-AC401572F0AA}">
      <dgm:prSet/>
      <dgm:spPr/>
      <dgm:t>
        <a:bodyPr/>
        <a:lstStyle/>
        <a:p>
          <a:endParaRPr lang="en-US"/>
        </a:p>
      </dgm:t>
    </dgm:pt>
    <dgm:pt modelId="{52185C69-3E12-F449-A8A7-1E9DECF621D5}" type="asst">
      <dgm:prSet/>
      <dgm:spPr/>
      <dgm:t>
        <a:bodyPr/>
        <a:lstStyle/>
        <a:p>
          <a:r>
            <a:rPr lang="en-US" dirty="0" smtClean="0"/>
            <a:t>View Products</a:t>
          </a:r>
          <a:endParaRPr lang="en-US" dirty="0"/>
        </a:p>
      </dgm:t>
    </dgm:pt>
    <dgm:pt modelId="{D3057A5B-B05C-A74D-81F7-BF8EDDEA0A1B}" type="parTrans" cxnId="{406C2C70-DE7F-584A-9B1B-83ECA236397E}">
      <dgm:prSet/>
      <dgm:spPr/>
      <dgm:t>
        <a:bodyPr/>
        <a:lstStyle/>
        <a:p>
          <a:endParaRPr lang="en-US"/>
        </a:p>
      </dgm:t>
    </dgm:pt>
    <dgm:pt modelId="{FF5B0B2D-7FD1-C946-B277-37715E9E0233}" type="sibTrans" cxnId="{406C2C70-DE7F-584A-9B1B-83ECA236397E}">
      <dgm:prSet/>
      <dgm:spPr/>
      <dgm:t>
        <a:bodyPr/>
        <a:lstStyle/>
        <a:p>
          <a:endParaRPr lang="en-US"/>
        </a:p>
      </dgm:t>
    </dgm:pt>
    <dgm:pt modelId="{988468AB-76F6-594C-86B4-F04D160CF31A}" type="asst">
      <dgm:prSet/>
      <dgm:spPr/>
      <dgm:t>
        <a:bodyPr/>
        <a:lstStyle/>
        <a:p>
          <a:r>
            <a:rPr lang="en-US" dirty="0" smtClean="0"/>
            <a:t>Compare Products</a:t>
          </a:r>
          <a:endParaRPr lang="en-US" dirty="0"/>
        </a:p>
      </dgm:t>
    </dgm:pt>
    <dgm:pt modelId="{B121EFF0-2F80-FE44-B97D-9ADFDB0BF8A0}" type="parTrans" cxnId="{F3D5A863-49FA-904E-8B5E-E880843B2447}">
      <dgm:prSet/>
      <dgm:spPr/>
      <dgm:t>
        <a:bodyPr/>
        <a:lstStyle/>
        <a:p>
          <a:endParaRPr lang="en-US"/>
        </a:p>
      </dgm:t>
    </dgm:pt>
    <dgm:pt modelId="{22AC9373-1C45-BA47-87E1-1DE8F2D3F015}" type="sibTrans" cxnId="{F3D5A863-49FA-904E-8B5E-E880843B2447}">
      <dgm:prSet/>
      <dgm:spPr/>
      <dgm:t>
        <a:bodyPr/>
        <a:lstStyle/>
        <a:p>
          <a:endParaRPr lang="en-US"/>
        </a:p>
      </dgm:t>
    </dgm:pt>
    <dgm:pt modelId="{89095C0A-8CD6-7B4D-8C51-2D489653B873}" type="asst">
      <dgm:prSet/>
      <dgm:spPr/>
      <dgm:t>
        <a:bodyPr/>
        <a:lstStyle/>
        <a:p>
          <a:r>
            <a:rPr lang="en-US" dirty="0" smtClean="0"/>
            <a:t>Buy Product</a:t>
          </a:r>
          <a:endParaRPr lang="en-US" dirty="0"/>
        </a:p>
      </dgm:t>
    </dgm:pt>
    <dgm:pt modelId="{392717F4-3B9D-B047-8B31-799722857A29}" type="parTrans" cxnId="{30DEDC5B-3878-7846-8915-69E82941B2B1}">
      <dgm:prSet/>
      <dgm:spPr/>
      <dgm:t>
        <a:bodyPr/>
        <a:lstStyle/>
        <a:p>
          <a:endParaRPr lang="en-US"/>
        </a:p>
      </dgm:t>
    </dgm:pt>
    <dgm:pt modelId="{ADC54507-7F1C-EC42-8E1A-E45D7761BB88}" type="sibTrans" cxnId="{30DEDC5B-3878-7846-8915-69E82941B2B1}">
      <dgm:prSet/>
      <dgm:spPr/>
      <dgm:t>
        <a:bodyPr/>
        <a:lstStyle/>
        <a:p>
          <a:endParaRPr lang="en-US"/>
        </a:p>
      </dgm:t>
    </dgm:pt>
    <dgm:pt modelId="{4D7DD1E1-A45E-E74D-81FD-CA1633013B27}" type="asst">
      <dgm:prSet/>
      <dgm:spPr/>
      <dgm:t>
        <a:bodyPr/>
        <a:lstStyle/>
        <a:p>
          <a:r>
            <a:rPr lang="en-US" dirty="0" smtClean="0"/>
            <a:t>Pay for Purchase</a:t>
          </a:r>
          <a:endParaRPr lang="en-US" dirty="0"/>
        </a:p>
      </dgm:t>
    </dgm:pt>
    <dgm:pt modelId="{460721C8-31E8-F64D-9C07-A9F72A768F95}" type="parTrans" cxnId="{7E709EE9-ACBE-5149-8CD6-3B50B51E8D99}">
      <dgm:prSet/>
      <dgm:spPr/>
      <dgm:t>
        <a:bodyPr/>
        <a:lstStyle/>
        <a:p>
          <a:endParaRPr lang="en-US"/>
        </a:p>
      </dgm:t>
    </dgm:pt>
    <dgm:pt modelId="{E4EFACEB-932E-924A-8DA1-47B9606D66F9}" type="sibTrans" cxnId="{7E709EE9-ACBE-5149-8CD6-3B50B51E8D99}">
      <dgm:prSet/>
      <dgm:spPr/>
      <dgm:t>
        <a:bodyPr/>
        <a:lstStyle/>
        <a:p>
          <a:endParaRPr lang="en-US"/>
        </a:p>
      </dgm:t>
    </dgm:pt>
    <dgm:pt modelId="{BDDF30EE-712E-1C4D-B3FD-21DF72C546C7}" type="asst">
      <dgm:prSet/>
      <dgm:spPr/>
      <dgm:t>
        <a:bodyPr/>
        <a:lstStyle/>
        <a:p>
          <a:r>
            <a:rPr lang="en-US" dirty="0" smtClean="0"/>
            <a:t>Deliver Products</a:t>
          </a:r>
          <a:endParaRPr lang="en-US" dirty="0"/>
        </a:p>
      </dgm:t>
    </dgm:pt>
    <dgm:pt modelId="{F2744BD9-DE39-A346-B5D4-0B3D2DC0EF14}" type="parTrans" cxnId="{E11E1504-7162-D140-96AB-842C6D01278E}">
      <dgm:prSet/>
      <dgm:spPr/>
      <dgm:t>
        <a:bodyPr/>
        <a:lstStyle/>
        <a:p>
          <a:endParaRPr lang="en-US"/>
        </a:p>
      </dgm:t>
    </dgm:pt>
    <dgm:pt modelId="{F403A473-92F9-8149-9EEB-3FC962258A8F}" type="sibTrans" cxnId="{E11E1504-7162-D140-96AB-842C6D01278E}">
      <dgm:prSet/>
      <dgm:spPr/>
      <dgm:t>
        <a:bodyPr/>
        <a:lstStyle/>
        <a:p>
          <a:endParaRPr lang="en-US"/>
        </a:p>
      </dgm:t>
    </dgm:pt>
    <dgm:pt modelId="{A07285C8-013F-A745-8854-382635BACB8D}" type="asst">
      <dgm:prSet/>
      <dgm:spPr/>
      <dgm:t>
        <a:bodyPr/>
        <a:lstStyle/>
        <a:p>
          <a:r>
            <a:rPr lang="en-US" dirty="0" smtClean="0"/>
            <a:t>Check Stock</a:t>
          </a:r>
          <a:endParaRPr lang="en-US" dirty="0"/>
        </a:p>
      </dgm:t>
    </dgm:pt>
    <dgm:pt modelId="{49CCCF75-9D32-3C4A-B0F8-A384BCA68CAF}" type="parTrans" cxnId="{C8D62DFC-50AF-A943-B806-0CB9D8F33A3D}">
      <dgm:prSet/>
      <dgm:spPr/>
      <dgm:t>
        <a:bodyPr/>
        <a:lstStyle/>
        <a:p>
          <a:endParaRPr lang="en-US"/>
        </a:p>
      </dgm:t>
    </dgm:pt>
    <dgm:pt modelId="{B4CFA34C-F5D1-3849-AA35-C36DCC614BEE}" type="sibTrans" cxnId="{C8D62DFC-50AF-A943-B806-0CB9D8F33A3D}">
      <dgm:prSet/>
      <dgm:spPr/>
      <dgm:t>
        <a:bodyPr/>
        <a:lstStyle/>
        <a:p>
          <a:endParaRPr lang="en-US"/>
        </a:p>
      </dgm:t>
    </dgm:pt>
    <dgm:pt modelId="{47E0B7C7-5F35-A04E-BEA1-7BE2D2334400}" type="asst">
      <dgm:prSet/>
      <dgm:spPr/>
      <dgm:t>
        <a:bodyPr/>
        <a:lstStyle/>
        <a:p>
          <a:r>
            <a:rPr lang="en-US" dirty="0" smtClean="0"/>
            <a:t>Order Stock</a:t>
          </a:r>
          <a:endParaRPr lang="en-US" dirty="0"/>
        </a:p>
      </dgm:t>
    </dgm:pt>
    <dgm:pt modelId="{C25B832B-E18D-EE46-83DB-6DAD01E9FC06}" type="parTrans" cxnId="{0FA975F0-2656-2E48-A6CE-387EA6F667B2}">
      <dgm:prSet/>
      <dgm:spPr/>
      <dgm:t>
        <a:bodyPr/>
        <a:lstStyle/>
        <a:p>
          <a:endParaRPr lang="en-US"/>
        </a:p>
      </dgm:t>
    </dgm:pt>
    <dgm:pt modelId="{DE340868-AB35-9A45-B733-A270AE985E66}" type="sibTrans" cxnId="{0FA975F0-2656-2E48-A6CE-387EA6F667B2}">
      <dgm:prSet/>
      <dgm:spPr/>
      <dgm:t>
        <a:bodyPr/>
        <a:lstStyle/>
        <a:p>
          <a:endParaRPr lang="en-US"/>
        </a:p>
      </dgm:t>
    </dgm:pt>
    <dgm:pt modelId="{FDD5F72E-E80E-8B43-9424-56FCEF4DC9DF}" type="asst">
      <dgm:prSet/>
      <dgm:spPr/>
      <dgm:t>
        <a:bodyPr/>
        <a:lstStyle/>
        <a:p>
          <a:r>
            <a:rPr lang="en-US" dirty="0" smtClean="0"/>
            <a:t>Change Stock Details</a:t>
          </a:r>
          <a:endParaRPr lang="en-US" dirty="0"/>
        </a:p>
      </dgm:t>
    </dgm:pt>
    <dgm:pt modelId="{6AB62616-FEBB-9E40-9E07-6C03BA81A1C4}" type="parTrans" cxnId="{38235BCC-37D1-CC4F-A859-3AF2CC01D6DC}">
      <dgm:prSet/>
      <dgm:spPr/>
      <dgm:t>
        <a:bodyPr/>
        <a:lstStyle/>
        <a:p>
          <a:endParaRPr lang="en-US"/>
        </a:p>
      </dgm:t>
    </dgm:pt>
    <dgm:pt modelId="{B265A283-7D42-3B4E-B8E9-D708C4B97169}" type="sibTrans" cxnId="{38235BCC-37D1-CC4F-A859-3AF2CC01D6DC}">
      <dgm:prSet/>
      <dgm:spPr/>
      <dgm:t>
        <a:bodyPr/>
        <a:lstStyle/>
        <a:p>
          <a:endParaRPr lang="en-US"/>
        </a:p>
      </dgm:t>
    </dgm:pt>
    <dgm:pt modelId="{CC593D37-EC38-A346-B440-35D37288F68A}" type="asst">
      <dgm:prSet/>
      <dgm:spPr/>
      <dgm:t>
        <a:bodyPr/>
        <a:lstStyle/>
        <a:p>
          <a:r>
            <a:rPr lang="en-US" dirty="0" smtClean="0"/>
            <a:t>Add Stock</a:t>
          </a:r>
          <a:endParaRPr lang="en-US" dirty="0"/>
        </a:p>
      </dgm:t>
    </dgm:pt>
    <dgm:pt modelId="{953E3540-9964-9A41-BA54-4C674FF27614}" type="parTrans" cxnId="{780F798C-9640-C149-AC73-27DFFC5EA3CD}">
      <dgm:prSet/>
      <dgm:spPr/>
      <dgm:t>
        <a:bodyPr/>
        <a:lstStyle/>
        <a:p>
          <a:endParaRPr lang="en-US"/>
        </a:p>
      </dgm:t>
    </dgm:pt>
    <dgm:pt modelId="{D2027425-5E2D-984B-B174-77F14AFAF7D7}" type="sibTrans" cxnId="{780F798C-9640-C149-AC73-27DFFC5EA3CD}">
      <dgm:prSet/>
      <dgm:spPr/>
      <dgm:t>
        <a:bodyPr/>
        <a:lstStyle/>
        <a:p>
          <a:endParaRPr lang="en-US"/>
        </a:p>
      </dgm:t>
    </dgm:pt>
    <dgm:pt modelId="{4FD6044C-2538-4A4E-AA43-0BD886A297E5}" type="asst">
      <dgm:prSet/>
      <dgm:spPr/>
      <dgm:t>
        <a:bodyPr/>
        <a:lstStyle/>
        <a:p>
          <a:r>
            <a:rPr lang="en-US" dirty="0" smtClean="0"/>
            <a:t>Subtract Stock</a:t>
          </a:r>
          <a:endParaRPr lang="en-US" dirty="0"/>
        </a:p>
      </dgm:t>
    </dgm:pt>
    <dgm:pt modelId="{5B214FD1-451F-F245-ADFB-79492E883BBA}" type="parTrans" cxnId="{18A7DBBD-91E4-5748-9D35-D11BC54CFE17}">
      <dgm:prSet/>
      <dgm:spPr/>
      <dgm:t>
        <a:bodyPr/>
        <a:lstStyle/>
        <a:p>
          <a:endParaRPr lang="en-US"/>
        </a:p>
      </dgm:t>
    </dgm:pt>
    <dgm:pt modelId="{BFCFE2BC-D43F-EE4D-BDEC-9AA6702F711F}" type="sibTrans" cxnId="{18A7DBBD-91E4-5748-9D35-D11BC54CFE17}">
      <dgm:prSet/>
      <dgm:spPr/>
      <dgm:t>
        <a:bodyPr/>
        <a:lstStyle/>
        <a:p>
          <a:endParaRPr lang="en-US"/>
        </a:p>
      </dgm:t>
    </dgm:pt>
    <dgm:pt modelId="{4997D6C8-D0A5-2C40-9228-59CC8939D5BE}" type="asst">
      <dgm:prSet/>
      <dgm:spPr/>
      <dgm:t>
        <a:bodyPr/>
        <a:lstStyle/>
        <a:p>
          <a:r>
            <a:rPr lang="en-US" dirty="0" smtClean="0"/>
            <a:t>Get Product Details</a:t>
          </a:r>
          <a:endParaRPr lang="en-US" dirty="0"/>
        </a:p>
      </dgm:t>
    </dgm:pt>
    <dgm:pt modelId="{A3C000F7-C193-564A-A1F2-7891A5F8F337}" type="parTrans" cxnId="{06B072A7-D82F-8147-A801-F84B8FBFDFF8}">
      <dgm:prSet/>
      <dgm:spPr/>
      <dgm:t>
        <a:bodyPr/>
        <a:lstStyle/>
        <a:p>
          <a:endParaRPr lang="en-US"/>
        </a:p>
      </dgm:t>
    </dgm:pt>
    <dgm:pt modelId="{66A9EA45-A16C-084B-8235-C9FE5005B407}" type="sibTrans" cxnId="{06B072A7-D82F-8147-A801-F84B8FBFDFF8}">
      <dgm:prSet/>
      <dgm:spPr/>
      <dgm:t>
        <a:bodyPr/>
        <a:lstStyle/>
        <a:p>
          <a:endParaRPr lang="en-US"/>
        </a:p>
      </dgm:t>
    </dgm:pt>
    <dgm:pt modelId="{F4C58547-CFA6-3644-8DCE-878016B0754D}" type="asst">
      <dgm:prSet/>
      <dgm:spPr/>
      <dgm:t>
        <a:bodyPr/>
        <a:lstStyle/>
        <a:p>
          <a:r>
            <a:rPr lang="en-US" dirty="0" smtClean="0"/>
            <a:t>Display Product Details</a:t>
          </a:r>
          <a:endParaRPr lang="en-US" dirty="0"/>
        </a:p>
      </dgm:t>
    </dgm:pt>
    <dgm:pt modelId="{3FDD08E7-DCB0-7546-8060-B4EAE74FE362}" type="parTrans" cxnId="{322D0A07-441C-B747-8D94-48330330DFA8}">
      <dgm:prSet/>
      <dgm:spPr/>
      <dgm:t>
        <a:bodyPr/>
        <a:lstStyle/>
        <a:p>
          <a:endParaRPr lang="en-US"/>
        </a:p>
      </dgm:t>
    </dgm:pt>
    <dgm:pt modelId="{C5923D41-F0C2-0E43-8BF1-B9D175C5DC26}" type="sibTrans" cxnId="{322D0A07-441C-B747-8D94-48330330DFA8}">
      <dgm:prSet/>
      <dgm:spPr/>
      <dgm:t>
        <a:bodyPr/>
        <a:lstStyle/>
        <a:p>
          <a:endParaRPr lang="en-US"/>
        </a:p>
      </dgm:t>
    </dgm:pt>
    <dgm:pt modelId="{8F572ED9-37A7-8346-AAC2-909DE47CDFFE}" type="asst">
      <dgm:prSet/>
      <dgm:spPr/>
      <dgm:t>
        <a:bodyPr/>
        <a:lstStyle/>
        <a:p>
          <a:r>
            <a:rPr lang="en-US" dirty="0" smtClean="0"/>
            <a:t>Pay by Credit Card</a:t>
          </a:r>
          <a:endParaRPr lang="en-US" dirty="0"/>
        </a:p>
      </dgm:t>
    </dgm:pt>
    <dgm:pt modelId="{C18CB32C-1F5B-384E-8ABD-2B770EA4E07F}" type="parTrans" cxnId="{F450FD95-C70B-5944-BB70-D3D938ADB5C8}">
      <dgm:prSet/>
      <dgm:spPr/>
      <dgm:t>
        <a:bodyPr/>
        <a:lstStyle/>
        <a:p>
          <a:endParaRPr lang="en-US"/>
        </a:p>
      </dgm:t>
    </dgm:pt>
    <dgm:pt modelId="{E43EA528-D01C-1143-8AC1-7C8D5A68A9FF}" type="sibTrans" cxnId="{F450FD95-C70B-5944-BB70-D3D938ADB5C8}">
      <dgm:prSet/>
      <dgm:spPr/>
      <dgm:t>
        <a:bodyPr/>
        <a:lstStyle/>
        <a:p>
          <a:endParaRPr lang="en-US"/>
        </a:p>
      </dgm:t>
    </dgm:pt>
    <dgm:pt modelId="{5DD1E0B0-CBB8-E746-AE6F-E05EA4A6FD8F}" type="asst">
      <dgm:prSet/>
      <dgm:spPr/>
      <dgm:t>
        <a:bodyPr/>
        <a:lstStyle/>
        <a:p>
          <a:r>
            <a:rPr lang="en-US" dirty="0" smtClean="0"/>
            <a:t>Pay by </a:t>
          </a:r>
          <a:r>
            <a:rPr lang="en-US" dirty="0" err="1" smtClean="0"/>
            <a:t>BPay</a:t>
          </a:r>
          <a:endParaRPr lang="en-US" dirty="0"/>
        </a:p>
      </dgm:t>
    </dgm:pt>
    <dgm:pt modelId="{77C825DA-4A3F-BC42-82C7-4C6CA688CE1E}" type="parTrans" cxnId="{8A2E0A29-7D64-8649-BC1B-B284D910955C}">
      <dgm:prSet/>
      <dgm:spPr/>
      <dgm:t>
        <a:bodyPr/>
        <a:lstStyle/>
        <a:p>
          <a:endParaRPr lang="en-US"/>
        </a:p>
      </dgm:t>
    </dgm:pt>
    <dgm:pt modelId="{12B57AC1-0593-0247-A719-109CE770FB04}" type="sibTrans" cxnId="{8A2E0A29-7D64-8649-BC1B-B284D910955C}">
      <dgm:prSet/>
      <dgm:spPr/>
      <dgm:t>
        <a:bodyPr/>
        <a:lstStyle/>
        <a:p>
          <a:endParaRPr lang="en-US"/>
        </a:p>
      </dgm:t>
    </dgm:pt>
    <dgm:pt modelId="{B5E7356A-3E76-8D40-AF01-1DD5E36688E9}" type="asst">
      <dgm:prSet/>
      <dgm:spPr/>
      <dgm:t>
        <a:bodyPr/>
        <a:lstStyle/>
        <a:p>
          <a:r>
            <a:rPr lang="en-US" dirty="0" smtClean="0"/>
            <a:t>Get total Price</a:t>
          </a:r>
          <a:endParaRPr lang="en-US" dirty="0"/>
        </a:p>
      </dgm:t>
    </dgm:pt>
    <dgm:pt modelId="{F8FE8887-98AD-1C47-BF9C-5C485C691DDE}" type="parTrans" cxnId="{939B183B-B680-5242-BA0B-C23AA1ADA365}">
      <dgm:prSet/>
      <dgm:spPr/>
      <dgm:t>
        <a:bodyPr/>
        <a:lstStyle/>
        <a:p>
          <a:endParaRPr lang="en-US"/>
        </a:p>
      </dgm:t>
    </dgm:pt>
    <dgm:pt modelId="{70BDB292-4F28-BA41-BBCB-13AB81B87F41}" type="sibTrans" cxnId="{939B183B-B680-5242-BA0B-C23AA1ADA365}">
      <dgm:prSet/>
      <dgm:spPr/>
      <dgm:t>
        <a:bodyPr/>
        <a:lstStyle/>
        <a:p>
          <a:endParaRPr lang="en-US"/>
        </a:p>
      </dgm:t>
    </dgm:pt>
    <dgm:pt modelId="{A1930270-3CD1-5B45-BEBF-B8248CE39DD6}" type="asst">
      <dgm:prSet/>
      <dgm:spPr/>
      <dgm:t>
        <a:bodyPr/>
        <a:lstStyle/>
        <a:p>
          <a:r>
            <a:rPr lang="en-US" dirty="0" smtClean="0"/>
            <a:t>Type of Credit Card</a:t>
          </a:r>
          <a:endParaRPr lang="en-US" dirty="0"/>
        </a:p>
      </dgm:t>
    </dgm:pt>
    <dgm:pt modelId="{2D3622F9-FFD5-8C4A-8392-F59BC052E257}" type="parTrans" cxnId="{AE5D9E60-4DF8-3D49-ABBD-96F18F466388}">
      <dgm:prSet/>
      <dgm:spPr/>
      <dgm:t>
        <a:bodyPr/>
        <a:lstStyle/>
        <a:p>
          <a:endParaRPr lang="en-US"/>
        </a:p>
      </dgm:t>
    </dgm:pt>
    <dgm:pt modelId="{520F2B86-6B7D-7A4E-BB69-678AA0C21C22}" type="sibTrans" cxnId="{AE5D9E60-4DF8-3D49-ABBD-96F18F466388}">
      <dgm:prSet/>
      <dgm:spPr/>
      <dgm:t>
        <a:bodyPr/>
        <a:lstStyle/>
        <a:p>
          <a:endParaRPr lang="en-US"/>
        </a:p>
      </dgm:t>
    </dgm:pt>
    <dgm:pt modelId="{164E409F-2D02-A84E-B947-B216162999F1}" type="asst">
      <dgm:prSet/>
      <dgm:spPr/>
      <dgm:t>
        <a:bodyPr/>
        <a:lstStyle/>
        <a:p>
          <a:r>
            <a:rPr lang="en-US" dirty="0" smtClean="0"/>
            <a:t>Get card details</a:t>
          </a:r>
          <a:endParaRPr lang="en-US" dirty="0"/>
        </a:p>
      </dgm:t>
    </dgm:pt>
    <dgm:pt modelId="{7B94E38A-1F10-CA4C-AEA2-717246ECB4CA}" type="parTrans" cxnId="{0FCA6FA5-921A-7D44-8CC4-5699DB95001C}">
      <dgm:prSet/>
      <dgm:spPr/>
      <dgm:t>
        <a:bodyPr/>
        <a:lstStyle/>
        <a:p>
          <a:endParaRPr lang="en-US"/>
        </a:p>
      </dgm:t>
    </dgm:pt>
    <dgm:pt modelId="{21F6A5D1-CC7B-EE45-A0FA-049C20259668}" type="sibTrans" cxnId="{0FCA6FA5-921A-7D44-8CC4-5699DB95001C}">
      <dgm:prSet/>
      <dgm:spPr/>
      <dgm:t>
        <a:bodyPr/>
        <a:lstStyle/>
        <a:p>
          <a:endParaRPr lang="en-US"/>
        </a:p>
      </dgm:t>
    </dgm:pt>
    <dgm:pt modelId="{76AC6FA5-E066-3B46-AB8D-8F616BB98531}" type="asst">
      <dgm:prSet/>
      <dgm:spPr/>
      <dgm:t>
        <a:bodyPr/>
        <a:lstStyle/>
        <a:p>
          <a:r>
            <a:rPr lang="en-US" dirty="0" smtClean="0"/>
            <a:t>Check Card Balance</a:t>
          </a:r>
          <a:endParaRPr lang="en-US" dirty="0"/>
        </a:p>
      </dgm:t>
    </dgm:pt>
    <dgm:pt modelId="{D36611C0-08CC-8B44-8B1A-E383D7B0179B}" type="parTrans" cxnId="{E0E2B978-4E83-A745-ABE2-BD65F27C81A3}">
      <dgm:prSet/>
      <dgm:spPr/>
      <dgm:t>
        <a:bodyPr/>
        <a:lstStyle/>
        <a:p>
          <a:endParaRPr lang="en-US"/>
        </a:p>
      </dgm:t>
    </dgm:pt>
    <dgm:pt modelId="{521F4E4B-981C-EB45-A0AB-1DCF52B071E6}" type="sibTrans" cxnId="{E0E2B978-4E83-A745-ABE2-BD65F27C81A3}">
      <dgm:prSet/>
      <dgm:spPr/>
      <dgm:t>
        <a:bodyPr/>
        <a:lstStyle/>
        <a:p>
          <a:endParaRPr lang="en-US"/>
        </a:p>
      </dgm:t>
    </dgm:pt>
    <dgm:pt modelId="{CE089327-7997-9C4A-83C9-7748AEF72212}" type="asst">
      <dgm:prSet/>
      <dgm:spPr/>
      <dgm:t>
        <a:bodyPr/>
        <a:lstStyle/>
        <a:p>
          <a:r>
            <a:rPr lang="en-US" dirty="0" smtClean="0"/>
            <a:t>Get receipt</a:t>
          </a:r>
          <a:endParaRPr lang="en-US" dirty="0"/>
        </a:p>
      </dgm:t>
    </dgm:pt>
    <dgm:pt modelId="{F8E6B6B1-CF6F-714F-871A-1DA573923EBE}" type="parTrans" cxnId="{57704362-4066-674C-9CE5-18D0532EA5EA}">
      <dgm:prSet/>
      <dgm:spPr/>
      <dgm:t>
        <a:bodyPr/>
        <a:lstStyle/>
        <a:p>
          <a:endParaRPr lang="en-US"/>
        </a:p>
      </dgm:t>
    </dgm:pt>
    <dgm:pt modelId="{9707D5FB-5784-6741-A00B-9A93D6EE462F}" type="sibTrans" cxnId="{57704362-4066-674C-9CE5-18D0532EA5EA}">
      <dgm:prSet/>
      <dgm:spPr/>
      <dgm:t>
        <a:bodyPr/>
        <a:lstStyle/>
        <a:p>
          <a:endParaRPr lang="en-US"/>
        </a:p>
      </dgm:t>
    </dgm:pt>
    <dgm:pt modelId="{16AAA6BE-6EF2-0B4F-A328-AF902D9E092F}" type="asst">
      <dgm:prSet/>
      <dgm:spPr/>
      <dgm:t>
        <a:bodyPr/>
        <a:lstStyle/>
        <a:p>
          <a:r>
            <a:rPr lang="en-US" dirty="0" smtClean="0"/>
            <a:t>Report Employee Sales</a:t>
          </a:r>
          <a:endParaRPr lang="en-US" dirty="0"/>
        </a:p>
      </dgm:t>
    </dgm:pt>
    <dgm:pt modelId="{1C88A96A-19D6-1A44-96F4-08FE46C7B2E8}" type="parTrans" cxnId="{79D4093F-735D-0B49-802A-499EEFCBFFFD}">
      <dgm:prSet/>
      <dgm:spPr/>
      <dgm:t>
        <a:bodyPr/>
        <a:lstStyle/>
        <a:p>
          <a:endParaRPr lang="en-US"/>
        </a:p>
      </dgm:t>
    </dgm:pt>
    <dgm:pt modelId="{CEE36ECC-3217-354E-A79F-634C887786AB}" type="sibTrans" cxnId="{79D4093F-735D-0B49-802A-499EEFCBFFFD}">
      <dgm:prSet/>
      <dgm:spPr/>
      <dgm:t>
        <a:bodyPr/>
        <a:lstStyle/>
        <a:p>
          <a:endParaRPr lang="en-US"/>
        </a:p>
      </dgm:t>
    </dgm:pt>
    <dgm:pt modelId="{D8315EFD-E085-F04E-93CD-1360E97DEC45}" type="asst">
      <dgm:prSet/>
      <dgm:spPr/>
      <dgm:t>
        <a:bodyPr/>
        <a:lstStyle/>
        <a:p>
          <a:r>
            <a:rPr lang="en-US" dirty="0" smtClean="0"/>
            <a:t>Report Customer Complaints</a:t>
          </a:r>
          <a:endParaRPr lang="en-US" dirty="0"/>
        </a:p>
      </dgm:t>
    </dgm:pt>
    <dgm:pt modelId="{07EEF31D-725A-E740-A0AD-C219D8F5A2FF}" type="parTrans" cxnId="{A6677CDA-C795-7549-8A6D-AA25E2DFDA3B}">
      <dgm:prSet/>
      <dgm:spPr/>
      <dgm:t>
        <a:bodyPr/>
        <a:lstStyle/>
        <a:p>
          <a:endParaRPr lang="en-US"/>
        </a:p>
      </dgm:t>
    </dgm:pt>
    <dgm:pt modelId="{806462B0-6A7F-4B42-8DAB-F55C8DFBD2F0}" type="sibTrans" cxnId="{A6677CDA-C795-7549-8A6D-AA25E2DFDA3B}">
      <dgm:prSet/>
      <dgm:spPr/>
      <dgm:t>
        <a:bodyPr/>
        <a:lstStyle/>
        <a:p>
          <a:endParaRPr lang="en-US"/>
        </a:p>
      </dgm:t>
    </dgm:pt>
    <dgm:pt modelId="{B4C62355-E3ED-A747-902D-DA2709CFA666}" type="asst">
      <dgm:prSet/>
      <dgm:spPr/>
      <dgm:t>
        <a:bodyPr/>
        <a:lstStyle/>
        <a:p>
          <a:r>
            <a:rPr lang="en-US" dirty="0" smtClean="0"/>
            <a:t>Report Profit or Loss</a:t>
          </a:r>
          <a:endParaRPr lang="en-US" dirty="0"/>
        </a:p>
      </dgm:t>
    </dgm:pt>
    <dgm:pt modelId="{2EE27DA9-80B1-7047-A642-C45EF422C354}" type="parTrans" cxnId="{C5E344EE-08B2-464D-850C-298452AAB289}">
      <dgm:prSet/>
      <dgm:spPr/>
      <dgm:t>
        <a:bodyPr/>
        <a:lstStyle/>
        <a:p>
          <a:endParaRPr lang="en-US"/>
        </a:p>
      </dgm:t>
    </dgm:pt>
    <dgm:pt modelId="{783B98DC-03C5-5E49-AEDA-BD9B0C6F7EE3}" type="sibTrans" cxnId="{C5E344EE-08B2-464D-850C-298452AAB289}">
      <dgm:prSet/>
      <dgm:spPr/>
      <dgm:t>
        <a:bodyPr/>
        <a:lstStyle/>
        <a:p>
          <a:endParaRPr lang="en-US"/>
        </a:p>
      </dgm:t>
    </dgm:pt>
    <dgm:pt modelId="{069F3F87-DC41-9646-86DD-1BAB1A6C93E2}" type="asst">
      <dgm:prSet/>
      <dgm:spPr/>
      <dgm:t>
        <a:bodyPr/>
        <a:lstStyle/>
        <a:p>
          <a:r>
            <a:rPr lang="en-US" dirty="0" smtClean="0"/>
            <a:t>Report Daily Transactions</a:t>
          </a:r>
          <a:endParaRPr lang="en-US" dirty="0"/>
        </a:p>
      </dgm:t>
    </dgm:pt>
    <dgm:pt modelId="{BDDABB30-4538-2048-A4A1-6874E4921DFA}" type="parTrans" cxnId="{D14C3D24-A27A-F24C-B18B-E73B763555A3}">
      <dgm:prSet/>
      <dgm:spPr/>
      <dgm:t>
        <a:bodyPr/>
        <a:lstStyle/>
        <a:p>
          <a:endParaRPr lang="en-US"/>
        </a:p>
      </dgm:t>
    </dgm:pt>
    <dgm:pt modelId="{56DB22D1-8F15-7846-91F6-E0F1DA109007}" type="sibTrans" cxnId="{D14C3D24-A27A-F24C-B18B-E73B763555A3}">
      <dgm:prSet/>
      <dgm:spPr/>
      <dgm:t>
        <a:bodyPr/>
        <a:lstStyle/>
        <a:p>
          <a:endParaRPr lang="en-US"/>
        </a:p>
      </dgm:t>
    </dgm:pt>
    <dgm:pt modelId="{85ADFE6C-023C-224B-894B-D7D2F9BF332F}" type="asst">
      <dgm:prSet/>
      <dgm:spPr/>
      <dgm:t>
        <a:bodyPr/>
        <a:lstStyle/>
        <a:p>
          <a:r>
            <a:rPr lang="en-US" dirty="0" smtClean="0"/>
            <a:t>Report New Customer Orders</a:t>
          </a:r>
          <a:endParaRPr lang="en-US" dirty="0"/>
        </a:p>
      </dgm:t>
    </dgm:pt>
    <dgm:pt modelId="{CBBE5156-FBC6-534C-876E-9A1DF56E4BE4}" type="parTrans" cxnId="{99E7A39A-4D90-1048-836D-88BCC29553ED}">
      <dgm:prSet/>
      <dgm:spPr/>
      <dgm:t>
        <a:bodyPr/>
        <a:lstStyle/>
        <a:p>
          <a:endParaRPr lang="en-US"/>
        </a:p>
      </dgm:t>
    </dgm:pt>
    <dgm:pt modelId="{9E22DB36-F783-0346-9873-281A42DEC127}" type="sibTrans" cxnId="{99E7A39A-4D90-1048-836D-88BCC29553ED}">
      <dgm:prSet/>
      <dgm:spPr/>
      <dgm:t>
        <a:bodyPr/>
        <a:lstStyle/>
        <a:p>
          <a:endParaRPr lang="en-US"/>
        </a:p>
      </dgm:t>
    </dgm:pt>
    <dgm:pt modelId="{F001FA62-1CD0-9C4E-93A0-BECDC158DA5C}" type="asst">
      <dgm:prSet/>
      <dgm:spPr/>
      <dgm:t>
        <a:bodyPr/>
        <a:lstStyle/>
        <a:p>
          <a:r>
            <a:rPr lang="en-US" dirty="0" smtClean="0"/>
            <a:t>Report Supplier Deliveries</a:t>
          </a:r>
          <a:endParaRPr lang="en-US" dirty="0"/>
        </a:p>
      </dgm:t>
    </dgm:pt>
    <dgm:pt modelId="{B16E464C-F55C-BB4F-ABB8-685B665D8569}" type="parTrans" cxnId="{23974D67-ED34-534A-A015-244FCC77C789}">
      <dgm:prSet/>
      <dgm:spPr/>
      <dgm:t>
        <a:bodyPr/>
        <a:lstStyle/>
        <a:p>
          <a:endParaRPr lang="en-US"/>
        </a:p>
      </dgm:t>
    </dgm:pt>
    <dgm:pt modelId="{3BFF57F0-586B-9A44-BC49-1627BFBAED82}" type="sibTrans" cxnId="{23974D67-ED34-534A-A015-244FCC77C789}">
      <dgm:prSet/>
      <dgm:spPr/>
      <dgm:t>
        <a:bodyPr/>
        <a:lstStyle/>
        <a:p>
          <a:endParaRPr lang="en-US"/>
        </a:p>
      </dgm:t>
    </dgm:pt>
    <dgm:pt modelId="{CEE3CAF4-17E2-F647-AE6B-66556036493D}">
      <dgm:prSet phldrT="[Text]"/>
      <dgm:spPr/>
      <dgm:t>
        <a:bodyPr/>
        <a:lstStyle/>
        <a:p>
          <a:r>
            <a:rPr lang="en-US" dirty="0" smtClean="0"/>
            <a:t>Perform Backups</a:t>
          </a:r>
          <a:endParaRPr lang="en-US" dirty="0"/>
        </a:p>
      </dgm:t>
    </dgm:pt>
    <dgm:pt modelId="{05EAA693-EF09-CC42-B409-282E1186C2A8}" type="parTrans" cxnId="{E674E00E-A714-D040-BA55-3F4B399828BA}">
      <dgm:prSet/>
      <dgm:spPr/>
      <dgm:t>
        <a:bodyPr/>
        <a:lstStyle/>
        <a:p>
          <a:endParaRPr lang="en-US"/>
        </a:p>
      </dgm:t>
    </dgm:pt>
    <dgm:pt modelId="{16A2EFF4-9212-D748-94E5-9346AFDF7554}" type="sibTrans" cxnId="{E674E00E-A714-D040-BA55-3F4B399828BA}">
      <dgm:prSet/>
      <dgm:spPr/>
      <dgm:t>
        <a:bodyPr/>
        <a:lstStyle/>
        <a:p>
          <a:endParaRPr lang="en-US"/>
        </a:p>
      </dgm:t>
    </dgm:pt>
    <dgm:pt modelId="{3E5E3E8F-25FE-7D44-98B8-D831A2A7D2B3}" type="asst">
      <dgm:prSet/>
      <dgm:spPr/>
      <dgm:t>
        <a:bodyPr/>
        <a:lstStyle/>
        <a:p>
          <a:r>
            <a:rPr lang="en-US" dirty="0" smtClean="0"/>
            <a:t>Manage Employee Roles</a:t>
          </a:r>
          <a:endParaRPr lang="en-US" dirty="0"/>
        </a:p>
      </dgm:t>
    </dgm:pt>
    <dgm:pt modelId="{79F41BCC-4F75-FE49-B267-F1B282E8E52C}" type="parTrans" cxnId="{0D09F977-F597-E244-B0B1-3BAA36872076}">
      <dgm:prSet/>
      <dgm:spPr/>
      <dgm:t>
        <a:bodyPr/>
        <a:lstStyle/>
        <a:p>
          <a:endParaRPr lang="en-US"/>
        </a:p>
      </dgm:t>
    </dgm:pt>
    <dgm:pt modelId="{15E7632C-783C-1C42-A5F3-10E8FCB9EADF}" type="sibTrans" cxnId="{0D09F977-F597-E244-B0B1-3BAA36872076}">
      <dgm:prSet/>
      <dgm:spPr/>
      <dgm:t>
        <a:bodyPr/>
        <a:lstStyle/>
        <a:p>
          <a:endParaRPr lang="en-US"/>
        </a:p>
      </dgm:t>
    </dgm:pt>
    <dgm:pt modelId="{687D7BA1-8845-FA4E-BEB7-85EF51585227}" type="asst">
      <dgm:prSet/>
      <dgm:spPr/>
      <dgm:t>
        <a:bodyPr/>
        <a:lstStyle/>
        <a:p>
          <a:r>
            <a:rPr lang="en-US" dirty="0" smtClean="0"/>
            <a:t>Add Employees</a:t>
          </a:r>
          <a:endParaRPr lang="en-US" dirty="0"/>
        </a:p>
      </dgm:t>
    </dgm:pt>
    <dgm:pt modelId="{DECC4F69-A2D6-F244-A0E6-39A8056E0566}" type="parTrans" cxnId="{7854B542-E9C1-1343-91AB-263B7A48DE62}">
      <dgm:prSet/>
      <dgm:spPr/>
      <dgm:t>
        <a:bodyPr/>
        <a:lstStyle/>
        <a:p>
          <a:endParaRPr lang="en-US"/>
        </a:p>
      </dgm:t>
    </dgm:pt>
    <dgm:pt modelId="{F4FC04AE-EB93-744C-8D08-AEDF529C19F0}" type="sibTrans" cxnId="{7854B542-E9C1-1343-91AB-263B7A48DE62}">
      <dgm:prSet/>
      <dgm:spPr/>
      <dgm:t>
        <a:bodyPr/>
        <a:lstStyle/>
        <a:p>
          <a:endParaRPr lang="en-US"/>
        </a:p>
      </dgm:t>
    </dgm:pt>
    <dgm:pt modelId="{31538452-AA59-EB48-A249-C39E862891E4}" type="asst">
      <dgm:prSet/>
      <dgm:spPr/>
      <dgm:t>
        <a:bodyPr/>
        <a:lstStyle/>
        <a:p>
          <a:r>
            <a:rPr lang="en-US" dirty="0" smtClean="0"/>
            <a:t>Delete Employees</a:t>
          </a:r>
          <a:endParaRPr lang="en-US" dirty="0"/>
        </a:p>
      </dgm:t>
    </dgm:pt>
    <dgm:pt modelId="{DA007A9B-696F-6A44-9E16-8C8628ABA581}" type="parTrans" cxnId="{AC70C51B-F751-5949-9A6F-38B768BBC84A}">
      <dgm:prSet/>
      <dgm:spPr/>
      <dgm:t>
        <a:bodyPr/>
        <a:lstStyle/>
        <a:p>
          <a:endParaRPr lang="en-US"/>
        </a:p>
      </dgm:t>
    </dgm:pt>
    <dgm:pt modelId="{AC3A7F5B-5BA4-864F-957B-449B38B584A9}" type="sibTrans" cxnId="{AC70C51B-F751-5949-9A6F-38B768BBC84A}">
      <dgm:prSet/>
      <dgm:spPr/>
      <dgm:t>
        <a:bodyPr/>
        <a:lstStyle/>
        <a:p>
          <a:endParaRPr lang="en-US"/>
        </a:p>
      </dgm:t>
    </dgm:pt>
    <dgm:pt modelId="{70D47C59-D22A-4F45-AB8E-ECC41F53B5CD}" type="asst">
      <dgm:prSet/>
      <dgm:spPr/>
      <dgm:t>
        <a:bodyPr/>
        <a:lstStyle/>
        <a:p>
          <a:r>
            <a:rPr lang="en-US" dirty="0" smtClean="0"/>
            <a:t>Pay Employees</a:t>
          </a:r>
          <a:endParaRPr lang="en-US" dirty="0"/>
        </a:p>
      </dgm:t>
    </dgm:pt>
    <dgm:pt modelId="{4111BBBA-9967-CC43-BE6E-E25E09C82970}" type="parTrans" cxnId="{DF491393-2824-D14F-9C5E-18A278E10172}">
      <dgm:prSet/>
      <dgm:spPr/>
      <dgm:t>
        <a:bodyPr/>
        <a:lstStyle/>
        <a:p>
          <a:endParaRPr lang="en-US"/>
        </a:p>
      </dgm:t>
    </dgm:pt>
    <dgm:pt modelId="{F1F57E6F-FF91-7E40-B9AB-1136149AD998}" type="sibTrans" cxnId="{DF491393-2824-D14F-9C5E-18A278E10172}">
      <dgm:prSet/>
      <dgm:spPr/>
      <dgm:t>
        <a:bodyPr/>
        <a:lstStyle/>
        <a:p>
          <a:endParaRPr lang="en-US"/>
        </a:p>
      </dgm:t>
    </dgm:pt>
    <dgm:pt modelId="{2539E0F2-3E69-0642-A8EE-9219DCD9D45E}" type="asst">
      <dgm:prSet/>
      <dgm:spPr/>
      <dgm:t>
        <a:bodyPr/>
        <a:lstStyle/>
        <a:p>
          <a:r>
            <a:rPr lang="en-US" dirty="0" smtClean="0"/>
            <a:t>Backup Customer Orders</a:t>
          </a:r>
          <a:endParaRPr lang="en-US" dirty="0"/>
        </a:p>
      </dgm:t>
    </dgm:pt>
    <dgm:pt modelId="{331F6290-6E39-5C4A-B79D-EE6767665BFD}" type="parTrans" cxnId="{04259C71-7EA3-2A48-8878-0BB1D7AC3C38}">
      <dgm:prSet/>
      <dgm:spPr/>
      <dgm:t>
        <a:bodyPr/>
        <a:lstStyle/>
        <a:p>
          <a:endParaRPr lang="en-US"/>
        </a:p>
      </dgm:t>
    </dgm:pt>
    <dgm:pt modelId="{35F383B4-1EDA-8449-A072-754200EC3418}" type="sibTrans" cxnId="{04259C71-7EA3-2A48-8878-0BB1D7AC3C38}">
      <dgm:prSet/>
      <dgm:spPr/>
      <dgm:t>
        <a:bodyPr/>
        <a:lstStyle/>
        <a:p>
          <a:endParaRPr lang="en-US"/>
        </a:p>
      </dgm:t>
    </dgm:pt>
    <dgm:pt modelId="{5F852BFB-4824-AE41-99F8-EAE182562E11}" type="asst">
      <dgm:prSet/>
      <dgm:spPr/>
      <dgm:t>
        <a:bodyPr/>
        <a:lstStyle/>
        <a:p>
          <a:r>
            <a:rPr lang="en-US" dirty="0" smtClean="0"/>
            <a:t>Backup Supplier Invoices </a:t>
          </a:r>
          <a:endParaRPr lang="en-US" dirty="0"/>
        </a:p>
      </dgm:t>
    </dgm:pt>
    <dgm:pt modelId="{65D61E26-7396-8340-B3FE-5EF720C623E2}" type="parTrans" cxnId="{4C1DA0AA-00A3-F24C-BA82-00F911FE068B}">
      <dgm:prSet/>
      <dgm:spPr/>
      <dgm:t>
        <a:bodyPr/>
        <a:lstStyle/>
        <a:p>
          <a:endParaRPr lang="en-US"/>
        </a:p>
      </dgm:t>
    </dgm:pt>
    <dgm:pt modelId="{1EC87D87-CA4A-6140-AE9F-97A8B1CF49ED}" type="sibTrans" cxnId="{4C1DA0AA-00A3-F24C-BA82-00F911FE068B}">
      <dgm:prSet/>
      <dgm:spPr/>
      <dgm:t>
        <a:bodyPr/>
        <a:lstStyle/>
        <a:p>
          <a:endParaRPr lang="en-US"/>
        </a:p>
      </dgm:t>
    </dgm:pt>
    <dgm:pt modelId="{64BFDB55-84BE-C546-9CA8-A617E3BADA4C}" type="asst">
      <dgm:prSet/>
      <dgm:spPr/>
      <dgm:t>
        <a:bodyPr/>
        <a:lstStyle/>
        <a:p>
          <a:r>
            <a:rPr lang="en-US" dirty="0" smtClean="0"/>
            <a:t>Backup Inventory</a:t>
          </a:r>
          <a:endParaRPr lang="en-US" dirty="0"/>
        </a:p>
      </dgm:t>
    </dgm:pt>
    <dgm:pt modelId="{F33A20FE-1933-6E49-8EDD-94D1E7A967E8}" type="parTrans" cxnId="{F14CD09E-A24B-0040-9C7B-7B23A51E2A21}">
      <dgm:prSet/>
      <dgm:spPr/>
      <dgm:t>
        <a:bodyPr/>
        <a:lstStyle/>
        <a:p>
          <a:endParaRPr lang="en-US"/>
        </a:p>
      </dgm:t>
    </dgm:pt>
    <dgm:pt modelId="{70508F93-BBC1-DA4E-BC4C-4F91F07BFF1B}" type="sibTrans" cxnId="{F14CD09E-A24B-0040-9C7B-7B23A51E2A21}">
      <dgm:prSet/>
      <dgm:spPr/>
      <dgm:t>
        <a:bodyPr/>
        <a:lstStyle/>
        <a:p>
          <a:endParaRPr lang="en-US"/>
        </a:p>
      </dgm:t>
    </dgm:pt>
    <dgm:pt modelId="{4B13A52F-3C6E-E643-AE9B-071CD7D0A8CC}" type="asst">
      <dgm:prSet/>
      <dgm:spPr/>
      <dgm:t>
        <a:bodyPr/>
        <a:lstStyle/>
        <a:p>
          <a:r>
            <a:rPr lang="en-US" dirty="0" smtClean="0"/>
            <a:t>Backup Financial Data</a:t>
          </a:r>
          <a:endParaRPr lang="en-US" dirty="0"/>
        </a:p>
      </dgm:t>
    </dgm:pt>
    <dgm:pt modelId="{5D1DAFC7-F145-3648-A8A3-47CB651449DF}" type="parTrans" cxnId="{D1F38C3A-EF34-8849-B2B5-6ACE65F113AB}">
      <dgm:prSet/>
      <dgm:spPr/>
      <dgm:t>
        <a:bodyPr/>
        <a:lstStyle/>
        <a:p>
          <a:endParaRPr lang="en-US"/>
        </a:p>
      </dgm:t>
    </dgm:pt>
    <dgm:pt modelId="{12700F4B-2AD1-AA4B-8480-19DEA420857D}" type="sibTrans" cxnId="{D1F38C3A-EF34-8849-B2B5-6ACE65F113AB}">
      <dgm:prSet/>
      <dgm:spPr/>
      <dgm:t>
        <a:bodyPr/>
        <a:lstStyle/>
        <a:p>
          <a:endParaRPr lang="en-US"/>
        </a:p>
      </dgm:t>
    </dgm:pt>
    <dgm:pt modelId="{F28F776A-7E81-F741-92EF-E2BB1D8D6C8E}" type="asst">
      <dgm:prSet/>
      <dgm:spPr/>
      <dgm:t>
        <a:bodyPr/>
        <a:lstStyle/>
        <a:p>
          <a:r>
            <a:rPr lang="en-US" dirty="0" smtClean="0"/>
            <a:t>Backup Sales Data</a:t>
          </a:r>
          <a:endParaRPr lang="en-US" dirty="0"/>
        </a:p>
      </dgm:t>
    </dgm:pt>
    <dgm:pt modelId="{8055FBA5-8243-4C42-B687-B1501ABCA24F}" type="parTrans" cxnId="{9A263DDA-789A-314F-94CE-C44D942CF882}">
      <dgm:prSet/>
      <dgm:spPr/>
      <dgm:t>
        <a:bodyPr/>
        <a:lstStyle/>
        <a:p>
          <a:endParaRPr lang="en-US"/>
        </a:p>
      </dgm:t>
    </dgm:pt>
    <dgm:pt modelId="{87A70BFF-3A12-E64D-B132-4A0FAB2EEFF1}" type="sibTrans" cxnId="{9A263DDA-789A-314F-94CE-C44D942CF882}">
      <dgm:prSet/>
      <dgm:spPr/>
      <dgm:t>
        <a:bodyPr/>
        <a:lstStyle/>
        <a:p>
          <a:endParaRPr lang="en-US"/>
        </a:p>
      </dgm:t>
    </dgm:pt>
    <dgm:pt modelId="{1C0FD0EB-1F49-9846-B17E-BB8B48E8378F}" type="asst">
      <dgm:prSet/>
      <dgm:spPr/>
      <dgm:t>
        <a:bodyPr/>
        <a:lstStyle/>
        <a:p>
          <a:r>
            <a:rPr lang="en-US" dirty="0" smtClean="0"/>
            <a:t>Backup Customer Details</a:t>
          </a:r>
          <a:endParaRPr lang="en-US" dirty="0"/>
        </a:p>
      </dgm:t>
    </dgm:pt>
    <dgm:pt modelId="{F4E7428B-7913-6B46-B51E-6A76BB674DAB}" type="parTrans" cxnId="{A587FEA6-AF55-1F45-9497-3D41E8F8A924}">
      <dgm:prSet/>
      <dgm:spPr/>
      <dgm:t>
        <a:bodyPr/>
        <a:lstStyle/>
        <a:p>
          <a:endParaRPr lang="en-US"/>
        </a:p>
      </dgm:t>
    </dgm:pt>
    <dgm:pt modelId="{F70B7ABE-CDD8-0A40-AE76-052CE04DB9C0}" type="sibTrans" cxnId="{A587FEA6-AF55-1F45-9497-3D41E8F8A924}">
      <dgm:prSet/>
      <dgm:spPr/>
      <dgm:t>
        <a:bodyPr/>
        <a:lstStyle/>
        <a:p>
          <a:endParaRPr lang="en-US"/>
        </a:p>
      </dgm:t>
    </dgm:pt>
    <dgm:pt modelId="{A59A6692-D5EB-524E-8E61-ED2CFAE7A3EA}" type="asst">
      <dgm:prSet/>
      <dgm:spPr/>
      <dgm:t>
        <a:bodyPr/>
        <a:lstStyle/>
        <a:p>
          <a:r>
            <a:rPr lang="en-US" dirty="0" smtClean="0"/>
            <a:t>Backup Supplier Details</a:t>
          </a:r>
          <a:endParaRPr lang="en-US" dirty="0"/>
        </a:p>
      </dgm:t>
    </dgm:pt>
    <dgm:pt modelId="{8C662BC2-602C-3E48-985F-EC5C805DF13C}" type="parTrans" cxnId="{31BB9BB2-D588-8E4D-A27F-CC94FD4D407A}">
      <dgm:prSet/>
      <dgm:spPr/>
      <dgm:t>
        <a:bodyPr/>
        <a:lstStyle/>
        <a:p>
          <a:endParaRPr lang="en-US"/>
        </a:p>
      </dgm:t>
    </dgm:pt>
    <dgm:pt modelId="{BFC23A6E-6A44-7441-9ACA-42E09EF72717}" type="sibTrans" cxnId="{31BB9BB2-D588-8E4D-A27F-CC94FD4D407A}">
      <dgm:prSet/>
      <dgm:spPr/>
      <dgm:t>
        <a:bodyPr/>
        <a:lstStyle/>
        <a:p>
          <a:endParaRPr lang="en-US"/>
        </a:p>
      </dgm:t>
    </dgm:pt>
    <dgm:pt modelId="{9825EB04-0F85-8F42-830B-D39FDB80571D}" type="asst">
      <dgm:prSet/>
      <dgm:spPr/>
      <dgm:t>
        <a:bodyPr/>
        <a:lstStyle/>
        <a:p>
          <a:r>
            <a:rPr lang="en-US" dirty="0" smtClean="0"/>
            <a:t>Backup Employee Data</a:t>
          </a:r>
          <a:endParaRPr lang="en-US" dirty="0"/>
        </a:p>
      </dgm:t>
    </dgm:pt>
    <dgm:pt modelId="{68E5143D-844E-9947-9F69-06D602ADB38A}" type="parTrans" cxnId="{8DE50E64-804B-EF48-ABE6-DB81F5F43F84}">
      <dgm:prSet/>
      <dgm:spPr/>
      <dgm:t>
        <a:bodyPr/>
        <a:lstStyle/>
        <a:p>
          <a:endParaRPr lang="en-US"/>
        </a:p>
      </dgm:t>
    </dgm:pt>
    <dgm:pt modelId="{BD0C2EE6-FCC5-ED41-AD7E-B137DF855FED}" type="sibTrans" cxnId="{8DE50E64-804B-EF48-ABE6-DB81F5F43F84}">
      <dgm:prSet/>
      <dgm:spPr/>
      <dgm:t>
        <a:bodyPr/>
        <a:lstStyle/>
        <a:p>
          <a:endParaRPr lang="en-US"/>
        </a:p>
      </dgm:t>
    </dgm:pt>
    <dgm:pt modelId="{30A64902-7919-9D4C-8F1E-6A2F6BEB42F0}" type="asst">
      <dgm:prSet/>
      <dgm:spPr/>
      <dgm:t>
        <a:bodyPr/>
        <a:lstStyle/>
        <a:p>
          <a:r>
            <a:rPr lang="en-US" dirty="0" smtClean="0"/>
            <a:t>Backup Daily Reports</a:t>
          </a:r>
          <a:endParaRPr lang="en-US" dirty="0"/>
        </a:p>
      </dgm:t>
    </dgm:pt>
    <dgm:pt modelId="{765F53E3-F0E3-2840-881C-1182611A8E16}" type="parTrans" cxnId="{4088156B-6E43-9E4E-9197-B1561C1B6CA9}">
      <dgm:prSet/>
      <dgm:spPr/>
      <dgm:t>
        <a:bodyPr/>
        <a:lstStyle/>
        <a:p>
          <a:endParaRPr lang="en-US"/>
        </a:p>
      </dgm:t>
    </dgm:pt>
    <dgm:pt modelId="{B3E573D7-762F-0F46-885E-DA8A992C74D2}" type="sibTrans" cxnId="{4088156B-6E43-9E4E-9197-B1561C1B6CA9}">
      <dgm:prSet/>
      <dgm:spPr/>
      <dgm:t>
        <a:bodyPr/>
        <a:lstStyle/>
        <a:p>
          <a:endParaRPr lang="en-US"/>
        </a:p>
      </dgm:t>
    </dgm:pt>
    <dgm:pt modelId="{9E7D4B94-5BF9-BD47-AB8E-29CD9BC7164A}" type="asst">
      <dgm:prSet/>
      <dgm:spPr/>
      <dgm:t>
        <a:bodyPr/>
        <a:lstStyle/>
        <a:p>
          <a:r>
            <a:rPr lang="en-US" dirty="0" smtClean="0"/>
            <a:t>Backup Monthly Reports</a:t>
          </a:r>
          <a:endParaRPr lang="en-US" dirty="0"/>
        </a:p>
      </dgm:t>
    </dgm:pt>
    <dgm:pt modelId="{629D50D6-81D9-B543-90CB-414AECCB2866}" type="parTrans" cxnId="{20B73F30-DB82-C046-9253-FD9FBBF3813B}">
      <dgm:prSet/>
      <dgm:spPr/>
      <dgm:t>
        <a:bodyPr/>
        <a:lstStyle/>
        <a:p>
          <a:endParaRPr lang="en-US"/>
        </a:p>
      </dgm:t>
    </dgm:pt>
    <dgm:pt modelId="{DC111C36-0118-6A49-B613-706C4393DA37}" type="sibTrans" cxnId="{20B73F30-DB82-C046-9253-FD9FBBF3813B}">
      <dgm:prSet/>
      <dgm:spPr/>
      <dgm:t>
        <a:bodyPr/>
        <a:lstStyle/>
        <a:p>
          <a:endParaRPr lang="en-US"/>
        </a:p>
      </dgm:t>
    </dgm:pt>
    <dgm:pt modelId="{AC16AF76-1FC6-EE4F-9F98-4419A375AC75}" type="pres">
      <dgm:prSet presAssocID="{25BBB49C-06E7-C743-9ECC-19D177BED1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BACA95-AB27-7945-9747-44AD4E21510A}" type="pres">
      <dgm:prSet presAssocID="{6EA1354F-83AB-7C48-B6C6-BE33BCA3B873}" presName="hierRoot1" presStyleCnt="0">
        <dgm:presLayoutVars>
          <dgm:hierBranch val="init"/>
        </dgm:presLayoutVars>
      </dgm:prSet>
      <dgm:spPr/>
    </dgm:pt>
    <dgm:pt modelId="{73075CDE-8448-A14E-82AF-6B753B09E46E}" type="pres">
      <dgm:prSet presAssocID="{6EA1354F-83AB-7C48-B6C6-BE33BCA3B873}" presName="rootComposite1" presStyleCnt="0"/>
      <dgm:spPr/>
    </dgm:pt>
    <dgm:pt modelId="{8BF2BBBC-E7F7-E34E-8EA5-2C420C463D95}" type="pres">
      <dgm:prSet presAssocID="{6EA1354F-83AB-7C48-B6C6-BE33BCA3B8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FFFD7-8671-874D-A7EF-B04AB98C8537}" type="pres">
      <dgm:prSet presAssocID="{6EA1354F-83AB-7C48-B6C6-BE33BCA3B8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B2157F-8F05-3F40-A501-3B65CB597D8A}" type="pres">
      <dgm:prSet presAssocID="{6EA1354F-83AB-7C48-B6C6-BE33BCA3B873}" presName="hierChild2" presStyleCnt="0"/>
      <dgm:spPr/>
    </dgm:pt>
    <dgm:pt modelId="{F559D1C9-9880-C746-BE92-5236F2D2E605}" type="pres">
      <dgm:prSet presAssocID="{56A66734-514E-6540-B3CA-060CA219CF50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CA7EA1B-6BB8-3643-8462-394BC459C6BE}" type="pres">
      <dgm:prSet presAssocID="{0A509444-B91C-4747-9426-58B87FCB063C}" presName="hierRoot2" presStyleCnt="0">
        <dgm:presLayoutVars>
          <dgm:hierBranch val="l"/>
        </dgm:presLayoutVars>
      </dgm:prSet>
      <dgm:spPr/>
    </dgm:pt>
    <dgm:pt modelId="{8DFA1AD6-F9D1-9B47-8497-29F009E32AA2}" type="pres">
      <dgm:prSet presAssocID="{0A509444-B91C-4747-9426-58B87FCB063C}" presName="rootComposite" presStyleCnt="0"/>
      <dgm:spPr/>
    </dgm:pt>
    <dgm:pt modelId="{1050EF37-E53E-BE49-806C-D7A3D1B25E9C}" type="pres">
      <dgm:prSet presAssocID="{0A509444-B91C-4747-9426-58B87FCB063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0B2102-BF94-6B4C-BE08-CAF12547DA24}" type="pres">
      <dgm:prSet presAssocID="{0A509444-B91C-4747-9426-58B87FCB063C}" presName="rootConnector" presStyleLbl="node2" presStyleIdx="0" presStyleCnt="5"/>
      <dgm:spPr/>
      <dgm:t>
        <a:bodyPr/>
        <a:lstStyle/>
        <a:p>
          <a:endParaRPr lang="en-US"/>
        </a:p>
      </dgm:t>
    </dgm:pt>
    <dgm:pt modelId="{41EBCBD6-7A4D-574C-9664-8F04A5729A20}" type="pres">
      <dgm:prSet presAssocID="{0A509444-B91C-4747-9426-58B87FCB063C}" presName="hierChild4" presStyleCnt="0"/>
      <dgm:spPr/>
    </dgm:pt>
    <dgm:pt modelId="{91B97203-C5A7-EF47-98BC-07E9F7DB7FFB}" type="pres">
      <dgm:prSet presAssocID="{0A509444-B91C-4747-9426-58B87FCB063C}" presName="hierChild5" presStyleCnt="0"/>
      <dgm:spPr/>
    </dgm:pt>
    <dgm:pt modelId="{EF1BB55A-5713-214E-A66E-885B41BA579E}" type="pres">
      <dgm:prSet presAssocID="{D3057A5B-B05C-A74D-81F7-BF8EDDEA0A1B}" presName="Name111" presStyleLbl="parChTrans1D3" presStyleIdx="0" presStyleCnt="30"/>
      <dgm:spPr/>
      <dgm:t>
        <a:bodyPr/>
        <a:lstStyle/>
        <a:p>
          <a:endParaRPr lang="en-US"/>
        </a:p>
      </dgm:t>
    </dgm:pt>
    <dgm:pt modelId="{7843050A-3A5D-1041-939C-08B0D1179A24}" type="pres">
      <dgm:prSet presAssocID="{52185C69-3E12-F449-A8A7-1E9DECF621D5}" presName="hierRoot3" presStyleCnt="0">
        <dgm:presLayoutVars>
          <dgm:hierBranch val="init"/>
        </dgm:presLayoutVars>
      </dgm:prSet>
      <dgm:spPr/>
    </dgm:pt>
    <dgm:pt modelId="{21F1418B-84D7-F64B-8A2D-BFC9DE6F9125}" type="pres">
      <dgm:prSet presAssocID="{52185C69-3E12-F449-A8A7-1E9DECF621D5}" presName="rootComposite3" presStyleCnt="0"/>
      <dgm:spPr/>
    </dgm:pt>
    <dgm:pt modelId="{7685D257-A7FB-804C-AD27-110C350C2888}" type="pres">
      <dgm:prSet presAssocID="{52185C69-3E12-F449-A8A7-1E9DECF621D5}" presName="rootText3" presStyleLbl="asst2" presStyleIdx="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032A2-F5F8-E44F-A106-30456D519AE9}" type="pres">
      <dgm:prSet presAssocID="{52185C69-3E12-F449-A8A7-1E9DECF621D5}" presName="rootConnector3" presStyleLbl="asst2" presStyleIdx="0" presStyleCnt="39"/>
      <dgm:spPr/>
      <dgm:t>
        <a:bodyPr/>
        <a:lstStyle/>
        <a:p>
          <a:endParaRPr lang="en-US"/>
        </a:p>
      </dgm:t>
    </dgm:pt>
    <dgm:pt modelId="{39003D94-BC96-134F-BC41-40AC62AA57AC}" type="pres">
      <dgm:prSet presAssocID="{52185C69-3E12-F449-A8A7-1E9DECF621D5}" presName="hierChild6" presStyleCnt="0"/>
      <dgm:spPr/>
    </dgm:pt>
    <dgm:pt modelId="{972972B3-2F33-414E-B068-3CE294E40C2F}" type="pres">
      <dgm:prSet presAssocID="{52185C69-3E12-F449-A8A7-1E9DECF621D5}" presName="hierChild7" presStyleCnt="0"/>
      <dgm:spPr/>
    </dgm:pt>
    <dgm:pt modelId="{02520252-5241-4444-81EA-CBDD56707F05}" type="pres">
      <dgm:prSet presAssocID="{B121EFF0-2F80-FE44-B97D-9ADFDB0BF8A0}" presName="Name111" presStyleLbl="parChTrans1D3" presStyleIdx="1" presStyleCnt="30"/>
      <dgm:spPr/>
      <dgm:t>
        <a:bodyPr/>
        <a:lstStyle/>
        <a:p>
          <a:endParaRPr lang="en-US"/>
        </a:p>
      </dgm:t>
    </dgm:pt>
    <dgm:pt modelId="{034473AE-05FD-CB42-9436-27651E7A5DA4}" type="pres">
      <dgm:prSet presAssocID="{988468AB-76F6-594C-86B4-F04D160CF31A}" presName="hierRoot3" presStyleCnt="0">
        <dgm:presLayoutVars>
          <dgm:hierBranch val="init"/>
        </dgm:presLayoutVars>
      </dgm:prSet>
      <dgm:spPr/>
    </dgm:pt>
    <dgm:pt modelId="{6AF2676C-47DA-AB46-A7E3-644815F20DD9}" type="pres">
      <dgm:prSet presAssocID="{988468AB-76F6-594C-86B4-F04D160CF31A}" presName="rootComposite3" presStyleCnt="0"/>
      <dgm:spPr/>
    </dgm:pt>
    <dgm:pt modelId="{51B682BB-04D5-F548-9036-0630652F4E03}" type="pres">
      <dgm:prSet presAssocID="{988468AB-76F6-594C-86B4-F04D160CF31A}" presName="rootText3" presStyleLbl="asst2" presStyleIdx="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A79D78-F9E5-6149-A74D-B1EAC9D2352A}" type="pres">
      <dgm:prSet presAssocID="{988468AB-76F6-594C-86B4-F04D160CF31A}" presName="rootConnector3" presStyleLbl="asst2" presStyleIdx="1" presStyleCnt="39"/>
      <dgm:spPr/>
      <dgm:t>
        <a:bodyPr/>
        <a:lstStyle/>
        <a:p>
          <a:endParaRPr lang="en-US"/>
        </a:p>
      </dgm:t>
    </dgm:pt>
    <dgm:pt modelId="{4E535293-149F-5441-A1EE-E38B5CDBCFB3}" type="pres">
      <dgm:prSet presAssocID="{988468AB-76F6-594C-86B4-F04D160CF31A}" presName="hierChild6" presStyleCnt="0"/>
      <dgm:spPr/>
    </dgm:pt>
    <dgm:pt modelId="{4FFB2442-B42B-FE4F-B4D4-8F3EC23AA0CD}" type="pres">
      <dgm:prSet presAssocID="{988468AB-76F6-594C-86B4-F04D160CF31A}" presName="hierChild7" presStyleCnt="0"/>
      <dgm:spPr/>
    </dgm:pt>
    <dgm:pt modelId="{73A057C0-BCAF-794F-8E73-F522174838DE}" type="pres">
      <dgm:prSet presAssocID="{A3C000F7-C193-564A-A1F2-7891A5F8F337}" presName="Name111" presStyleLbl="parChTrans1D4" presStyleIdx="0" presStyleCnt="9"/>
      <dgm:spPr/>
      <dgm:t>
        <a:bodyPr/>
        <a:lstStyle/>
        <a:p>
          <a:endParaRPr lang="en-US"/>
        </a:p>
      </dgm:t>
    </dgm:pt>
    <dgm:pt modelId="{C3DBCE46-0E37-C342-8578-BBCEE0D96EE5}" type="pres">
      <dgm:prSet presAssocID="{4997D6C8-D0A5-2C40-9228-59CC8939D5BE}" presName="hierRoot3" presStyleCnt="0">
        <dgm:presLayoutVars>
          <dgm:hierBranch val="init"/>
        </dgm:presLayoutVars>
      </dgm:prSet>
      <dgm:spPr/>
    </dgm:pt>
    <dgm:pt modelId="{B265C9ED-21DD-BA4B-AE08-FBAD9B8D54F6}" type="pres">
      <dgm:prSet presAssocID="{4997D6C8-D0A5-2C40-9228-59CC8939D5BE}" presName="rootComposite3" presStyleCnt="0"/>
      <dgm:spPr/>
    </dgm:pt>
    <dgm:pt modelId="{9E4B6BC6-FA0C-C248-AE1A-D0E9C558FF6E}" type="pres">
      <dgm:prSet presAssocID="{4997D6C8-D0A5-2C40-9228-59CC8939D5BE}" presName="rootText3" presStyleLbl="asst2" presStyleIdx="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F84A2-B1E8-2E4C-98B3-D019E61ED5AC}" type="pres">
      <dgm:prSet presAssocID="{4997D6C8-D0A5-2C40-9228-59CC8939D5BE}" presName="rootConnector3" presStyleLbl="asst2" presStyleIdx="2" presStyleCnt="39"/>
      <dgm:spPr/>
      <dgm:t>
        <a:bodyPr/>
        <a:lstStyle/>
        <a:p>
          <a:endParaRPr lang="en-US"/>
        </a:p>
      </dgm:t>
    </dgm:pt>
    <dgm:pt modelId="{24C233B8-6986-ED47-A5EF-712D478839EB}" type="pres">
      <dgm:prSet presAssocID="{4997D6C8-D0A5-2C40-9228-59CC8939D5BE}" presName="hierChild6" presStyleCnt="0"/>
      <dgm:spPr/>
    </dgm:pt>
    <dgm:pt modelId="{C11A3F32-9948-3048-8AEF-6251F0113942}" type="pres">
      <dgm:prSet presAssocID="{4997D6C8-D0A5-2C40-9228-59CC8939D5BE}" presName="hierChild7" presStyleCnt="0"/>
      <dgm:spPr/>
    </dgm:pt>
    <dgm:pt modelId="{51B1A636-C989-5A49-83E2-5D54D3A833CA}" type="pres">
      <dgm:prSet presAssocID="{3FDD08E7-DCB0-7546-8060-B4EAE74FE362}" presName="Name111" presStyleLbl="parChTrans1D4" presStyleIdx="1" presStyleCnt="9"/>
      <dgm:spPr/>
      <dgm:t>
        <a:bodyPr/>
        <a:lstStyle/>
        <a:p>
          <a:endParaRPr lang="en-US"/>
        </a:p>
      </dgm:t>
    </dgm:pt>
    <dgm:pt modelId="{680C9949-F717-164B-A0ED-BFB01D08855F}" type="pres">
      <dgm:prSet presAssocID="{F4C58547-CFA6-3644-8DCE-878016B0754D}" presName="hierRoot3" presStyleCnt="0">
        <dgm:presLayoutVars>
          <dgm:hierBranch val="init"/>
        </dgm:presLayoutVars>
      </dgm:prSet>
      <dgm:spPr/>
    </dgm:pt>
    <dgm:pt modelId="{A88CB175-B9A6-0A4F-B367-F37E14F3195A}" type="pres">
      <dgm:prSet presAssocID="{F4C58547-CFA6-3644-8DCE-878016B0754D}" presName="rootComposite3" presStyleCnt="0"/>
      <dgm:spPr/>
    </dgm:pt>
    <dgm:pt modelId="{D93EB290-3838-3541-A0D0-05EF950F0C81}" type="pres">
      <dgm:prSet presAssocID="{F4C58547-CFA6-3644-8DCE-878016B0754D}" presName="rootText3" presStyleLbl="asst2" presStyleIdx="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6DF160-21B4-5C4F-B4DB-0826D1C48507}" type="pres">
      <dgm:prSet presAssocID="{F4C58547-CFA6-3644-8DCE-878016B0754D}" presName="rootConnector3" presStyleLbl="asst2" presStyleIdx="3" presStyleCnt="39"/>
      <dgm:spPr/>
      <dgm:t>
        <a:bodyPr/>
        <a:lstStyle/>
        <a:p>
          <a:endParaRPr lang="en-US"/>
        </a:p>
      </dgm:t>
    </dgm:pt>
    <dgm:pt modelId="{89A6BF72-AEE6-154A-9B26-039A854C6DA3}" type="pres">
      <dgm:prSet presAssocID="{F4C58547-CFA6-3644-8DCE-878016B0754D}" presName="hierChild6" presStyleCnt="0"/>
      <dgm:spPr/>
    </dgm:pt>
    <dgm:pt modelId="{5C59FDB3-6798-A34D-93B8-FE22C53D4805}" type="pres">
      <dgm:prSet presAssocID="{F4C58547-CFA6-3644-8DCE-878016B0754D}" presName="hierChild7" presStyleCnt="0"/>
      <dgm:spPr/>
    </dgm:pt>
    <dgm:pt modelId="{32785920-F5E3-854D-892D-8DAE2D4BC515}" type="pres">
      <dgm:prSet presAssocID="{392717F4-3B9D-B047-8B31-799722857A29}" presName="Name111" presStyleLbl="parChTrans1D3" presStyleIdx="2" presStyleCnt="30"/>
      <dgm:spPr/>
      <dgm:t>
        <a:bodyPr/>
        <a:lstStyle/>
        <a:p>
          <a:endParaRPr lang="en-US"/>
        </a:p>
      </dgm:t>
    </dgm:pt>
    <dgm:pt modelId="{3679DDB3-9356-A547-B00E-8DCBEEC5494B}" type="pres">
      <dgm:prSet presAssocID="{89095C0A-8CD6-7B4D-8C51-2D489653B873}" presName="hierRoot3" presStyleCnt="0">
        <dgm:presLayoutVars>
          <dgm:hierBranch val="init"/>
        </dgm:presLayoutVars>
      </dgm:prSet>
      <dgm:spPr/>
    </dgm:pt>
    <dgm:pt modelId="{29FC5EC4-C45E-254D-BCCD-8FAF4F493161}" type="pres">
      <dgm:prSet presAssocID="{89095C0A-8CD6-7B4D-8C51-2D489653B873}" presName="rootComposite3" presStyleCnt="0"/>
      <dgm:spPr/>
    </dgm:pt>
    <dgm:pt modelId="{46B442E7-9E98-E44D-B0D4-B405BABEB27F}" type="pres">
      <dgm:prSet presAssocID="{89095C0A-8CD6-7B4D-8C51-2D489653B873}" presName="rootText3" presStyleLbl="asst2" presStyleIdx="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A6D26-9F61-194A-9D45-052A94851686}" type="pres">
      <dgm:prSet presAssocID="{89095C0A-8CD6-7B4D-8C51-2D489653B873}" presName="rootConnector3" presStyleLbl="asst2" presStyleIdx="4" presStyleCnt="39"/>
      <dgm:spPr/>
      <dgm:t>
        <a:bodyPr/>
        <a:lstStyle/>
        <a:p>
          <a:endParaRPr lang="en-US"/>
        </a:p>
      </dgm:t>
    </dgm:pt>
    <dgm:pt modelId="{F4DC5DF3-6D85-E54C-837F-EA1F7C8962D0}" type="pres">
      <dgm:prSet presAssocID="{89095C0A-8CD6-7B4D-8C51-2D489653B873}" presName="hierChild6" presStyleCnt="0"/>
      <dgm:spPr/>
    </dgm:pt>
    <dgm:pt modelId="{29359071-F59A-414C-8117-0D7EF3FF623F}" type="pres">
      <dgm:prSet presAssocID="{89095C0A-8CD6-7B4D-8C51-2D489653B873}" presName="hierChild7" presStyleCnt="0"/>
      <dgm:spPr/>
    </dgm:pt>
    <dgm:pt modelId="{C9E7BFFC-66FB-1F47-B2E0-5C883AE27D23}" type="pres">
      <dgm:prSet presAssocID="{460721C8-31E8-F64D-9C07-A9F72A768F95}" presName="Name111" presStyleLbl="parChTrans1D3" presStyleIdx="3" presStyleCnt="30"/>
      <dgm:spPr/>
      <dgm:t>
        <a:bodyPr/>
        <a:lstStyle/>
        <a:p>
          <a:endParaRPr lang="en-US"/>
        </a:p>
      </dgm:t>
    </dgm:pt>
    <dgm:pt modelId="{119F9816-84CA-A34D-AD25-E5CF8FB3C4E4}" type="pres">
      <dgm:prSet presAssocID="{4D7DD1E1-A45E-E74D-81FD-CA1633013B27}" presName="hierRoot3" presStyleCnt="0">
        <dgm:presLayoutVars>
          <dgm:hierBranch val="init"/>
        </dgm:presLayoutVars>
      </dgm:prSet>
      <dgm:spPr/>
    </dgm:pt>
    <dgm:pt modelId="{540A1603-C2A6-A841-9228-5145D78A89DB}" type="pres">
      <dgm:prSet presAssocID="{4D7DD1E1-A45E-E74D-81FD-CA1633013B27}" presName="rootComposite3" presStyleCnt="0"/>
      <dgm:spPr/>
    </dgm:pt>
    <dgm:pt modelId="{467BC9EA-2CDC-FE45-A1B7-44D866685963}" type="pres">
      <dgm:prSet presAssocID="{4D7DD1E1-A45E-E74D-81FD-CA1633013B27}" presName="rootText3" presStyleLbl="asst2" presStyleIdx="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534F-1470-CF41-9DA4-84914B2FE140}" type="pres">
      <dgm:prSet presAssocID="{4D7DD1E1-A45E-E74D-81FD-CA1633013B27}" presName="rootConnector3" presStyleLbl="asst2" presStyleIdx="5" presStyleCnt="39"/>
      <dgm:spPr/>
      <dgm:t>
        <a:bodyPr/>
        <a:lstStyle/>
        <a:p>
          <a:endParaRPr lang="en-US"/>
        </a:p>
      </dgm:t>
    </dgm:pt>
    <dgm:pt modelId="{3968BA99-A347-BD4C-8856-5FD81B8D910F}" type="pres">
      <dgm:prSet presAssocID="{4D7DD1E1-A45E-E74D-81FD-CA1633013B27}" presName="hierChild6" presStyleCnt="0"/>
      <dgm:spPr/>
    </dgm:pt>
    <dgm:pt modelId="{6DC7384A-D9D7-014F-8B7B-6FA402FFF8AA}" type="pres">
      <dgm:prSet presAssocID="{4D7DD1E1-A45E-E74D-81FD-CA1633013B27}" presName="hierChild7" presStyleCnt="0"/>
      <dgm:spPr/>
    </dgm:pt>
    <dgm:pt modelId="{EEBB1C24-D8C1-8F4A-B0D1-19816402D826}" type="pres">
      <dgm:prSet presAssocID="{C18CB32C-1F5B-384E-8ABD-2B770EA4E07F}" presName="Name111" presStyleLbl="parChTrans1D4" presStyleIdx="2" presStyleCnt="9"/>
      <dgm:spPr/>
      <dgm:t>
        <a:bodyPr/>
        <a:lstStyle/>
        <a:p>
          <a:endParaRPr lang="en-US"/>
        </a:p>
      </dgm:t>
    </dgm:pt>
    <dgm:pt modelId="{18AA4D50-F90B-504D-9256-DE2C6C6A94DD}" type="pres">
      <dgm:prSet presAssocID="{8F572ED9-37A7-8346-AAC2-909DE47CDFFE}" presName="hierRoot3" presStyleCnt="0">
        <dgm:presLayoutVars>
          <dgm:hierBranch val="init"/>
        </dgm:presLayoutVars>
      </dgm:prSet>
      <dgm:spPr/>
    </dgm:pt>
    <dgm:pt modelId="{7A837553-8EAB-2645-8D1C-99DB3757919E}" type="pres">
      <dgm:prSet presAssocID="{8F572ED9-37A7-8346-AAC2-909DE47CDFFE}" presName="rootComposite3" presStyleCnt="0"/>
      <dgm:spPr/>
    </dgm:pt>
    <dgm:pt modelId="{82D0C3C6-92F4-1246-A5FC-9D11B1B684D3}" type="pres">
      <dgm:prSet presAssocID="{8F572ED9-37A7-8346-AAC2-909DE47CDFFE}" presName="rootText3" presStyleLbl="asst2" presStyleIdx="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BF5FE-89BB-B543-8CE6-53D5017A5043}" type="pres">
      <dgm:prSet presAssocID="{8F572ED9-37A7-8346-AAC2-909DE47CDFFE}" presName="rootConnector3" presStyleLbl="asst2" presStyleIdx="6" presStyleCnt="39"/>
      <dgm:spPr/>
      <dgm:t>
        <a:bodyPr/>
        <a:lstStyle/>
        <a:p>
          <a:endParaRPr lang="en-US"/>
        </a:p>
      </dgm:t>
    </dgm:pt>
    <dgm:pt modelId="{36484658-675E-7746-A8A1-E304ACA3AFAD}" type="pres">
      <dgm:prSet presAssocID="{8F572ED9-37A7-8346-AAC2-909DE47CDFFE}" presName="hierChild6" presStyleCnt="0"/>
      <dgm:spPr/>
    </dgm:pt>
    <dgm:pt modelId="{B17CC3E3-2D80-0E43-9E18-E82F180021C0}" type="pres">
      <dgm:prSet presAssocID="{8F572ED9-37A7-8346-AAC2-909DE47CDFFE}" presName="hierChild7" presStyleCnt="0"/>
      <dgm:spPr/>
    </dgm:pt>
    <dgm:pt modelId="{69BD67DF-02DB-4642-9E5D-D7B4E46C4F4B}" type="pres">
      <dgm:prSet presAssocID="{F8FE8887-98AD-1C47-BF9C-5C485C691DDE}" presName="Name111" presStyleLbl="parChTrans1D4" presStyleIdx="3" presStyleCnt="9"/>
      <dgm:spPr/>
      <dgm:t>
        <a:bodyPr/>
        <a:lstStyle/>
        <a:p>
          <a:endParaRPr lang="en-US"/>
        </a:p>
      </dgm:t>
    </dgm:pt>
    <dgm:pt modelId="{5E084DF5-CF29-DF45-874A-3B8FCD4BE63B}" type="pres">
      <dgm:prSet presAssocID="{B5E7356A-3E76-8D40-AF01-1DD5E36688E9}" presName="hierRoot3" presStyleCnt="0">
        <dgm:presLayoutVars>
          <dgm:hierBranch val="init"/>
        </dgm:presLayoutVars>
      </dgm:prSet>
      <dgm:spPr/>
    </dgm:pt>
    <dgm:pt modelId="{7535B9CF-C418-9B4E-831E-66302816C7C8}" type="pres">
      <dgm:prSet presAssocID="{B5E7356A-3E76-8D40-AF01-1DD5E36688E9}" presName="rootComposite3" presStyleCnt="0"/>
      <dgm:spPr/>
    </dgm:pt>
    <dgm:pt modelId="{67FE7709-3E86-5D46-A8A4-146C755D3E4A}" type="pres">
      <dgm:prSet presAssocID="{B5E7356A-3E76-8D40-AF01-1DD5E36688E9}" presName="rootText3" presStyleLbl="asst2" presStyleIdx="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11F4A-E7A2-B442-BA9A-A0AD10513A62}" type="pres">
      <dgm:prSet presAssocID="{B5E7356A-3E76-8D40-AF01-1DD5E36688E9}" presName="rootConnector3" presStyleLbl="asst2" presStyleIdx="7" presStyleCnt="39"/>
      <dgm:spPr/>
      <dgm:t>
        <a:bodyPr/>
        <a:lstStyle/>
        <a:p>
          <a:endParaRPr lang="en-US"/>
        </a:p>
      </dgm:t>
    </dgm:pt>
    <dgm:pt modelId="{8B074039-F814-5C41-8617-273F8E6E2A2A}" type="pres">
      <dgm:prSet presAssocID="{B5E7356A-3E76-8D40-AF01-1DD5E36688E9}" presName="hierChild6" presStyleCnt="0"/>
      <dgm:spPr/>
    </dgm:pt>
    <dgm:pt modelId="{D9C585F0-5A6A-3C4A-A43B-8086DE2CAF6F}" type="pres">
      <dgm:prSet presAssocID="{B5E7356A-3E76-8D40-AF01-1DD5E36688E9}" presName="hierChild7" presStyleCnt="0"/>
      <dgm:spPr/>
    </dgm:pt>
    <dgm:pt modelId="{C8D2777E-6CDC-7A46-92D2-8127AAB86477}" type="pres">
      <dgm:prSet presAssocID="{2D3622F9-FFD5-8C4A-8392-F59BC052E257}" presName="Name111" presStyleLbl="parChTrans1D4" presStyleIdx="4" presStyleCnt="9"/>
      <dgm:spPr/>
      <dgm:t>
        <a:bodyPr/>
        <a:lstStyle/>
        <a:p>
          <a:endParaRPr lang="en-US"/>
        </a:p>
      </dgm:t>
    </dgm:pt>
    <dgm:pt modelId="{B8C788EF-C010-8A45-8CFA-0DCF77444327}" type="pres">
      <dgm:prSet presAssocID="{A1930270-3CD1-5B45-BEBF-B8248CE39DD6}" presName="hierRoot3" presStyleCnt="0">
        <dgm:presLayoutVars>
          <dgm:hierBranch val="init"/>
        </dgm:presLayoutVars>
      </dgm:prSet>
      <dgm:spPr/>
    </dgm:pt>
    <dgm:pt modelId="{4AF8908D-9142-194B-B70E-B39A2612E206}" type="pres">
      <dgm:prSet presAssocID="{A1930270-3CD1-5B45-BEBF-B8248CE39DD6}" presName="rootComposite3" presStyleCnt="0"/>
      <dgm:spPr/>
    </dgm:pt>
    <dgm:pt modelId="{9AF0EE6F-76FD-7D46-849E-34E2D689B2A0}" type="pres">
      <dgm:prSet presAssocID="{A1930270-3CD1-5B45-BEBF-B8248CE39DD6}" presName="rootText3" presStyleLbl="asst2" presStyleIdx="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2AB24-08D1-8E45-B8CD-652D9A41FAFD}" type="pres">
      <dgm:prSet presAssocID="{A1930270-3CD1-5B45-BEBF-B8248CE39DD6}" presName="rootConnector3" presStyleLbl="asst2" presStyleIdx="8" presStyleCnt="39"/>
      <dgm:spPr/>
      <dgm:t>
        <a:bodyPr/>
        <a:lstStyle/>
        <a:p>
          <a:endParaRPr lang="en-US"/>
        </a:p>
      </dgm:t>
    </dgm:pt>
    <dgm:pt modelId="{B90D5D0E-EC2E-7840-B252-BAFF6D62A8E4}" type="pres">
      <dgm:prSet presAssocID="{A1930270-3CD1-5B45-BEBF-B8248CE39DD6}" presName="hierChild6" presStyleCnt="0"/>
      <dgm:spPr/>
    </dgm:pt>
    <dgm:pt modelId="{75DFDD0D-5DEF-1143-840A-5250772E5663}" type="pres">
      <dgm:prSet presAssocID="{A1930270-3CD1-5B45-BEBF-B8248CE39DD6}" presName="hierChild7" presStyleCnt="0"/>
      <dgm:spPr/>
    </dgm:pt>
    <dgm:pt modelId="{F4AE869A-C1AB-564D-9A38-9D479696CA1E}" type="pres">
      <dgm:prSet presAssocID="{7B94E38A-1F10-CA4C-AEA2-717246ECB4CA}" presName="Name111" presStyleLbl="parChTrans1D4" presStyleIdx="5" presStyleCnt="9"/>
      <dgm:spPr/>
      <dgm:t>
        <a:bodyPr/>
        <a:lstStyle/>
        <a:p>
          <a:endParaRPr lang="en-US"/>
        </a:p>
      </dgm:t>
    </dgm:pt>
    <dgm:pt modelId="{E39BC9FF-B3F8-E94B-9550-7E8641CCF735}" type="pres">
      <dgm:prSet presAssocID="{164E409F-2D02-A84E-B947-B216162999F1}" presName="hierRoot3" presStyleCnt="0">
        <dgm:presLayoutVars>
          <dgm:hierBranch val="init"/>
        </dgm:presLayoutVars>
      </dgm:prSet>
      <dgm:spPr/>
    </dgm:pt>
    <dgm:pt modelId="{90DDAEE8-36BB-564A-AD19-43E5E16B62B4}" type="pres">
      <dgm:prSet presAssocID="{164E409F-2D02-A84E-B947-B216162999F1}" presName="rootComposite3" presStyleCnt="0"/>
      <dgm:spPr/>
    </dgm:pt>
    <dgm:pt modelId="{9500E8D0-E0DA-7843-980C-BCE6ED7D75A6}" type="pres">
      <dgm:prSet presAssocID="{164E409F-2D02-A84E-B947-B216162999F1}" presName="rootText3" presStyleLbl="asst2" presStyleIdx="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94D930-581B-4D43-BE69-E6F5D002BC8F}" type="pres">
      <dgm:prSet presAssocID="{164E409F-2D02-A84E-B947-B216162999F1}" presName="rootConnector3" presStyleLbl="asst2" presStyleIdx="9" presStyleCnt="39"/>
      <dgm:spPr/>
      <dgm:t>
        <a:bodyPr/>
        <a:lstStyle/>
        <a:p>
          <a:endParaRPr lang="en-US"/>
        </a:p>
      </dgm:t>
    </dgm:pt>
    <dgm:pt modelId="{CDC973F9-55EA-614C-87F3-0E7EE4F4B2A2}" type="pres">
      <dgm:prSet presAssocID="{164E409F-2D02-A84E-B947-B216162999F1}" presName="hierChild6" presStyleCnt="0"/>
      <dgm:spPr/>
    </dgm:pt>
    <dgm:pt modelId="{B708D5A8-C542-5D4F-870F-1649DCC7A53B}" type="pres">
      <dgm:prSet presAssocID="{164E409F-2D02-A84E-B947-B216162999F1}" presName="hierChild7" presStyleCnt="0"/>
      <dgm:spPr/>
    </dgm:pt>
    <dgm:pt modelId="{C60E6CB1-B18C-B542-808D-2DABE2DD619F}" type="pres">
      <dgm:prSet presAssocID="{D36611C0-08CC-8B44-8B1A-E383D7B0179B}" presName="Name111" presStyleLbl="parChTrans1D4" presStyleIdx="6" presStyleCnt="9"/>
      <dgm:spPr/>
      <dgm:t>
        <a:bodyPr/>
        <a:lstStyle/>
        <a:p>
          <a:endParaRPr lang="en-US"/>
        </a:p>
      </dgm:t>
    </dgm:pt>
    <dgm:pt modelId="{FF81234D-7BCE-DE42-82A8-3D35C78D466C}" type="pres">
      <dgm:prSet presAssocID="{76AC6FA5-E066-3B46-AB8D-8F616BB98531}" presName="hierRoot3" presStyleCnt="0">
        <dgm:presLayoutVars>
          <dgm:hierBranch val="init"/>
        </dgm:presLayoutVars>
      </dgm:prSet>
      <dgm:spPr/>
    </dgm:pt>
    <dgm:pt modelId="{60D37EAF-3730-7447-A864-BA2C4826DA71}" type="pres">
      <dgm:prSet presAssocID="{76AC6FA5-E066-3B46-AB8D-8F616BB98531}" presName="rootComposite3" presStyleCnt="0"/>
      <dgm:spPr/>
    </dgm:pt>
    <dgm:pt modelId="{03956432-BD84-B44B-9945-AB1E688AA10C}" type="pres">
      <dgm:prSet presAssocID="{76AC6FA5-E066-3B46-AB8D-8F616BB98531}" presName="rootText3" presStyleLbl="asst2" presStyleIdx="1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3ACEDA-9C6E-B644-85C5-375BDD757BA7}" type="pres">
      <dgm:prSet presAssocID="{76AC6FA5-E066-3B46-AB8D-8F616BB98531}" presName="rootConnector3" presStyleLbl="asst2" presStyleIdx="10" presStyleCnt="39"/>
      <dgm:spPr/>
      <dgm:t>
        <a:bodyPr/>
        <a:lstStyle/>
        <a:p>
          <a:endParaRPr lang="en-US"/>
        </a:p>
      </dgm:t>
    </dgm:pt>
    <dgm:pt modelId="{94240845-37D9-8149-AE57-81367233D0EC}" type="pres">
      <dgm:prSet presAssocID="{76AC6FA5-E066-3B46-AB8D-8F616BB98531}" presName="hierChild6" presStyleCnt="0"/>
      <dgm:spPr/>
    </dgm:pt>
    <dgm:pt modelId="{6A787D39-4C5F-7E4C-9414-F1EF70B1B9D4}" type="pres">
      <dgm:prSet presAssocID="{76AC6FA5-E066-3B46-AB8D-8F616BB98531}" presName="hierChild7" presStyleCnt="0"/>
      <dgm:spPr/>
    </dgm:pt>
    <dgm:pt modelId="{9C507A88-5116-6344-B4C3-B0828C70EF9E}" type="pres">
      <dgm:prSet presAssocID="{F8E6B6B1-CF6F-714F-871A-1DA573923EBE}" presName="Name111" presStyleLbl="parChTrans1D4" presStyleIdx="7" presStyleCnt="9"/>
      <dgm:spPr/>
      <dgm:t>
        <a:bodyPr/>
        <a:lstStyle/>
        <a:p>
          <a:endParaRPr lang="en-US"/>
        </a:p>
      </dgm:t>
    </dgm:pt>
    <dgm:pt modelId="{CBE7E710-7364-654E-8430-43DF80DF7224}" type="pres">
      <dgm:prSet presAssocID="{CE089327-7997-9C4A-83C9-7748AEF72212}" presName="hierRoot3" presStyleCnt="0">
        <dgm:presLayoutVars>
          <dgm:hierBranch val="init"/>
        </dgm:presLayoutVars>
      </dgm:prSet>
      <dgm:spPr/>
    </dgm:pt>
    <dgm:pt modelId="{A0FDB325-8100-4C45-B730-61CE3614888A}" type="pres">
      <dgm:prSet presAssocID="{CE089327-7997-9C4A-83C9-7748AEF72212}" presName="rootComposite3" presStyleCnt="0"/>
      <dgm:spPr/>
    </dgm:pt>
    <dgm:pt modelId="{7D922722-2062-AA4A-98C6-4A72770B6F1E}" type="pres">
      <dgm:prSet presAssocID="{CE089327-7997-9C4A-83C9-7748AEF72212}" presName="rootText3" presStyleLbl="asst2" presStyleIdx="1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0F3-6FDF-1A4A-A040-7E784A793905}" type="pres">
      <dgm:prSet presAssocID="{CE089327-7997-9C4A-83C9-7748AEF72212}" presName="rootConnector3" presStyleLbl="asst2" presStyleIdx="11" presStyleCnt="39"/>
      <dgm:spPr/>
      <dgm:t>
        <a:bodyPr/>
        <a:lstStyle/>
        <a:p>
          <a:endParaRPr lang="en-US"/>
        </a:p>
      </dgm:t>
    </dgm:pt>
    <dgm:pt modelId="{2AEF7F41-B606-A743-9AAC-500B3FFCF42E}" type="pres">
      <dgm:prSet presAssocID="{CE089327-7997-9C4A-83C9-7748AEF72212}" presName="hierChild6" presStyleCnt="0"/>
      <dgm:spPr/>
    </dgm:pt>
    <dgm:pt modelId="{EB16C431-B8D8-A64A-9A32-5DDF02B9C2F8}" type="pres">
      <dgm:prSet presAssocID="{CE089327-7997-9C4A-83C9-7748AEF72212}" presName="hierChild7" presStyleCnt="0"/>
      <dgm:spPr/>
    </dgm:pt>
    <dgm:pt modelId="{5F3CB3CB-D0B1-7642-AD80-CD7AF26DE94C}" type="pres">
      <dgm:prSet presAssocID="{77C825DA-4A3F-BC42-82C7-4C6CA688CE1E}" presName="Name111" presStyleLbl="parChTrans1D4" presStyleIdx="8" presStyleCnt="9"/>
      <dgm:spPr/>
      <dgm:t>
        <a:bodyPr/>
        <a:lstStyle/>
        <a:p>
          <a:endParaRPr lang="en-US"/>
        </a:p>
      </dgm:t>
    </dgm:pt>
    <dgm:pt modelId="{52FE547C-EE92-784A-BDB3-D4A097C48013}" type="pres">
      <dgm:prSet presAssocID="{5DD1E0B0-CBB8-E746-AE6F-E05EA4A6FD8F}" presName="hierRoot3" presStyleCnt="0">
        <dgm:presLayoutVars>
          <dgm:hierBranch val="init"/>
        </dgm:presLayoutVars>
      </dgm:prSet>
      <dgm:spPr/>
    </dgm:pt>
    <dgm:pt modelId="{CC3119D0-6006-A64A-B915-8DEFF523DB06}" type="pres">
      <dgm:prSet presAssocID="{5DD1E0B0-CBB8-E746-AE6F-E05EA4A6FD8F}" presName="rootComposite3" presStyleCnt="0"/>
      <dgm:spPr/>
    </dgm:pt>
    <dgm:pt modelId="{8355C507-1516-3340-8707-ED6E69C5259E}" type="pres">
      <dgm:prSet presAssocID="{5DD1E0B0-CBB8-E746-AE6F-E05EA4A6FD8F}" presName="rootText3" presStyleLbl="asst2" presStyleIdx="1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EAA2C-769B-3E49-A8DE-18A6FD6EE230}" type="pres">
      <dgm:prSet presAssocID="{5DD1E0B0-CBB8-E746-AE6F-E05EA4A6FD8F}" presName="rootConnector3" presStyleLbl="asst2" presStyleIdx="12" presStyleCnt="39"/>
      <dgm:spPr/>
      <dgm:t>
        <a:bodyPr/>
        <a:lstStyle/>
        <a:p>
          <a:endParaRPr lang="en-US"/>
        </a:p>
      </dgm:t>
    </dgm:pt>
    <dgm:pt modelId="{3F2B2F2C-0B36-FA42-8ABA-C60EE79435C5}" type="pres">
      <dgm:prSet presAssocID="{5DD1E0B0-CBB8-E746-AE6F-E05EA4A6FD8F}" presName="hierChild6" presStyleCnt="0"/>
      <dgm:spPr/>
    </dgm:pt>
    <dgm:pt modelId="{1799827D-6248-BE44-9C21-E1F3B0DAC74F}" type="pres">
      <dgm:prSet presAssocID="{5DD1E0B0-CBB8-E746-AE6F-E05EA4A6FD8F}" presName="hierChild7" presStyleCnt="0"/>
      <dgm:spPr/>
    </dgm:pt>
    <dgm:pt modelId="{284A061D-1B55-A640-9239-E644BCC1FE20}" type="pres">
      <dgm:prSet presAssocID="{F2744BD9-DE39-A346-B5D4-0B3D2DC0EF14}" presName="Name111" presStyleLbl="parChTrans1D3" presStyleIdx="4" presStyleCnt="30"/>
      <dgm:spPr/>
      <dgm:t>
        <a:bodyPr/>
        <a:lstStyle/>
        <a:p>
          <a:endParaRPr lang="en-US"/>
        </a:p>
      </dgm:t>
    </dgm:pt>
    <dgm:pt modelId="{5771B351-0D40-BE4C-A7E8-7345155E4131}" type="pres">
      <dgm:prSet presAssocID="{BDDF30EE-712E-1C4D-B3FD-21DF72C546C7}" presName="hierRoot3" presStyleCnt="0">
        <dgm:presLayoutVars>
          <dgm:hierBranch val="init"/>
        </dgm:presLayoutVars>
      </dgm:prSet>
      <dgm:spPr/>
    </dgm:pt>
    <dgm:pt modelId="{F7B4DC7C-9A58-CF44-B69C-FD4563A1C6A3}" type="pres">
      <dgm:prSet presAssocID="{BDDF30EE-712E-1C4D-B3FD-21DF72C546C7}" presName="rootComposite3" presStyleCnt="0"/>
      <dgm:spPr/>
    </dgm:pt>
    <dgm:pt modelId="{AF748DFC-A04F-5640-89BA-225DD461FE0D}" type="pres">
      <dgm:prSet presAssocID="{BDDF30EE-712E-1C4D-B3FD-21DF72C546C7}" presName="rootText3" presStyleLbl="asst2" presStyleIdx="1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8A18F-79C8-EE45-85FB-EDE6ED8AF3F7}" type="pres">
      <dgm:prSet presAssocID="{BDDF30EE-712E-1C4D-B3FD-21DF72C546C7}" presName="rootConnector3" presStyleLbl="asst2" presStyleIdx="13" presStyleCnt="39"/>
      <dgm:spPr/>
      <dgm:t>
        <a:bodyPr/>
        <a:lstStyle/>
        <a:p>
          <a:endParaRPr lang="en-US"/>
        </a:p>
      </dgm:t>
    </dgm:pt>
    <dgm:pt modelId="{592C8925-9E2C-E845-8B2B-8A45580A3915}" type="pres">
      <dgm:prSet presAssocID="{BDDF30EE-712E-1C4D-B3FD-21DF72C546C7}" presName="hierChild6" presStyleCnt="0"/>
      <dgm:spPr/>
    </dgm:pt>
    <dgm:pt modelId="{B18C95AA-292F-F742-A1DD-56689E512165}" type="pres">
      <dgm:prSet presAssocID="{BDDF30EE-712E-1C4D-B3FD-21DF72C546C7}" presName="hierChild7" presStyleCnt="0"/>
      <dgm:spPr/>
    </dgm:pt>
    <dgm:pt modelId="{3064E6A6-FC97-7F41-8A14-4F09FA4F5AB6}" type="pres">
      <dgm:prSet presAssocID="{99C2936A-FD87-4C4A-8677-00B13DC95F2D}" presName="Name37" presStyleLbl="parChTrans1D2" presStyleIdx="1" presStyleCnt="5"/>
      <dgm:spPr/>
      <dgm:t>
        <a:bodyPr/>
        <a:lstStyle/>
        <a:p>
          <a:endParaRPr lang="en-US"/>
        </a:p>
      </dgm:t>
    </dgm:pt>
    <dgm:pt modelId="{FF337605-944E-A245-BC17-867377B71110}" type="pres">
      <dgm:prSet presAssocID="{8CCF1D6F-DBB4-C74E-9AB5-964F8A562925}" presName="hierRoot2" presStyleCnt="0">
        <dgm:presLayoutVars>
          <dgm:hierBranch val="init"/>
        </dgm:presLayoutVars>
      </dgm:prSet>
      <dgm:spPr/>
    </dgm:pt>
    <dgm:pt modelId="{D649191A-126A-6A47-9242-C957DA99E329}" type="pres">
      <dgm:prSet presAssocID="{8CCF1D6F-DBB4-C74E-9AB5-964F8A562925}" presName="rootComposite" presStyleCnt="0"/>
      <dgm:spPr/>
    </dgm:pt>
    <dgm:pt modelId="{FE563EC7-998F-F648-BDCA-EE4D3AB812E9}" type="pres">
      <dgm:prSet presAssocID="{8CCF1D6F-DBB4-C74E-9AB5-964F8A56292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5DFD6-89A2-6C4C-A0AE-B7422457BA66}" type="pres">
      <dgm:prSet presAssocID="{8CCF1D6F-DBB4-C74E-9AB5-964F8A562925}" presName="rootConnector" presStyleLbl="node2" presStyleIdx="1" presStyleCnt="5"/>
      <dgm:spPr/>
      <dgm:t>
        <a:bodyPr/>
        <a:lstStyle/>
        <a:p>
          <a:endParaRPr lang="en-US"/>
        </a:p>
      </dgm:t>
    </dgm:pt>
    <dgm:pt modelId="{356B9278-0289-1E49-8B45-48065EB06A83}" type="pres">
      <dgm:prSet presAssocID="{8CCF1D6F-DBB4-C74E-9AB5-964F8A562925}" presName="hierChild4" presStyleCnt="0"/>
      <dgm:spPr/>
    </dgm:pt>
    <dgm:pt modelId="{D916D890-104A-8741-B07B-57FF47833494}" type="pres">
      <dgm:prSet presAssocID="{8CCF1D6F-DBB4-C74E-9AB5-964F8A562925}" presName="hierChild5" presStyleCnt="0"/>
      <dgm:spPr/>
    </dgm:pt>
    <dgm:pt modelId="{1013AE3E-0F76-1647-A7ED-021DF78AAAEF}" type="pres">
      <dgm:prSet presAssocID="{49CCCF75-9D32-3C4A-B0F8-A384BCA68CAF}" presName="Name111" presStyleLbl="parChTrans1D3" presStyleIdx="5" presStyleCnt="30"/>
      <dgm:spPr/>
      <dgm:t>
        <a:bodyPr/>
        <a:lstStyle/>
        <a:p>
          <a:endParaRPr lang="en-US"/>
        </a:p>
      </dgm:t>
    </dgm:pt>
    <dgm:pt modelId="{8ED33641-EC3B-F94D-BFF8-20A363172145}" type="pres">
      <dgm:prSet presAssocID="{A07285C8-013F-A745-8854-382635BACB8D}" presName="hierRoot3" presStyleCnt="0">
        <dgm:presLayoutVars>
          <dgm:hierBranch val="init"/>
        </dgm:presLayoutVars>
      </dgm:prSet>
      <dgm:spPr/>
    </dgm:pt>
    <dgm:pt modelId="{8A156A74-6DBE-7E48-95B9-EC2F14061B04}" type="pres">
      <dgm:prSet presAssocID="{A07285C8-013F-A745-8854-382635BACB8D}" presName="rootComposite3" presStyleCnt="0"/>
      <dgm:spPr/>
    </dgm:pt>
    <dgm:pt modelId="{88126FCB-6623-3244-8E6D-D2F660B69E7F}" type="pres">
      <dgm:prSet presAssocID="{A07285C8-013F-A745-8854-382635BACB8D}" presName="rootText3" presStyleLbl="asst2" presStyleIdx="1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C4B35-2F71-F24A-9006-B4C50970280B}" type="pres">
      <dgm:prSet presAssocID="{A07285C8-013F-A745-8854-382635BACB8D}" presName="rootConnector3" presStyleLbl="asst2" presStyleIdx="14" presStyleCnt="39"/>
      <dgm:spPr/>
      <dgm:t>
        <a:bodyPr/>
        <a:lstStyle/>
        <a:p>
          <a:endParaRPr lang="en-US"/>
        </a:p>
      </dgm:t>
    </dgm:pt>
    <dgm:pt modelId="{35FFA537-4FF8-0542-9759-40105EC2FC1C}" type="pres">
      <dgm:prSet presAssocID="{A07285C8-013F-A745-8854-382635BACB8D}" presName="hierChild6" presStyleCnt="0"/>
      <dgm:spPr/>
    </dgm:pt>
    <dgm:pt modelId="{BAA1BFE2-0998-154A-A671-C3E1E3F36930}" type="pres">
      <dgm:prSet presAssocID="{A07285C8-013F-A745-8854-382635BACB8D}" presName="hierChild7" presStyleCnt="0"/>
      <dgm:spPr/>
    </dgm:pt>
    <dgm:pt modelId="{FD9A5C58-8416-6F48-B3E4-96EED10DF0A2}" type="pres">
      <dgm:prSet presAssocID="{C25B832B-E18D-EE46-83DB-6DAD01E9FC06}" presName="Name111" presStyleLbl="parChTrans1D3" presStyleIdx="6" presStyleCnt="30"/>
      <dgm:spPr/>
      <dgm:t>
        <a:bodyPr/>
        <a:lstStyle/>
        <a:p>
          <a:endParaRPr lang="en-US"/>
        </a:p>
      </dgm:t>
    </dgm:pt>
    <dgm:pt modelId="{F6253155-0949-0F45-8BAA-D4F375CCCE68}" type="pres">
      <dgm:prSet presAssocID="{47E0B7C7-5F35-A04E-BEA1-7BE2D2334400}" presName="hierRoot3" presStyleCnt="0">
        <dgm:presLayoutVars>
          <dgm:hierBranch val="init"/>
        </dgm:presLayoutVars>
      </dgm:prSet>
      <dgm:spPr/>
    </dgm:pt>
    <dgm:pt modelId="{DC744484-8984-214E-9ED0-A56B7DEF2809}" type="pres">
      <dgm:prSet presAssocID="{47E0B7C7-5F35-A04E-BEA1-7BE2D2334400}" presName="rootComposite3" presStyleCnt="0"/>
      <dgm:spPr/>
    </dgm:pt>
    <dgm:pt modelId="{2490F423-12C4-B447-8BFB-305DC2EC96BA}" type="pres">
      <dgm:prSet presAssocID="{47E0B7C7-5F35-A04E-BEA1-7BE2D2334400}" presName="rootText3" presStyleLbl="asst2" presStyleIdx="1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6BC66-ED7D-7E46-A6E5-9DD5786194B4}" type="pres">
      <dgm:prSet presAssocID="{47E0B7C7-5F35-A04E-BEA1-7BE2D2334400}" presName="rootConnector3" presStyleLbl="asst2" presStyleIdx="15" presStyleCnt="39"/>
      <dgm:spPr/>
      <dgm:t>
        <a:bodyPr/>
        <a:lstStyle/>
        <a:p>
          <a:endParaRPr lang="en-US"/>
        </a:p>
      </dgm:t>
    </dgm:pt>
    <dgm:pt modelId="{66EAEB4A-85CE-F34B-AD0A-73F01AB380F6}" type="pres">
      <dgm:prSet presAssocID="{47E0B7C7-5F35-A04E-BEA1-7BE2D2334400}" presName="hierChild6" presStyleCnt="0"/>
      <dgm:spPr/>
    </dgm:pt>
    <dgm:pt modelId="{DE9659C6-CBDD-7346-B911-714AC5B7E779}" type="pres">
      <dgm:prSet presAssocID="{47E0B7C7-5F35-A04E-BEA1-7BE2D2334400}" presName="hierChild7" presStyleCnt="0"/>
      <dgm:spPr/>
    </dgm:pt>
    <dgm:pt modelId="{0375AC6F-71C8-DC48-9D87-EE70F1047B73}" type="pres">
      <dgm:prSet presAssocID="{6AB62616-FEBB-9E40-9E07-6C03BA81A1C4}" presName="Name111" presStyleLbl="parChTrans1D3" presStyleIdx="7" presStyleCnt="30"/>
      <dgm:spPr/>
      <dgm:t>
        <a:bodyPr/>
        <a:lstStyle/>
        <a:p>
          <a:endParaRPr lang="en-US"/>
        </a:p>
      </dgm:t>
    </dgm:pt>
    <dgm:pt modelId="{A01C3E16-6E54-AB42-92E6-714811A9F42A}" type="pres">
      <dgm:prSet presAssocID="{FDD5F72E-E80E-8B43-9424-56FCEF4DC9DF}" presName="hierRoot3" presStyleCnt="0">
        <dgm:presLayoutVars>
          <dgm:hierBranch val="init"/>
        </dgm:presLayoutVars>
      </dgm:prSet>
      <dgm:spPr/>
    </dgm:pt>
    <dgm:pt modelId="{55458D31-5752-264D-A96D-81FB4FBFEF9C}" type="pres">
      <dgm:prSet presAssocID="{FDD5F72E-E80E-8B43-9424-56FCEF4DC9DF}" presName="rootComposite3" presStyleCnt="0"/>
      <dgm:spPr/>
    </dgm:pt>
    <dgm:pt modelId="{FD8B24B2-E92D-AA4C-A2E7-914D680E2C72}" type="pres">
      <dgm:prSet presAssocID="{FDD5F72E-E80E-8B43-9424-56FCEF4DC9DF}" presName="rootText3" presStyleLbl="asst2" presStyleIdx="1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5D346-9532-F445-A2A3-6639282C365C}" type="pres">
      <dgm:prSet presAssocID="{FDD5F72E-E80E-8B43-9424-56FCEF4DC9DF}" presName="rootConnector3" presStyleLbl="asst2" presStyleIdx="16" presStyleCnt="39"/>
      <dgm:spPr/>
      <dgm:t>
        <a:bodyPr/>
        <a:lstStyle/>
        <a:p>
          <a:endParaRPr lang="en-US"/>
        </a:p>
      </dgm:t>
    </dgm:pt>
    <dgm:pt modelId="{67818F5D-028C-AD4A-81C1-9D6D9DB4CAA9}" type="pres">
      <dgm:prSet presAssocID="{FDD5F72E-E80E-8B43-9424-56FCEF4DC9DF}" presName="hierChild6" presStyleCnt="0"/>
      <dgm:spPr/>
    </dgm:pt>
    <dgm:pt modelId="{F24FE06B-0F54-F542-BFC3-945FC498F961}" type="pres">
      <dgm:prSet presAssocID="{FDD5F72E-E80E-8B43-9424-56FCEF4DC9DF}" presName="hierChild7" presStyleCnt="0"/>
      <dgm:spPr/>
    </dgm:pt>
    <dgm:pt modelId="{9F5DB0E2-3FDA-B545-80A4-C2C361B965CF}" type="pres">
      <dgm:prSet presAssocID="{953E3540-9964-9A41-BA54-4C674FF27614}" presName="Name111" presStyleLbl="parChTrans1D3" presStyleIdx="8" presStyleCnt="30"/>
      <dgm:spPr/>
      <dgm:t>
        <a:bodyPr/>
        <a:lstStyle/>
        <a:p>
          <a:endParaRPr lang="en-US"/>
        </a:p>
      </dgm:t>
    </dgm:pt>
    <dgm:pt modelId="{F2908BC7-3C9B-0C4D-A2B9-AF8D10AF1ED5}" type="pres">
      <dgm:prSet presAssocID="{CC593D37-EC38-A346-B440-35D37288F68A}" presName="hierRoot3" presStyleCnt="0">
        <dgm:presLayoutVars>
          <dgm:hierBranch val="init"/>
        </dgm:presLayoutVars>
      </dgm:prSet>
      <dgm:spPr/>
    </dgm:pt>
    <dgm:pt modelId="{417010BA-FDF5-8542-BD94-DCE8B42DD81E}" type="pres">
      <dgm:prSet presAssocID="{CC593D37-EC38-A346-B440-35D37288F68A}" presName="rootComposite3" presStyleCnt="0"/>
      <dgm:spPr/>
    </dgm:pt>
    <dgm:pt modelId="{EAB2B324-710D-7C47-A1A8-F5C425DD9D0A}" type="pres">
      <dgm:prSet presAssocID="{CC593D37-EC38-A346-B440-35D37288F68A}" presName="rootText3" presStyleLbl="asst2" presStyleIdx="1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44064A-8BB5-EB45-8154-68DC50C2D2F3}" type="pres">
      <dgm:prSet presAssocID="{CC593D37-EC38-A346-B440-35D37288F68A}" presName="rootConnector3" presStyleLbl="asst2" presStyleIdx="17" presStyleCnt="39"/>
      <dgm:spPr/>
      <dgm:t>
        <a:bodyPr/>
        <a:lstStyle/>
        <a:p>
          <a:endParaRPr lang="en-US"/>
        </a:p>
      </dgm:t>
    </dgm:pt>
    <dgm:pt modelId="{37CB728D-FC13-7942-8A84-5CFC0F78B8D5}" type="pres">
      <dgm:prSet presAssocID="{CC593D37-EC38-A346-B440-35D37288F68A}" presName="hierChild6" presStyleCnt="0"/>
      <dgm:spPr/>
    </dgm:pt>
    <dgm:pt modelId="{E8B22077-85C5-B940-B9D6-552878AE46CF}" type="pres">
      <dgm:prSet presAssocID="{CC593D37-EC38-A346-B440-35D37288F68A}" presName="hierChild7" presStyleCnt="0"/>
      <dgm:spPr/>
    </dgm:pt>
    <dgm:pt modelId="{3A826EEE-A6E6-5E4F-AEE0-618ED07E6515}" type="pres">
      <dgm:prSet presAssocID="{5B214FD1-451F-F245-ADFB-79492E883BBA}" presName="Name111" presStyleLbl="parChTrans1D3" presStyleIdx="9" presStyleCnt="30"/>
      <dgm:spPr/>
      <dgm:t>
        <a:bodyPr/>
        <a:lstStyle/>
        <a:p>
          <a:endParaRPr lang="en-US"/>
        </a:p>
      </dgm:t>
    </dgm:pt>
    <dgm:pt modelId="{80E950C2-F1F7-CD46-862F-03C154E8AE3A}" type="pres">
      <dgm:prSet presAssocID="{4FD6044C-2538-4A4E-AA43-0BD886A297E5}" presName="hierRoot3" presStyleCnt="0">
        <dgm:presLayoutVars>
          <dgm:hierBranch val="init"/>
        </dgm:presLayoutVars>
      </dgm:prSet>
      <dgm:spPr/>
    </dgm:pt>
    <dgm:pt modelId="{1ED86A5C-FF59-B047-9B40-3C4595467C04}" type="pres">
      <dgm:prSet presAssocID="{4FD6044C-2538-4A4E-AA43-0BD886A297E5}" presName="rootComposite3" presStyleCnt="0"/>
      <dgm:spPr/>
    </dgm:pt>
    <dgm:pt modelId="{BF8E4411-514E-2C46-9051-DF233E1FF3C2}" type="pres">
      <dgm:prSet presAssocID="{4FD6044C-2538-4A4E-AA43-0BD886A297E5}" presName="rootText3" presStyleLbl="asst2" presStyleIdx="1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D397E-5EEF-234B-804F-204FCF3725E8}" type="pres">
      <dgm:prSet presAssocID="{4FD6044C-2538-4A4E-AA43-0BD886A297E5}" presName="rootConnector3" presStyleLbl="asst2" presStyleIdx="18" presStyleCnt="39"/>
      <dgm:spPr/>
      <dgm:t>
        <a:bodyPr/>
        <a:lstStyle/>
        <a:p>
          <a:endParaRPr lang="en-US"/>
        </a:p>
      </dgm:t>
    </dgm:pt>
    <dgm:pt modelId="{B7281D90-B50C-7345-83BE-7D34097A778A}" type="pres">
      <dgm:prSet presAssocID="{4FD6044C-2538-4A4E-AA43-0BD886A297E5}" presName="hierChild6" presStyleCnt="0"/>
      <dgm:spPr/>
    </dgm:pt>
    <dgm:pt modelId="{425F57CD-5DBD-F24F-965D-155A7C1CBA5B}" type="pres">
      <dgm:prSet presAssocID="{4FD6044C-2538-4A4E-AA43-0BD886A297E5}" presName="hierChild7" presStyleCnt="0"/>
      <dgm:spPr/>
    </dgm:pt>
    <dgm:pt modelId="{1BD60A9D-87CC-4647-B77E-DA0F8F0EF155}" type="pres">
      <dgm:prSet presAssocID="{925AB10C-7A54-0A4F-9FAA-1325EB92DE6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1DA0C7F4-A263-6E44-87D8-8158259C7CFD}" type="pres">
      <dgm:prSet presAssocID="{EAA5C238-C21A-424E-AF14-830139D61D6A}" presName="hierRoot2" presStyleCnt="0">
        <dgm:presLayoutVars>
          <dgm:hierBranch val="init"/>
        </dgm:presLayoutVars>
      </dgm:prSet>
      <dgm:spPr/>
    </dgm:pt>
    <dgm:pt modelId="{0937ACEF-5A35-6442-A37A-C7243E8F2C47}" type="pres">
      <dgm:prSet presAssocID="{EAA5C238-C21A-424E-AF14-830139D61D6A}" presName="rootComposite" presStyleCnt="0"/>
      <dgm:spPr/>
    </dgm:pt>
    <dgm:pt modelId="{BA6F2718-A96A-E140-A6B2-6BF65F7C86CF}" type="pres">
      <dgm:prSet presAssocID="{EAA5C238-C21A-424E-AF14-830139D61D6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561B8-8D67-C749-8EF6-84509F5989C4}" type="pres">
      <dgm:prSet presAssocID="{EAA5C238-C21A-424E-AF14-830139D61D6A}" presName="rootConnector" presStyleLbl="node2" presStyleIdx="2" presStyleCnt="5"/>
      <dgm:spPr/>
      <dgm:t>
        <a:bodyPr/>
        <a:lstStyle/>
        <a:p>
          <a:endParaRPr lang="en-US"/>
        </a:p>
      </dgm:t>
    </dgm:pt>
    <dgm:pt modelId="{CE8DD5B3-EA63-0145-83D7-FF4017F78257}" type="pres">
      <dgm:prSet presAssocID="{EAA5C238-C21A-424E-AF14-830139D61D6A}" presName="hierChild4" presStyleCnt="0"/>
      <dgm:spPr/>
    </dgm:pt>
    <dgm:pt modelId="{5CB39799-6DE3-A94B-8490-30829D2C72AA}" type="pres">
      <dgm:prSet presAssocID="{EAA5C238-C21A-424E-AF14-830139D61D6A}" presName="hierChild5" presStyleCnt="0"/>
      <dgm:spPr/>
    </dgm:pt>
    <dgm:pt modelId="{5109F866-78DE-6545-A90F-5E3F65890A55}" type="pres">
      <dgm:prSet presAssocID="{1C88A96A-19D6-1A44-96F4-08FE46C7B2E8}" presName="Name111" presStyleLbl="parChTrans1D3" presStyleIdx="10" presStyleCnt="30"/>
      <dgm:spPr/>
      <dgm:t>
        <a:bodyPr/>
        <a:lstStyle/>
        <a:p>
          <a:endParaRPr lang="en-AU"/>
        </a:p>
      </dgm:t>
    </dgm:pt>
    <dgm:pt modelId="{ACD7FD0B-1B20-6A4F-A1D0-6FA34BBF6661}" type="pres">
      <dgm:prSet presAssocID="{16AAA6BE-6EF2-0B4F-A328-AF902D9E092F}" presName="hierRoot3" presStyleCnt="0">
        <dgm:presLayoutVars>
          <dgm:hierBranch val="init"/>
        </dgm:presLayoutVars>
      </dgm:prSet>
      <dgm:spPr/>
    </dgm:pt>
    <dgm:pt modelId="{5F4F7025-A028-CC42-9B3E-C87DE4E6B9F3}" type="pres">
      <dgm:prSet presAssocID="{16AAA6BE-6EF2-0B4F-A328-AF902D9E092F}" presName="rootComposite3" presStyleCnt="0"/>
      <dgm:spPr/>
    </dgm:pt>
    <dgm:pt modelId="{7C9CFD3A-4FC7-ED49-938D-3DA461AAEB77}" type="pres">
      <dgm:prSet presAssocID="{16AAA6BE-6EF2-0B4F-A328-AF902D9E092F}" presName="rootText3" presStyleLbl="asst2" presStyleIdx="1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56A9A-C422-B341-AD7D-E51087C6D61C}" type="pres">
      <dgm:prSet presAssocID="{16AAA6BE-6EF2-0B4F-A328-AF902D9E092F}" presName="rootConnector3" presStyleLbl="asst2" presStyleIdx="19" presStyleCnt="39"/>
      <dgm:spPr/>
      <dgm:t>
        <a:bodyPr/>
        <a:lstStyle/>
        <a:p>
          <a:endParaRPr lang="en-US"/>
        </a:p>
      </dgm:t>
    </dgm:pt>
    <dgm:pt modelId="{AFBC7AC2-7630-9745-9987-18CDFEB6BBDA}" type="pres">
      <dgm:prSet presAssocID="{16AAA6BE-6EF2-0B4F-A328-AF902D9E092F}" presName="hierChild6" presStyleCnt="0"/>
      <dgm:spPr/>
    </dgm:pt>
    <dgm:pt modelId="{904BA561-F243-2F41-8EFF-93B37A6B19B3}" type="pres">
      <dgm:prSet presAssocID="{16AAA6BE-6EF2-0B4F-A328-AF902D9E092F}" presName="hierChild7" presStyleCnt="0"/>
      <dgm:spPr/>
    </dgm:pt>
    <dgm:pt modelId="{E12BC567-681A-1948-B3B1-8DB4247420B9}" type="pres">
      <dgm:prSet presAssocID="{07EEF31D-725A-E740-A0AD-C219D8F5A2FF}" presName="Name111" presStyleLbl="parChTrans1D3" presStyleIdx="11" presStyleCnt="30"/>
      <dgm:spPr/>
      <dgm:t>
        <a:bodyPr/>
        <a:lstStyle/>
        <a:p>
          <a:endParaRPr lang="en-AU"/>
        </a:p>
      </dgm:t>
    </dgm:pt>
    <dgm:pt modelId="{25E3927C-4573-5841-BDD9-AA2017747CC8}" type="pres">
      <dgm:prSet presAssocID="{D8315EFD-E085-F04E-93CD-1360E97DEC45}" presName="hierRoot3" presStyleCnt="0">
        <dgm:presLayoutVars>
          <dgm:hierBranch val="init"/>
        </dgm:presLayoutVars>
      </dgm:prSet>
      <dgm:spPr/>
    </dgm:pt>
    <dgm:pt modelId="{89AC2988-8E76-214E-A0EE-9E64AA4B9E52}" type="pres">
      <dgm:prSet presAssocID="{D8315EFD-E085-F04E-93CD-1360E97DEC45}" presName="rootComposite3" presStyleCnt="0"/>
      <dgm:spPr/>
    </dgm:pt>
    <dgm:pt modelId="{41EBD4CD-73F9-5944-B28F-A7374335A0F2}" type="pres">
      <dgm:prSet presAssocID="{D8315EFD-E085-F04E-93CD-1360E97DEC45}" presName="rootText3" presStyleLbl="asst2" presStyleIdx="20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B77B6F2-DD37-A541-A190-27850C062FCF}" type="pres">
      <dgm:prSet presAssocID="{D8315EFD-E085-F04E-93CD-1360E97DEC45}" presName="rootConnector3" presStyleLbl="asst2" presStyleIdx="20" presStyleCnt="39"/>
      <dgm:spPr/>
      <dgm:t>
        <a:bodyPr/>
        <a:lstStyle/>
        <a:p>
          <a:endParaRPr lang="en-AU"/>
        </a:p>
      </dgm:t>
    </dgm:pt>
    <dgm:pt modelId="{D99FC234-28F7-8C46-A167-C839C6E6216F}" type="pres">
      <dgm:prSet presAssocID="{D8315EFD-E085-F04E-93CD-1360E97DEC45}" presName="hierChild6" presStyleCnt="0"/>
      <dgm:spPr/>
    </dgm:pt>
    <dgm:pt modelId="{ED4D63DE-6DAF-F344-8FB3-0098808682B9}" type="pres">
      <dgm:prSet presAssocID="{D8315EFD-E085-F04E-93CD-1360E97DEC45}" presName="hierChild7" presStyleCnt="0"/>
      <dgm:spPr/>
    </dgm:pt>
    <dgm:pt modelId="{C59B50E5-3DF4-8048-9B85-3F5CE2C48150}" type="pres">
      <dgm:prSet presAssocID="{2EE27DA9-80B1-7047-A642-C45EF422C354}" presName="Name111" presStyleLbl="parChTrans1D3" presStyleIdx="12" presStyleCnt="30"/>
      <dgm:spPr/>
      <dgm:t>
        <a:bodyPr/>
        <a:lstStyle/>
        <a:p>
          <a:endParaRPr lang="en-AU"/>
        </a:p>
      </dgm:t>
    </dgm:pt>
    <dgm:pt modelId="{03FBC149-E622-E64B-BF06-9DA36DC68508}" type="pres">
      <dgm:prSet presAssocID="{B4C62355-E3ED-A747-902D-DA2709CFA666}" presName="hierRoot3" presStyleCnt="0">
        <dgm:presLayoutVars>
          <dgm:hierBranch val="init"/>
        </dgm:presLayoutVars>
      </dgm:prSet>
      <dgm:spPr/>
    </dgm:pt>
    <dgm:pt modelId="{68005022-BAC8-B74A-8DFF-1A74B4BF3A77}" type="pres">
      <dgm:prSet presAssocID="{B4C62355-E3ED-A747-902D-DA2709CFA666}" presName="rootComposite3" presStyleCnt="0"/>
      <dgm:spPr/>
    </dgm:pt>
    <dgm:pt modelId="{AC878E2B-A7B1-034C-96B9-22C3F378032A}" type="pres">
      <dgm:prSet presAssocID="{B4C62355-E3ED-A747-902D-DA2709CFA666}" presName="rootText3" presStyleLbl="asst2" presStyleIdx="2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82D9-EB8C-D547-B9AC-141ACE9C94B2}" type="pres">
      <dgm:prSet presAssocID="{B4C62355-E3ED-A747-902D-DA2709CFA666}" presName="rootConnector3" presStyleLbl="asst2" presStyleIdx="21" presStyleCnt="39"/>
      <dgm:spPr/>
      <dgm:t>
        <a:bodyPr/>
        <a:lstStyle/>
        <a:p>
          <a:endParaRPr lang="en-AU"/>
        </a:p>
      </dgm:t>
    </dgm:pt>
    <dgm:pt modelId="{20C3DCC3-E813-E748-9410-4338A8805E3D}" type="pres">
      <dgm:prSet presAssocID="{B4C62355-E3ED-A747-902D-DA2709CFA666}" presName="hierChild6" presStyleCnt="0"/>
      <dgm:spPr/>
    </dgm:pt>
    <dgm:pt modelId="{5F00B34F-22C5-584E-B122-62AF96D4096F}" type="pres">
      <dgm:prSet presAssocID="{B4C62355-E3ED-A747-902D-DA2709CFA666}" presName="hierChild7" presStyleCnt="0"/>
      <dgm:spPr/>
    </dgm:pt>
    <dgm:pt modelId="{2CB4558A-4F9D-8D43-BDC2-8051A64851B3}" type="pres">
      <dgm:prSet presAssocID="{BDDABB30-4538-2048-A4A1-6874E4921DFA}" presName="Name111" presStyleLbl="parChTrans1D3" presStyleIdx="13" presStyleCnt="30"/>
      <dgm:spPr/>
      <dgm:t>
        <a:bodyPr/>
        <a:lstStyle/>
        <a:p>
          <a:endParaRPr lang="en-AU"/>
        </a:p>
      </dgm:t>
    </dgm:pt>
    <dgm:pt modelId="{835F49DB-5C67-954A-B304-6FECAEB14100}" type="pres">
      <dgm:prSet presAssocID="{069F3F87-DC41-9646-86DD-1BAB1A6C93E2}" presName="hierRoot3" presStyleCnt="0">
        <dgm:presLayoutVars>
          <dgm:hierBranch val="init"/>
        </dgm:presLayoutVars>
      </dgm:prSet>
      <dgm:spPr/>
    </dgm:pt>
    <dgm:pt modelId="{5954C5C6-8C79-5B48-AAE7-308A6704E27F}" type="pres">
      <dgm:prSet presAssocID="{069F3F87-DC41-9646-86DD-1BAB1A6C93E2}" presName="rootComposite3" presStyleCnt="0"/>
      <dgm:spPr/>
    </dgm:pt>
    <dgm:pt modelId="{0F27043C-68B6-6540-B451-949E1718C9EA}" type="pres">
      <dgm:prSet presAssocID="{069F3F87-DC41-9646-86DD-1BAB1A6C93E2}" presName="rootText3" presStyleLbl="asst2" presStyleIdx="2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0D8DA-A9AC-8640-B0D3-A207E353CF39}" type="pres">
      <dgm:prSet presAssocID="{069F3F87-DC41-9646-86DD-1BAB1A6C93E2}" presName="rootConnector3" presStyleLbl="asst2" presStyleIdx="22" presStyleCnt="39"/>
      <dgm:spPr/>
      <dgm:t>
        <a:bodyPr/>
        <a:lstStyle/>
        <a:p>
          <a:endParaRPr lang="en-AU"/>
        </a:p>
      </dgm:t>
    </dgm:pt>
    <dgm:pt modelId="{7EB744CC-26EE-9645-8AE8-323508D2CE74}" type="pres">
      <dgm:prSet presAssocID="{069F3F87-DC41-9646-86DD-1BAB1A6C93E2}" presName="hierChild6" presStyleCnt="0"/>
      <dgm:spPr/>
    </dgm:pt>
    <dgm:pt modelId="{B6C219B3-48B1-2845-BA4F-F044DAD7DA7A}" type="pres">
      <dgm:prSet presAssocID="{069F3F87-DC41-9646-86DD-1BAB1A6C93E2}" presName="hierChild7" presStyleCnt="0"/>
      <dgm:spPr/>
    </dgm:pt>
    <dgm:pt modelId="{3AB30C8C-FF83-3543-A7EF-E81D600462CD}" type="pres">
      <dgm:prSet presAssocID="{CBBE5156-FBC6-534C-876E-9A1DF56E4BE4}" presName="Name111" presStyleLbl="parChTrans1D3" presStyleIdx="14" presStyleCnt="30"/>
      <dgm:spPr/>
      <dgm:t>
        <a:bodyPr/>
        <a:lstStyle/>
        <a:p>
          <a:endParaRPr lang="en-AU"/>
        </a:p>
      </dgm:t>
    </dgm:pt>
    <dgm:pt modelId="{FCCA7D4C-DBD6-6045-9A1E-DC34E8D6734A}" type="pres">
      <dgm:prSet presAssocID="{85ADFE6C-023C-224B-894B-D7D2F9BF332F}" presName="hierRoot3" presStyleCnt="0">
        <dgm:presLayoutVars>
          <dgm:hierBranch val="init"/>
        </dgm:presLayoutVars>
      </dgm:prSet>
      <dgm:spPr/>
    </dgm:pt>
    <dgm:pt modelId="{9583F2A9-15CC-1746-8469-99D89AA0794D}" type="pres">
      <dgm:prSet presAssocID="{85ADFE6C-023C-224B-894B-D7D2F9BF332F}" presName="rootComposite3" presStyleCnt="0"/>
      <dgm:spPr/>
    </dgm:pt>
    <dgm:pt modelId="{1747D3A8-C4DE-8B41-AAB9-99A5438A988E}" type="pres">
      <dgm:prSet presAssocID="{85ADFE6C-023C-224B-894B-D7D2F9BF332F}" presName="rootText3" presStyleLbl="asst2" presStyleIdx="2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C3B36-A1C6-FA46-8609-EB7E299FB18D}" type="pres">
      <dgm:prSet presAssocID="{85ADFE6C-023C-224B-894B-D7D2F9BF332F}" presName="rootConnector3" presStyleLbl="asst2" presStyleIdx="23" presStyleCnt="39"/>
      <dgm:spPr/>
      <dgm:t>
        <a:bodyPr/>
        <a:lstStyle/>
        <a:p>
          <a:endParaRPr lang="en-AU"/>
        </a:p>
      </dgm:t>
    </dgm:pt>
    <dgm:pt modelId="{D564E976-42BE-784A-809D-0B4EF82EC4D9}" type="pres">
      <dgm:prSet presAssocID="{85ADFE6C-023C-224B-894B-D7D2F9BF332F}" presName="hierChild6" presStyleCnt="0"/>
      <dgm:spPr/>
    </dgm:pt>
    <dgm:pt modelId="{9E66269A-53DD-8947-B5BC-58D359318F72}" type="pres">
      <dgm:prSet presAssocID="{85ADFE6C-023C-224B-894B-D7D2F9BF332F}" presName="hierChild7" presStyleCnt="0"/>
      <dgm:spPr/>
    </dgm:pt>
    <dgm:pt modelId="{328BD66F-5B89-B94C-9BE4-0AC867D931A6}" type="pres">
      <dgm:prSet presAssocID="{B16E464C-F55C-BB4F-ABB8-685B665D8569}" presName="Name111" presStyleLbl="parChTrans1D3" presStyleIdx="15" presStyleCnt="30"/>
      <dgm:spPr/>
      <dgm:t>
        <a:bodyPr/>
        <a:lstStyle/>
        <a:p>
          <a:endParaRPr lang="en-AU"/>
        </a:p>
      </dgm:t>
    </dgm:pt>
    <dgm:pt modelId="{6724BBFE-6161-5B4A-BA6B-C651FD44F13B}" type="pres">
      <dgm:prSet presAssocID="{F001FA62-1CD0-9C4E-93A0-BECDC158DA5C}" presName="hierRoot3" presStyleCnt="0">
        <dgm:presLayoutVars>
          <dgm:hierBranch val="init"/>
        </dgm:presLayoutVars>
      </dgm:prSet>
      <dgm:spPr/>
    </dgm:pt>
    <dgm:pt modelId="{117C34FC-1569-7140-A736-2E8E419404BC}" type="pres">
      <dgm:prSet presAssocID="{F001FA62-1CD0-9C4E-93A0-BECDC158DA5C}" presName="rootComposite3" presStyleCnt="0"/>
      <dgm:spPr/>
    </dgm:pt>
    <dgm:pt modelId="{E047ED24-7BAB-F649-AEE2-BF554354CE93}" type="pres">
      <dgm:prSet presAssocID="{F001FA62-1CD0-9C4E-93A0-BECDC158DA5C}" presName="rootText3" presStyleLbl="asst2" presStyleIdx="24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C28C0A4-EE40-A145-BDEB-BE41603B60F1}" type="pres">
      <dgm:prSet presAssocID="{F001FA62-1CD0-9C4E-93A0-BECDC158DA5C}" presName="rootConnector3" presStyleLbl="asst2" presStyleIdx="24" presStyleCnt="39"/>
      <dgm:spPr/>
      <dgm:t>
        <a:bodyPr/>
        <a:lstStyle/>
        <a:p>
          <a:endParaRPr lang="en-AU"/>
        </a:p>
      </dgm:t>
    </dgm:pt>
    <dgm:pt modelId="{0EFD9018-2787-8947-801A-F922F5DE801A}" type="pres">
      <dgm:prSet presAssocID="{F001FA62-1CD0-9C4E-93A0-BECDC158DA5C}" presName="hierChild6" presStyleCnt="0"/>
      <dgm:spPr/>
    </dgm:pt>
    <dgm:pt modelId="{68E1E159-D2F0-F747-AE86-DE6ED13A3914}" type="pres">
      <dgm:prSet presAssocID="{F001FA62-1CD0-9C4E-93A0-BECDC158DA5C}" presName="hierChild7" presStyleCnt="0"/>
      <dgm:spPr/>
    </dgm:pt>
    <dgm:pt modelId="{22372822-924F-2B4E-AD74-970690490446}" type="pres">
      <dgm:prSet presAssocID="{F131D764-413F-F84B-9D28-49C87B0A831D}" presName="Name37" presStyleLbl="parChTrans1D2" presStyleIdx="3" presStyleCnt="5"/>
      <dgm:spPr/>
      <dgm:t>
        <a:bodyPr/>
        <a:lstStyle/>
        <a:p>
          <a:endParaRPr lang="en-US"/>
        </a:p>
      </dgm:t>
    </dgm:pt>
    <dgm:pt modelId="{20AA5540-A843-CE45-ABCD-44F5C4D12376}" type="pres">
      <dgm:prSet presAssocID="{1D2EAD8F-B02A-0047-9F5D-9FE5314ACC07}" presName="hierRoot2" presStyleCnt="0">
        <dgm:presLayoutVars>
          <dgm:hierBranch val="init"/>
        </dgm:presLayoutVars>
      </dgm:prSet>
      <dgm:spPr/>
    </dgm:pt>
    <dgm:pt modelId="{AF8620B8-9F46-DC44-8577-704D23683399}" type="pres">
      <dgm:prSet presAssocID="{1D2EAD8F-B02A-0047-9F5D-9FE5314ACC07}" presName="rootComposite" presStyleCnt="0"/>
      <dgm:spPr/>
    </dgm:pt>
    <dgm:pt modelId="{16100854-1D3A-9D46-85F6-13AA09187475}" type="pres">
      <dgm:prSet presAssocID="{1D2EAD8F-B02A-0047-9F5D-9FE5314ACC0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F5350-5E4F-6947-A652-92975F55919A}" type="pres">
      <dgm:prSet presAssocID="{1D2EAD8F-B02A-0047-9F5D-9FE5314ACC07}" presName="rootConnector" presStyleLbl="node2" presStyleIdx="3" presStyleCnt="5"/>
      <dgm:spPr/>
      <dgm:t>
        <a:bodyPr/>
        <a:lstStyle/>
        <a:p>
          <a:endParaRPr lang="en-US"/>
        </a:p>
      </dgm:t>
    </dgm:pt>
    <dgm:pt modelId="{F890B5FF-5558-1642-9948-E1351CFFB34D}" type="pres">
      <dgm:prSet presAssocID="{1D2EAD8F-B02A-0047-9F5D-9FE5314ACC07}" presName="hierChild4" presStyleCnt="0"/>
      <dgm:spPr/>
    </dgm:pt>
    <dgm:pt modelId="{34634C7F-C37E-884E-B936-AE5DE644B4E0}" type="pres">
      <dgm:prSet presAssocID="{1D2EAD8F-B02A-0047-9F5D-9FE5314ACC07}" presName="hierChild5" presStyleCnt="0"/>
      <dgm:spPr/>
    </dgm:pt>
    <dgm:pt modelId="{7CE69F06-37EC-0B4D-BE80-D138A556A4E3}" type="pres">
      <dgm:prSet presAssocID="{79F41BCC-4F75-FE49-B267-F1B282E8E52C}" presName="Name111" presStyleLbl="parChTrans1D3" presStyleIdx="16" presStyleCnt="30"/>
      <dgm:spPr/>
      <dgm:t>
        <a:bodyPr/>
        <a:lstStyle/>
        <a:p>
          <a:endParaRPr lang="en-AU"/>
        </a:p>
      </dgm:t>
    </dgm:pt>
    <dgm:pt modelId="{E83638B2-7C6F-BE40-8129-A8A69CAEF035}" type="pres">
      <dgm:prSet presAssocID="{3E5E3E8F-25FE-7D44-98B8-D831A2A7D2B3}" presName="hierRoot3" presStyleCnt="0">
        <dgm:presLayoutVars>
          <dgm:hierBranch val="init"/>
        </dgm:presLayoutVars>
      </dgm:prSet>
      <dgm:spPr/>
    </dgm:pt>
    <dgm:pt modelId="{34B19348-011D-E045-8C4E-48AEFC30D2F0}" type="pres">
      <dgm:prSet presAssocID="{3E5E3E8F-25FE-7D44-98B8-D831A2A7D2B3}" presName="rootComposite3" presStyleCnt="0"/>
      <dgm:spPr/>
    </dgm:pt>
    <dgm:pt modelId="{12B7103B-47DD-F84F-85A0-B7D0180E25AB}" type="pres">
      <dgm:prSet presAssocID="{3E5E3E8F-25FE-7D44-98B8-D831A2A7D2B3}" presName="rootText3" presStyleLbl="asst2" presStyleIdx="2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EE872-26EF-E14D-A6D9-FD7463717F70}" type="pres">
      <dgm:prSet presAssocID="{3E5E3E8F-25FE-7D44-98B8-D831A2A7D2B3}" presName="rootConnector3" presStyleLbl="asst2" presStyleIdx="25" presStyleCnt="39"/>
      <dgm:spPr/>
      <dgm:t>
        <a:bodyPr/>
        <a:lstStyle/>
        <a:p>
          <a:endParaRPr lang="en-AU"/>
        </a:p>
      </dgm:t>
    </dgm:pt>
    <dgm:pt modelId="{3867FA3C-32E0-5F4F-BEDF-C7090BB2909F}" type="pres">
      <dgm:prSet presAssocID="{3E5E3E8F-25FE-7D44-98B8-D831A2A7D2B3}" presName="hierChild6" presStyleCnt="0"/>
      <dgm:spPr/>
    </dgm:pt>
    <dgm:pt modelId="{D3755ECB-CCEC-3142-8D6F-C4E23E9AD59F}" type="pres">
      <dgm:prSet presAssocID="{3E5E3E8F-25FE-7D44-98B8-D831A2A7D2B3}" presName="hierChild7" presStyleCnt="0"/>
      <dgm:spPr/>
    </dgm:pt>
    <dgm:pt modelId="{D5FA95F9-48CD-134B-A414-56056305EDA8}" type="pres">
      <dgm:prSet presAssocID="{DECC4F69-A2D6-F244-A0E6-39A8056E0566}" presName="Name111" presStyleLbl="parChTrans1D3" presStyleIdx="17" presStyleCnt="30"/>
      <dgm:spPr/>
      <dgm:t>
        <a:bodyPr/>
        <a:lstStyle/>
        <a:p>
          <a:endParaRPr lang="en-AU"/>
        </a:p>
      </dgm:t>
    </dgm:pt>
    <dgm:pt modelId="{A2DB7FF7-35E9-7A41-971B-DCF1A9039462}" type="pres">
      <dgm:prSet presAssocID="{687D7BA1-8845-FA4E-BEB7-85EF51585227}" presName="hierRoot3" presStyleCnt="0">
        <dgm:presLayoutVars>
          <dgm:hierBranch val="init"/>
        </dgm:presLayoutVars>
      </dgm:prSet>
      <dgm:spPr/>
    </dgm:pt>
    <dgm:pt modelId="{F2842777-F18C-4D47-AC8D-83B6A3230B1F}" type="pres">
      <dgm:prSet presAssocID="{687D7BA1-8845-FA4E-BEB7-85EF51585227}" presName="rootComposite3" presStyleCnt="0"/>
      <dgm:spPr/>
    </dgm:pt>
    <dgm:pt modelId="{9361BDDF-6162-634B-9208-3736B40421DA}" type="pres">
      <dgm:prSet presAssocID="{687D7BA1-8845-FA4E-BEB7-85EF51585227}" presName="rootText3" presStyleLbl="asst2" presStyleIdx="2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627CF6-54E6-C948-87BA-5E3EEA33B744}" type="pres">
      <dgm:prSet presAssocID="{687D7BA1-8845-FA4E-BEB7-85EF51585227}" presName="rootConnector3" presStyleLbl="asst2" presStyleIdx="26" presStyleCnt="39"/>
      <dgm:spPr/>
      <dgm:t>
        <a:bodyPr/>
        <a:lstStyle/>
        <a:p>
          <a:endParaRPr lang="en-AU"/>
        </a:p>
      </dgm:t>
    </dgm:pt>
    <dgm:pt modelId="{703F3102-2F3C-2C4D-9CD9-2350D9295826}" type="pres">
      <dgm:prSet presAssocID="{687D7BA1-8845-FA4E-BEB7-85EF51585227}" presName="hierChild6" presStyleCnt="0"/>
      <dgm:spPr/>
    </dgm:pt>
    <dgm:pt modelId="{3251975C-782C-2944-BC19-F26D4CBD659D}" type="pres">
      <dgm:prSet presAssocID="{687D7BA1-8845-FA4E-BEB7-85EF51585227}" presName="hierChild7" presStyleCnt="0"/>
      <dgm:spPr/>
    </dgm:pt>
    <dgm:pt modelId="{84D328DA-20A6-0242-8A83-3C64AE6AB3B0}" type="pres">
      <dgm:prSet presAssocID="{DA007A9B-696F-6A44-9E16-8C8628ABA581}" presName="Name111" presStyleLbl="parChTrans1D3" presStyleIdx="18" presStyleCnt="30"/>
      <dgm:spPr/>
      <dgm:t>
        <a:bodyPr/>
        <a:lstStyle/>
        <a:p>
          <a:endParaRPr lang="en-AU"/>
        </a:p>
      </dgm:t>
    </dgm:pt>
    <dgm:pt modelId="{AFEE4723-1CAB-874B-83C8-0D96A813F5E8}" type="pres">
      <dgm:prSet presAssocID="{31538452-AA59-EB48-A249-C39E862891E4}" presName="hierRoot3" presStyleCnt="0">
        <dgm:presLayoutVars>
          <dgm:hierBranch val="init"/>
        </dgm:presLayoutVars>
      </dgm:prSet>
      <dgm:spPr/>
    </dgm:pt>
    <dgm:pt modelId="{D0B4DB08-FCF8-F247-A5E7-3C80FFF2C72E}" type="pres">
      <dgm:prSet presAssocID="{31538452-AA59-EB48-A249-C39E862891E4}" presName="rootComposite3" presStyleCnt="0"/>
      <dgm:spPr/>
    </dgm:pt>
    <dgm:pt modelId="{76C84A43-6AC5-9C4B-AE98-A05A266A99A4}" type="pres">
      <dgm:prSet presAssocID="{31538452-AA59-EB48-A249-C39E862891E4}" presName="rootText3" presStyleLbl="asst2" presStyleIdx="27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5B014EB-8B89-BA42-8268-334A7A04C845}" type="pres">
      <dgm:prSet presAssocID="{31538452-AA59-EB48-A249-C39E862891E4}" presName="rootConnector3" presStyleLbl="asst2" presStyleIdx="27" presStyleCnt="39"/>
      <dgm:spPr/>
      <dgm:t>
        <a:bodyPr/>
        <a:lstStyle/>
        <a:p>
          <a:endParaRPr lang="en-AU"/>
        </a:p>
      </dgm:t>
    </dgm:pt>
    <dgm:pt modelId="{BFB1547D-5C64-D94E-9ECD-024D7DF3CADA}" type="pres">
      <dgm:prSet presAssocID="{31538452-AA59-EB48-A249-C39E862891E4}" presName="hierChild6" presStyleCnt="0"/>
      <dgm:spPr/>
    </dgm:pt>
    <dgm:pt modelId="{A4710F0A-67A8-E747-A573-0AF3D2E6ADBE}" type="pres">
      <dgm:prSet presAssocID="{31538452-AA59-EB48-A249-C39E862891E4}" presName="hierChild7" presStyleCnt="0"/>
      <dgm:spPr/>
    </dgm:pt>
    <dgm:pt modelId="{E0B8CE59-974F-C84E-8ADD-5508E7623016}" type="pres">
      <dgm:prSet presAssocID="{4111BBBA-9967-CC43-BE6E-E25E09C82970}" presName="Name111" presStyleLbl="parChTrans1D3" presStyleIdx="19" presStyleCnt="30"/>
      <dgm:spPr/>
      <dgm:t>
        <a:bodyPr/>
        <a:lstStyle/>
        <a:p>
          <a:endParaRPr lang="en-AU"/>
        </a:p>
      </dgm:t>
    </dgm:pt>
    <dgm:pt modelId="{CBDBE906-CCD6-8B4D-BB46-53C60506EEA6}" type="pres">
      <dgm:prSet presAssocID="{70D47C59-D22A-4F45-AB8E-ECC41F53B5CD}" presName="hierRoot3" presStyleCnt="0">
        <dgm:presLayoutVars>
          <dgm:hierBranch val="init"/>
        </dgm:presLayoutVars>
      </dgm:prSet>
      <dgm:spPr/>
    </dgm:pt>
    <dgm:pt modelId="{BC7841BC-BEC4-4044-8030-37A1844CFBCE}" type="pres">
      <dgm:prSet presAssocID="{70D47C59-D22A-4F45-AB8E-ECC41F53B5CD}" presName="rootComposite3" presStyleCnt="0"/>
      <dgm:spPr/>
    </dgm:pt>
    <dgm:pt modelId="{4DA9426E-195F-3743-88ED-BB34870632D5}" type="pres">
      <dgm:prSet presAssocID="{70D47C59-D22A-4F45-AB8E-ECC41F53B5CD}" presName="rootText3" presStyleLbl="asst2" presStyleIdx="28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1C3318D-D026-EF49-A266-E34CD78251C4}" type="pres">
      <dgm:prSet presAssocID="{70D47C59-D22A-4F45-AB8E-ECC41F53B5CD}" presName="rootConnector3" presStyleLbl="asst2" presStyleIdx="28" presStyleCnt="39"/>
      <dgm:spPr/>
      <dgm:t>
        <a:bodyPr/>
        <a:lstStyle/>
        <a:p>
          <a:endParaRPr lang="en-AU"/>
        </a:p>
      </dgm:t>
    </dgm:pt>
    <dgm:pt modelId="{BF3EFA83-B241-AE4C-A3A0-F99572516533}" type="pres">
      <dgm:prSet presAssocID="{70D47C59-D22A-4F45-AB8E-ECC41F53B5CD}" presName="hierChild6" presStyleCnt="0"/>
      <dgm:spPr/>
    </dgm:pt>
    <dgm:pt modelId="{6B82617D-40CE-BA47-93B8-F5E01283AD95}" type="pres">
      <dgm:prSet presAssocID="{70D47C59-D22A-4F45-AB8E-ECC41F53B5CD}" presName="hierChild7" presStyleCnt="0"/>
      <dgm:spPr/>
    </dgm:pt>
    <dgm:pt modelId="{B7DB2EDA-D803-994A-9418-4B8E6059A62F}" type="pres">
      <dgm:prSet presAssocID="{05EAA693-EF09-CC42-B409-282E1186C2A8}" presName="Name37" presStyleLbl="parChTrans1D2" presStyleIdx="4" presStyleCnt="5"/>
      <dgm:spPr/>
      <dgm:t>
        <a:bodyPr/>
        <a:lstStyle/>
        <a:p>
          <a:endParaRPr lang="en-AU"/>
        </a:p>
      </dgm:t>
    </dgm:pt>
    <dgm:pt modelId="{08F544F9-709E-924C-823E-C208A94B252C}" type="pres">
      <dgm:prSet presAssocID="{CEE3CAF4-17E2-F647-AE6B-66556036493D}" presName="hierRoot2" presStyleCnt="0">
        <dgm:presLayoutVars>
          <dgm:hierBranch val="init"/>
        </dgm:presLayoutVars>
      </dgm:prSet>
      <dgm:spPr/>
    </dgm:pt>
    <dgm:pt modelId="{1514B822-7BA7-C044-A9E0-EB248ABD0CF3}" type="pres">
      <dgm:prSet presAssocID="{CEE3CAF4-17E2-F647-AE6B-66556036493D}" presName="rootComposite" presStyleCnt="0"/>
      <dgm:spPr/>
    </dgm:pt>
    <dgm:pt modelId="{6F80EBC1-E748-7D4E-BC2F-95CC8F0B9E62}" type="pres">
      <dgm:prSet presAssocID="{CEE3CAF4-17E2-F647-AE6B-66556036493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E5C3E-6B79-DD49-AAA4-5A07CBF4BFD2}" type="pres">
      <dgm:prSet presAssocID="{CEE3CAF4-17E2-F647-AE6B-66556036493D}" presName="rootConnector" presStyleLbl="node2" presStyleIdx="4" presStyleCnt="5"/>
      <dgm:spPr/>
      <dgm:t>
        <a:bodyPr/>
        <a:lstStyle/>
        <a:p>
          <a:endParaRPr lang="en-US"/>
        </a:p>
      </dgm:t>
    </dgm:pt>
    <dgm:pt modelId="{0E89988A-CEB9-4B43-87FF-DBB313882708}" type="pres">
      <dgm:prSet presAssocID="{CEE3CAF4-17E2-F647-AE6B-66556036493D}" presName="hierChild4" presStyleCnt="0"/>
      <dgm:spPr/>
    </dgm:pt>
    <dgm:pt modelId="{E7B6EB29-7E80-BA40-9B67-A9DAC362B8F7}" type="pres">
      <dgm:prSet presAssocID="{CEE3CAF4-17E2-F647-AE6B-66556036493D}" presName="hierChild5" presStyleCnt="0"/>
      <dgm:spPr/>
    </dgm:pt>
    <dgm:pt modelId="{B716DED3-8D2C-264C-8701-856660D3D6E8}" type="pres">
      <dgm:prSet presAssocID="{331F6290-6E39-5C4A-B79D-EE6767665BFD}" presName="Name111" presStyleLbl="parChTrans1D3" presStyleIdx="20" presStyleCnt="30"/>
      <dgm:spPr/>
      <dgm:t>
        <a:bodyPr/>
        <a:lstStyle/>
        <a:p>
          <a:endParaRPr lang="en-AU"/>
        </a:p>
      </dgm:t>
    </dgm:pt>
    <dgm:pt modelId="{7CE5012C-C628-8A41-9867-E4A4C0FBF64E}" type="pres">
      <dgm:prSet presAssocID="{2539E0F2-3E69-0642-A8EE-9219DCD9D45E}" presName="hierRoot3" presStyleCnt="0">
        <dgm:presLayoutVars>
          <dgm:hierBranch val="init"/>
        </dgm:presLayoutVars>
      </dgm:prSet>
      <dgm:spPr/>
    </dgm:pt>
    <dgm:pt modelId="{53ED388C-1E2C-E044-94F6-7C3484B90723}" type="pres">
      <dgm:prSet presAssocID="{2539E0F2-3E69-0642-A8EE-9219DCD9D45E}" presName="rootComposite3" presStyleCnt="0"/>
      <dgm:spPr/>
    </dgm:pt>
    <dgm:pt modelId="{5C38D996-7CBE-9C4A-8486-5FDE17270F43}" type="pres">
      <dgm:prSet presAssocID="{2539E0F2-3E69-0642-A8EE-9219DCD9D45E}" presName="rootText3" presStyleLbl="asst2" presStyleIdx="2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946C1-3B24-D844-8F9D-04A841A6474F}" type="pres">
      <dgm:prSet presAssocID="{2539E0F2-3E69-0642-A8EE-9219DCD9D45E}" presName="rootConnector3" presStyleLbl="asst2" presStyleIdx="29" presStyleCnt="39"/>
      <dgm:spPr/>
      <dgm:t>
        <a:bodyPr/>
        <a:lstStyle/>
        <a:p>
          <a:endParaRPr lang="en-AU"/>
        </a:p>
      </dgm:t>
    </dgm:pt>
    <dgm:pt modelId="{ADA681C3-A790-914E-BC83-4F324EE66D23}" type="pres">
      <dgm:prSet presAssocID="{2539E0F2-3E69-0642-A8EE-9219DCD9D45E}" presName="hierChild6" presStyleCnt="0"/>
      <dgm:spPr/>
    </dgm:pt>
    <dgm:pt modelId="{BB288272-CE23-F843-A50B-0249B3E8E10D}" type="pres">
      <dgm:prSet presAssocID="{2539E0F2-3E69-0642-A8EE-9219DCD9D45E}" presName="hierChild7" presStyleCnt="0"/>
      <dgm:spPr/>
    </dgm:pt>
    <dgm:pt modelId="{E567BBDB-1258-F24D-AF4C-425DBA010F3D}" type="pres">
      <dgm:prSet presAssocID="{65D61E26-7396-8340-B3FE-5EF720C623E2}" presName="Name111" presStyleLbl="parChTrans1D3" presStyleIdx="21" presStyleCnt="30"/>
      <dgm:spPr/>
      <dgm:t>
        <a:bodyPr/>
        <a:lstStyle/>
        <a:p>
          <a:endParaRPr lang="en-AU"/>
        </a:p>
      </dgm:t>
    </dgm:pt>
    <dgm:pt modelId="{5D18F4D3-782F-C948-ACA7-DC79CF1F2454}" type="pres">
      <dgm:prSet presAssocID="{5F852BFB-4824-AE41-99F8-EAE182562E11}" presName="hierRoot3" presStyleCnt="0">
        <dgm:presLayoutVars>
          <dgm:hierBranch val="init"/>
        </dgm:presLayoutVars>
      </dgm:prSet>
      <dgm:spPr/>
    </dgm:pt>
    <dgm:pt modelId="{00848BC5-B3B5-5345-9034-C6A1DF766A91}" type="pres">
      <dgm:prSet presAssocID="{5F852BFB-4824-AE41-99F8-EAE182562E11}" presName="rootComposite3" presStyleCnt="0"/>
      <dgm:spPr/>
    </dgm:pt>
    <dgm:pt modelId="{18645B31-7E66-504A-8332-E774EA44BDB8}" type="pres">
      <dgm:prSet presAssocID="{5F852BFB-4824-AE41-99F8-EAE182562E11}" presName="rootText3" presStyleLbl="asst2" presStyleIdx="30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C09BB7D-C229-B349-A8A7-7B86E31C5ED3}" type="pres">
      <dgm:prSet presAssocID="{5F852BFB-4824-AE41-99F8-EAE182562E11}" presName="rootConnector3" presStyleLbl="asst2" presStyleIdx="30" presStyleCnt="39"/>
      <dgm:spPr/>
      <dgm:t>
        <a:bodyPr/>
        <a:lstStyle/>
        <a:p>
          <a:endParaRPr lang="en-AU"/>
        </a:p>
      </dgm:t>
    </dgm:pt>
    <dgm:pt modelId="{0548AC95-DC40-274F-882C-70BAF806265B}" type="pres">
      <dgm:prSet presAssocID="{5F852BFB-4824-AE41-99F8-EAE182562E11}" presName="hierChild6" presStyleCnt="0"/>
      <dgm:spPr/>
    </dgm:pt>
    <dgm:pt modelId="{FA10CA97-47E9-8642-BB66-6C76CA84FD5A}" type="pres">
      <dgm:prSet presAssocID="{5F852BFB-4824-AE41-99F8-EAE182562E11}" presName="hierChild7" presStyleCnt="0"/>
      <dgm:spPr/>
    </dgm:pt>
    <dgm:pt modelId="{6E691BFA-08CC-CD44-AC0F-90C1631EA01E}" type="pres">
      <dgm:prSet presAssocID="{F33A20FE-1933-6E49-8EDD-94D1E7A967E8}" presName="Name111" presStyleLbl="parChTrans1D3" presStyleIdx="22" presStyleCnt="30"/>
      <dgm:spPr/>
      <dgm:t>
        <a:bodyPr/>
        <a:lstStyle/>
        <a:p>
          <a:endParaRPr lang="en-AU"/>
        </a:p>
      </dgm:t>
    </dgm:pt>
    <dgm:pt modelId="{6D634ABF-1E85-C749-B287-CC9980414A99}" type="pres">
      <dgm:prSet presAssocID="{64BFDB55-84BE-C546-9CA8-A617E3BADA4C}" presName="hierRoot3" presStyleCnt="0">
        <dgm:presLayoutVars>
          <dgm:hierBranch val="init"/>
        </dgm:presLayoutVars>
      </dgm:prSet>
      <dgm:spPr/>
    </dgm:pt>
    <dgm:pt modelId="{183A28D6-81FB-584F-ADE5-E83ACB8ED67D}" type="pres">
      <dgm:prSet presAssocID="{64BFDB55-84BE-C546-9CA8-A617E3BADA4C}" presName="rootComposite3" presStyleCnt="0"/>
      <dgm:spPr/>
    </dgm:pt>
    <dgm:pt modelId="{79E5F1DD-5BD2-7D4C-8B17-DF5DFD0433B1}" type="pres">
      <dgm:prSet presAssocID="{64BFDB55-84BE-C546-9CA8-A617E3BADA4C}" presName="rootText3" presStyleLbl="asst2" presStyleIdx="3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D8C8EB-34C1-5C46-B1FC-133A47C33DF8}" type="pres">
      <dgm:prSet presAssocID="{64BFDB55-84BE-C546-9CA8-A617E3BADA4C}" presName="rootConnector3" presStyleLbl="asst2" presStyleIdx="31" presStyleCnt="39"/>
      <dgm:spPr/>
      <dgm:t>
        <a:bodyPr/>
        <a:lstStyle/>
        <a:p>
          <a:endParaRPr lang="en-AU"/>
        </a:p>
      </dgm:t>
    </dgm:pt>
    <dgm:pt modelId="{146C1718-188A-BF4D-ADF4-CBE35A66316A}" type="pres">
      <dgm:prSet presAssocID="{64BFDB55-84BE-C546-9CA8-A617E3BADA4C}" presName="hierChild6" presStyleCnt="0"/>
      <dgm:spPr/>
    </dgm:pt>
    <dgm:pt modelId="{DF986A8B-DFE7-F644-9D14-290007129BC0}" type="pres">
      <dgm:prSet presAssocID="{64BFDB55-84BE-C546-9CA8-A617E3BADA4C}" presName="hierChild7" presStyleCnt="0"/>
      <dgm:spPr/>
    </dgm:pt>
    <dgm:pt modelId="{07F7D487-2A9D-6C4C-9BEE-5F8F0092F348}" type="pres">
      <dgm:prSet presAssocID="{5D1DAFC7-F145-3648-A8A3-47CB651449DF}" presName="Name111" presStyleLbl="parChTrans1D3" presStyleIdx="23" presStyleCnt="30"/>
      <dgm:spPr/>
      <dgm:t>
        <a:bodyPr/>
        <a:lstStyle/>
        <a:p>
          <a:endParaRPr lang="en-AU"/>
        </a:p>
      </dgm:t>
    </dgm:pt>
    <dgm:pt modelId="{7B5907A5-0347-DD4E-8122-98C66A936C2A}" type="pres">
      <dgm:prSet presAssocID="{4B13A52F-3C6E-E643-AE9B-071CD7D0A8CC}" presName="hierRoot3" presStyleCnt="0">
        <dgm:presLayoutVars>
          <dgm:hierBranch val="init"/>
        </dgm:presLayoutVars>
      </dgm:prSet>
      <dgm:spPr/>
    </dgm:pt>
    <dgm:pt modelId="{BF141A05-B3C4-E842-8DAD-C971AF1B8723}" type="pres">
      <dgm:prSet presAssocID="{4B13A52F-3C6E-E643-AE9B-071CD7D0A8CC}" presName="rootComposite3" presStyleCnt="0"/>
      <dgm:spPr/>
    </dgm:pt>
    <dgm:pt modelId="{515B5124-9457-8E48-B6E0-213D0FE70F2F}" type="pres">
      <dgm:prSet presAssocID="{4B13A52F-3C6E-E643-AE9B-071CD7D0A8CC}" presName="rootText3" presStyleLbl="asst2" presStyleIdx="32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812895E-9435-B843-A503-E3868C5CA2B6}" type="pres">
      <dgm:prSet presAssocID="{4B13A52F-3C6E-E643-AE9B-071CD7D0A8CC}" presName="rootConnector3" presStyleLbl="asst2" presStyleIdx="32" presStyleCnt="39"/>
      <dgm:spPr/>
      <dgm:t>
        <a:bodyPr/>
        <a:lstStyle/>
        <a:p>
          <a:endParaRPr lang="en-AU"/>
        </a:p>
      </dgm:t>
    </dgm:pt>
    <dgm:pt modelId="{0300344A-CB4D-F048-A954-F013B2688FB4}" type="pres">
      <dgm:prSet presAssocID="{4B13A52F-3C6E-E643-AE9B-071CD7D0A8CC}" presName="hierChild6" presStyleCnt="0"/>
      <dgm:spPr/>
    </dgm:pt>
    <dgm:pt modelId="{8641C064-D4DB-ED44-837C-62330ABABAA0}" type="pres">
      <dgm:prSet presAssocID="{4B13A52F-3C6E-E643-AE9B-071CD7D0A8CC}" presName="hierChild7" presStyleCnt="0"/>
      <dgm:spPr/>
    </dgm:pt>
    <dgm:pt modelId="{76DD4E99-8F8E-5047-B21B-F019EEFC2950}" type="pres">
      <dgm:prSet presAssocID="{8055FBA5-8243-4C42-B687-B1501ABCA24F}" presName="Name111" presStyleLbl="parChTrans1D3" presStyleIdx="24" presStyleCnt="30"/>
      <dgm:spPr/>
      <dgm:t>
        <a:bodyPr/>
        <a:lstStyle/>
        <a:p>
          <a:endParaRPr lang="en-AU"/>
        </a:p>
      </dgm:t>
    </dgm:pt>
    <dgm:pt modelId="{5BCC3F81-4CAE-0944-BD58-3367A82D87F7}" type="pres">
      <dgm:prSet presAssocID="{F28F776A-7E81-F741-92EF-E2BB1D8D6C8E}" presName="hierRoot3" presStyleCnt="0">
        <dgm:presLayoutVars>
          <dgm:hierBranch val="init"/>
        </dgm:presLayoutVars>
      </dgm:prSet>
      <dgm:spPr/>
    </dgm:pt>
    <dgm:pt modelId="{3BA78DA8-406D-DD42-9C7A-DF27852B664E}" type="pres">
      <dgm:prSet presAssocID="{F28F776A-7E81-F741-92EF-E2BB1D8D6C8E}" presName="rootComposite3" presStyleCnt="0"/>
      <dgm:spPr/>
    </dgm:pt>
    <dgm:pt modelId="{647289CE-28AC-CB4C-B957-FE952DF3F866}" type="pres">
      <dgm:prSet presAssocID="{F28F776A-7E81-F741-92EF-E2BB1D8D6C8E}" presName="rootText3" presStyleLbl="asst2" presStyleIdx="3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2659F-7B0E-494A-8907-46C7A2AA2CE6}" type="pres">
      <dgm:prSet presAssocID="{F28F776A-7E81-F741-92EF-E2BB1D8D6C8E}" presName="rootConnector3" presStyleLbl="asst2" presStyleIdx="33" presStyleCnt="39"/>
      <dgm:spPr/>
      <dgm:t>
        <a:bodyPr/>
        <a:lstStyle/>
        <a:p>
          <a:endParaRPr lang="en-AU"/>
        </a:p>
      </dgm:t>
    </dgm:pt>
    <dgm:pt modelId="{289C5768-80D5-F54B-8950-FE801D9A44D7}" type="pres">
      <dgm:prSet presAssocID="{F28F776A-7E81-F741-92EF-E2BB1D8D6C8E}" presName="hierChild6" presStyleCnt="0"/>
      <dgm:spPr/>
    </dgm:pt>
    <dgm:pt modelId="{6B01786D-FCDB-084F-8134-38E8332FEC29}" type="pres">
      <dgm:prSet presAssocID="{F28F776A-7E81-F741-92EF-E2BB1D8D6C8E}" presName="hierChild7" presStyleCnt="0"/>
      <dgm:spPr/>
    </dgm:pt>
    <dgm:pt modelId="{9E8D3608-4956-8B44-B3B3-199E164A8007}" type="pres">
      <dgm:prSet presAssocID="{F4E7428B-7913-6B46-B51E-6A76BB674DAB}" presName="Name111" presStyleLbl="parChTrans1D3" presStyleIdx="25" presStyleCnt="30"/>
      <dgm:spPr/>
      <dgm:t>
        <a:bodyPr/>
        <a:lstStyle/>
        <a:p>
          <a:endParaRPr lang="en-AU"/>
        </a:p>
      </dgm:t>
    </dgm:pt>
    <dgm:pt modelId="{45A7B790-7AC6-CA4C-9E4A-B258D5AAC748}" type="pres">
      <dgm:prSet presAssocID="{1C0FD0EB-1F49-9846-B17E-BB8B48E8378F}" presName="hierRoot3" presStyleCnt="0">
        <dgm:presLayoutVars>
          <dgm:hierBranch val="init"/>
        </dgm:presLayoutVars>
      </dgm:prSet>
      <dgm:spPr/>
    </dgm:pt>
    <dgm:pt modelId="{E8D7103A-EDB4-A64D-886C-B611D15D414C}" type="pres">
      <dgm:prSet presAssocID="{1C0FD0EB-1F49-9846-B17E-BB8B48E8378F}" presName="rootComposite3" presStyleCnt="0"/>
      <dgm:spPr/>
    </dgm:pt>
    <dgm:pt modelId="{47351213-820A-BF4B-92F7-8B47E3C62906}" type="pres">
      <dgm:prSet presAssocID="{1C0FD0EB-1F49-9846-B17E-BB8B48E8378F}" presName="rootText3" presStyleLbl="asst2" presStyleIdx="3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3A279-8E72-8947-960A-207CEFD2186F}" type="pres">
      <dgm:prSet presAssocID="{1C0FD0EB-1F49-9846-B17E-BB8B48E8378F}" presName="rootConnector3" presStyleLbl="asst2" presStyleIdx="34" presStyleCnt="39"/>
      <dgm:spPr/>
      <dgm:t>
        <a:bodyPr/>
        <a:lstStyle/>
        <a:p>
          <a:endParaRPr lang="en-AU"/>
        </a:p>
      </dgm:t>
    </dgm:pt>
    <dgm:pt modelId="{9997F083-D2B1-6D4D-B0EF-2A051F60810B}" type="pres">
      <dgm:prSet presAssocID="{1C0FD0EB-1F49-9846-B17E-BB8B48E8378F}" presName="hierChild6" presStyleCnt="0"/>
      <dgm:spPr/>
    </dgm:pt>
    <dgm:pt modelId="{399C2C15-3BBA-B943-89E7-216CCC4EAA6F}" type="pres">
      <dgm:prSet presAssocID="{1C0FD0EB-1F49-9846-B17E-BB8B48E8378F}" presName="hierChild7" presStyleCnt="0"/>
      <dgm:spPr/>
    </dgm:pt>
    <dgm:pt modelId="{36360DC0-59A3-904C-B4A7-FF8D3EE5DB42}" type="pres">
      <dgm:prSet presAssocID="{8C662BC2-602C-3E48-985F-EC5C805DF13C}" presName="Name111" presStyleLbl="parChTrans1D3" presStyleIdx="26" presStyleCnt="30"/>
      <dgm:spPr/>
      <dgm:t>
        <a:bodyPr/>
        <a:lstStyle/>
        <a:p>
          <a:endParaRPr lang="en-AU"/>
        </a:p>
      </dgm:t>
    </dgm:pt>
    <dgm:pt modelId="{C31B3A63-EC4A-E045-BC88-DA0655385B34}" type="pres">
      <dgm:prSet presAssocID="{A59A6692-D5EB-524E-8E61-ED2CFAE7A3EA}" presName="hierRoot3" presStyleCnt="0">
        <dgm:presLayoutVars>
          <dgm:hierBranch val="init"/>
        </dgm:presLayoutVars>
      </dgm:prSet>
      <dgm:spPr/>
    </dgm:pt>
    <dgm:pt modelId="{F5C13C89-4284-584C-B2E6-C2377BCE7B2D}" type="pres">
      <dgm:prSet presAssocID="{A59A6692-D5EB-524E-8E61-ED2CFAE7A3EA}" presName="rootComposite3" presStyleCnt="0"/>
      <dgm:spPr/>
    </dgm:pt>
    <dgm:pt modelId="{8D9343CD-AFE2-FA4A-8972-E74925510BE9}" type="pres">
      <dgm:prSet presAssocID="{A59A6692-D5EB-524E-8E61-ED2CFAE7A3EA}" presName="rootText3" presStyleLbl="asst2" presStyleIdx="3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FE271-EF6B-644D-B9DE-1BF6EB5DA5AB}" type="pres">
      <dgm:prSet presAssocID="{A59A6692-D5EB-524E-8E61-ED2CFAE7A3EA}" presName="rootConnector3" presStyleLbl="asst2" presStyleIdx="35" presStyleCnt="39"/>
      <dgm:spPr/>
      <dgm:t>
        <a:bodyPr/>
        <a:lstStyle/>
        <a:p>
          <a:endParaRPr lang="en-AU"/>
        </a:p>
      </dgm:t>
    </dgm:pt>
    <dgm:pt modelId="{B31E9661-B751-0746-A372-FCBB1E27E6C8}" type="pres">
      <dgm:prSet presAssocID="{A59A6692-D5EB-524E-8E61-ED2CFAE7A3EA}" presName="hierChild6" presStyleCnt="0"/>
      <dgm:spPr/>
    </dgm:pt>
    <dgm:pt modelId="{E07B8688-82CC-784F-B4B2-5FB7B4BC2228}" type="pres">
      <dgm:prSet presAssocID="{A59A6692-D5EB-524E-8E61-ED2CFAE7A3EA}" presName="hierChild7" presStyleCnt="0"/>
      <dgm:spPr/>
    </dgm:pt>
    <dgm:pt modelId="{027E0B50-8F5D-374B-B43C-9B75684DDDF8}" type="pres">
      <dgm:prSet presAssocID="{68E5143D-844E-9947-9F69-06D602ADB38A}" presName="Name111" presStyleLbl="parChTrans1D3" presStyleIdx="27" presStyleCnt="30"/>
      <dgm:spPr/>
      <dgm:t>
        <a:bodyPr/>
        <a:lstStyle/>
        <a:p>
          <a:endParaRPr lang="en-AU"/>
        </a:p>
      </dgm:t>
    </dgm:pt>
    <dgm:pt modelId="{C5070A22-35C2-9441-9029-B2DF54BAE49F}" type="pres">
      <dgm:prSet presAssocID="{9825EB04-0F85-8F42-830B-D39FDB80571D}" presName="hierRoot3" presStyleCnt="0">
        <dgm:presLayoutVars>
          <dgm:hierBranch val="init"/>
        </dgm:presLayoutVars>
      </dgm:prSet>
      <dgm:spPr/>
    </dgm:pt>
    <dgm:pt modelId="{3A1BC96B-DF58-E240-BE1A-D725B559D974}" type="pres">
      <dgm:prSet presAssocID="{9825EB04-0F85-8F42-830B-D39FDB80571D}" presName="rootComposite3" presStyleCnt="0"/>
      <dgm:spPr/>
    </dgm:pt>
    <dgm:pt modelId="{96720D49-3E87-0E49-8FFD-F1EE9E5C5CBD}" type="pres">
      <dgm:prSet presAssocID="{9825EB04-0F85-8F42-830B-D39FDB80571D}" presName="rootText3" presStyleLbl="asst2" presStyleIdx="36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12ABB26-A32F-8540-814E-88C152FF8A6D}" type="pres">
      <dgm:prSet presAssocID="{9825EB04-0F85-8F42-830B-D39FDB80571D}" presName="rootConnector3" presStyleLbl="asst2" presStyleIdx="36" presStyleCnt="39"/>
      <dgm:spPr/>
      <dgm:t>
        <a:bodyPr/>
        <a:lstStyle/>
        <a:p>
          <a:endParaRPr lang="en-AU"/>
        </a:p>
      </dgm:t>
    </dgm:pt>
    <dgm:pt modelId="{C9BA43FE-348F-BD49-AE34-290B0EE7C742}" type="pres">
      <dgm:prSet presAssocID="{9825EB04-0F85-8F42-830B-D39FDB80571D}" presName="hierChild6" presStyleCnt="0"/>
      <dgm:spPr/>
    </dgm:pt>
    <dgm:pt modelId="{9FBDA3BA-6A6D-154B-9F76-5282FFC82320}" type="pres">
      <dgm:prSet presAssocID="{9825EB04-0F85-8F42-830B-D39FDB80571D}" presName="hierChild7" presStyleCnt="0"/>
      <dgm:spPr/>
    </dgm:pt>
    <dgm:pt modelId="{4B3A19B1-605A-2548-BB92-AB857744E072}" type="pres">
      <dgm:prSet presAssocID="{765F53E3-F0E3-2840-881C-1182611A8E16}" presName="Name111" presStyleLbl="parChTrans1D3" presStyleIdx="28" presStyleCnt="30"/>
      <dgm:spPr/>
      <dgm:t>
        <a:bodyPr/>
        <a:lstStyle/>
        <a:p>
          <a:endParaRPr lang="en-AU"/>
        </a:p>
      </dgm:t>
    </dgm:pt>
    <dgm:pt modelId="{D7416391-C500-C144-BC24-C4B8EB962DCA}" type="pres">
      <dgm:prSet presAssocID="{30A64902-7919-9D4C-8F1E-6A2F6BEB42F0}" presName="hierRoot3" presStyleCnt="0">
        <dgm:presLayoutVars>
          <dgm:hierBranch val="init"/>
        </dgm:presLayoutVars>
      </dgm:prSet>
      <dgm:spPr/>
    </dgm:pt>
    <dgm:pt modelId="{D658A4F4-36A3-2E49-8790-DB2D596864AF}" type="pres">
      <dgm:prSet presAssocID="{30A64902-7919-9D4C-8F1E-6A2F6BEB42F0}" presName="rootComposite3" presStyleCnt="0"/>
      <dgm:spPr/>
    </dgm:pt>
    <dgm:pt modelId="{89C95EEC-1626-6240-8107-FB7A457FAC00}" type="pres">
      <dgm:prSet presAssocID="{30A64902-7919-9D4C-8F1E-6A2F6BEB42F0}" presName="rootText3" presStyleLbl="asst2" presStyleIdx="37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E3D971B-42D3-3B4A-80B6-191B00BC5AE6}" type="pres">
      <dgm:prSet presAssocID="{30A64902-7919-9D4C-8F1E-6A2F6BEB42F0}" presName="rootConnector3" presStyleLbl="asst2" presStyleIdx="37" presStyleCnt="39"/>
      <dgm:spPr/>
      <dgm:t>
        <a:bodyPr/>
        <a:lstStyle/>
        <a:p>
          <a:endParaRPr lang="en-AU"/>
        </a:p>
      </dgm:t>
    </dgm:pt>
    <dgm:pt modelId="{5B55412C-19B7-7B4D-91A0-88623ADE5B11}" type="pres">
      <dgm:prSet presAssocID="{30A64902-7919-9D4C-8F1E-6A2F6BEB42F0}" presName="hierChild6" presStyleCnt="0"/>
      <dgm:spPr/>
    </dgm:pt>
    <dgm:pt modelId="{BD203AA9-06F4-1C45-8C5A-7C2A229E0457}" type="pres">
      <dgm:prSet presAssocID="{30A64902-7919-9D4C-8F1E-6A2F6BEB42F0}" presName="hierChild7" presStyleCnt="0"/>
      <dgm:spPr/>
    </dgm:pt>
    <dgm:pt modelId="{9264CDF1-ADF6-9949-BCD1-E40D8DD383E6}" type="pres">
      <dgm:prSet presAssocID="{629D50D6-81D9-B543-90CB-414AECCB2866}" presName="Name111" presStyleLbl="parChTrans1D3" presStyleIdx="29" presStyleCnt="30"/>
      <dgm:spPr/>
      <dgm:t>
        <a:bodyPr/>
        <a:lstStyle/>
        <a:p>
          <a:endParaRPr lang="en-AU"/>
        </a:p>
      </dgm:t>
    </dgm:pt>
    <dgm:pt modelId="{683E9215-A9BC-5D43-9134-EB417872345A}" type="pres">
      <dgm:prSet presAssocID="{9E7D4B94-5BF9-BD47-AB8E-29CD9BC7164A}" presName="hierRoot3" presStyleCnt="0">
        <dgm:presLayoutVars>
          <dgm:hierBranch val="init"/>
        </dgm:presLayoutVars>
      </dgm:prSet>
      <dgm:spPr/>
    </dgm:pt>
    <dgm:pt modelId="{4A3DBC3D-C101-874C-9FA5-46355FC73E53}" type="pres">
      <dgm:prSet presAssocID="{9E7D4B94-5BF9-BD47-AB8E-29CD9BC7164A}" presName="rootComposite3" presStyleCnt="0"/>
      <dgm:spPr/>
    </dgm:pt>
    <dgm:pt modelId="{A019D6C3-207E-7743-8A21-AD431224C567}" type="pres">
      <dgm:prSet presAssocID="{9E7D4B94-5BF9-BD47-AB8E-29CD9BC7164A}" presName="rootText3" presStyleLbl="asst2" presStyleIdx="38" presStyleCnt="3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B7B5EF5-AD9C-814C-B652-B4B07996B773}" type="pres">
      <dgm:prSet presAssocID="{9E7D4B94-5BF9-BD47-AB8E-29CD9BC7164A}" presName="rootConnector3" presStyleLbl="asst2" presStyleIdx="38" presStyleCnt="39"/>
      <dgm:spPr/>
      <dgm:t>
        <a:bodyPr/>
        <a:lstStyle/>
        <a:p>
          <a:endParaRPr lang="en-AU"/>
        </a:p>
      </dgm:t>
    </dgm:pt>
    <dgm:pt modelId="{18EEB04D-D9CD-E34A-9089-63D098AFE06B}" type="pres">
      <dgm:prSet presAssocID="{9E7D4B94-5BF9-BD47-AB8E-29CD9BC7164A}" presName="hierChild6" presStyleCnt="0"/>
      <dgm:spPr/>
    </dgm:pt>
    <dgm:pt modelId="{DA26867A-791C-A047-8497-229692E29A8D}" type="pres">
      <dgm:prSet presAssocID="{9E7D4B94-5BF9-BD47-AB8E-29CD9BC7164A}" presName="hierChild7" presStyleCnt="0"/>
      <dgm:spPr/>
    </dgm:pt>
    <dgm:pt modelId="{83414802-2928-1244-A165-9B62D53E4C90}" type="pres">
      <dgm:prSet presAssocID="{6EA1354F-83AB-7C48-B6C6-BE33BCA3B873}" presName="hierChild3" presStyleCnt="0"/>
      <dgm:spPr/>
    </dgm:pt>
  </dgm:ptLst>
  <dgm:cxnLst>
    <dgm:cxn modelId="{D8CAF3E7-D483-AB45-B06D-38A7144B075D}" type="presOf" srcId="{EAA5C238-C21A-424E-AF14-830139D61D6A}" destId="{BA6F2718-A96A-E140-A6B2-6BF65F7C86CF}" srcOrd="0" destOrd="0" presId="urn:microsoft.com/office/officeart/2005/8/layout/orgChart1"/>
    <dgm:cxn modelId="{322D0A07-441C-B747-8D94-48330330DFA8}" srcId="{988468AB-76F6-594C-86B4-F04D160CF31A}" destId="{F4C58547-CFA6-3644-8DCE-878016B0754D}" srcOrd="1" destOrd="0" parTransId="{3FDD08E7-DCB0-7546-8060-B4EAE74FE362}" sibTransId="{C5923D41-F0C2-0E43-8BF1-B9D175C5DC26}"/>
    <dgm:cxn modelId="{374855D6-52A0-E34B-AF9A-9177686E469D}" type="presOf" srcId="{F33A20FE-1933-6E49-8EDD-94D1E7A967E8}" destId="{6E691BFA-08CC-CD44-AC0F-90C1631EA01E}" srcOrd="0" destOrd="0" presId="urn:microsoft.com/office/officeart/2005/8/layout/orgChart1"/>
    <dgm:cxn modelId="{F970B942-3C7B-C040-918B-8ED0439A7386}" type="presOf" srcId="{1C0FD0EB-1F49-9846-B17E-BB8B48E8378F}" destId="{E3D3A279-8E72-8947-960A-207CEFD2186F}" srcOrd="1" destOrd="0" presId="urn:microsoft.com/office/officeart/2005/8/layout/orgChart1"/>
    <dgm:cxn modelId="{FFB55EF4-F17B-C742-ACD1-3553070C9268}" type="presOf" srcId="{9825EB04-0F85-8F42-830B-D39FDB80571D}" destId="{D12ABB26-A32F-8540-814E-88C152FF8A6D}" srcOrd="1" destOrd="0" presId="urn:microsoft.com/office/officeart/2005/8/layout/orgChart1"/>
    <dgm:cxn modelId="{9F525CDC-7C95-3141-88B9-E7809F5AF246}" type="presOf" srcId="{16AAA6BE-6EF2-0B4F-A328-AF902D9E092F}" destId="{7FB56A9A-C422-B341-AD7D-E51087C6D61C}" srcOrd="1" destOrd="0" presId="urn:microsoft.com/office/officeart/2005/8/layout/orgChart1"/>
    <dgm:cxn modelId="{5AE27CD9-77B9-574C-8B8F-442E096AA877}" type="presOf" srcId="{A3C000F7-C193-564A-A1F2-7891A5F8F337}" destId="{73A057C0-BCAF-794F-8E73-F522174838DE}" srcOrd="0" destOrd="0" presId="urn:microsoft.com/office/officeart/2005/8/layout/orgChart1"/>
    <dgm:cxn modelId="{7F1BC09E-A1C1-D14F-909A-E7FCADA2252B}" type="presOf" srcId="{CEE3CAF4-17E2-F647-AE6B-66556036493D}" destId="{DADE5C3E-6B79-DD49-AAA4-5A07CBF4BFD2}" srcOrd="1" destOrd="0" presId="urn:microsoft.com/office/officeart/2005/8/layout/orgChart1"/>
    <dgm:cxn modelId="{44063D57-E6DA-D744-83F3-96B833AA48D4}" type="presOf" srcId="{8C662BC2-602C-3E48-985F-EC5C805DF13C}" destId="{36360DC0-59A3-904C-B4A7-FF8D3EE5DB42}" srcOrd="0" destOrd="0" presId="urn:microsoft.com/office/officeart/2005/8/layout/orgChart1"/>
    <dgm:cxn modelId="{38235BCC-37D1-CC4F-A859-3AF2CC01D6DC}" srcId="{8CCF1D6F-DBB4-C74E-9AB5-964F8A562925}" destId="{FDD5F72E-E80E-8B43-9424-56FCEF4DC9DF}" srcOrd="2" destOrd="0" parTransId="{6AB62616-FEBB-9E40-9E07-6C03BA81A1C4}" sibTransId="{B265A283-7D42-3B4E-B8E9-D708C4B97169}"/>
    <dgm:cxn modelId="{F355A10B-4030-574D-8D88-42064A7864B1}" type="presOf" srcId="{5F852BFB-4824-AE41-99F8-EAE182562E11}" destId="{0C09BB7D-C229-B349-A8A7-7B86E31C5ED3}" srcOrd="1" destOrd="0" presId="urn:microsoft.com/office/officeart/2005/8/layout/orgChart1"/>
    <dgm:cxn modelId="{0C5AFFFF-CE46-3844-AB96-E0F9FC2D1788}" type="presOf" srcId="{460721C8-31E8-F64D-9C07-A9F72A768F95}" destId="{C9E7BFFC-66FB-1F47-B2E0-5C883AE27D23}" srcOrd="0" destOrd="0" presId="urn:microsoft.com/office/officeart/2005/8/layout/orgChart1"/>
    <dgm:cxn modelId="{C6EB1704-C3E8-7A46-9E66-DC0E8F5469B4}" type="presOf" srcId="{B4C62355-E3ED-A747-902D-DA2709CFA666}" destId="{AC878E2B-A7B1-034C-96B9-22C3F378032A}" srcOrd="0" destOrd="0" presId="urn:microsoft.com/office/officeart/2005/8/layout/orgChart1"/>
    <dgm:cxn modelId="{7BB37C40-84C1-7441-9FC7-911CCC026B45}" type="presOf" srcId="{07EEF31D-725A-E740-A0AD-C219D8F5A2FF}" destId="{E12BC567-681A-1948-B3B1-8DB4247420B9}" srcOrd="0" destOrd="0" presId="urn:microsoft.com/office/officeart/2005/8/layout/orgChart1"/>
    <dgm:cxn modelId="{1BC60767-50E0-6E41-8EEB-B6FB940C9962}" type="presOf" srcId="{3FDD08E7-DCB0-7546-8060-B4EAE74FE362}" destId="{51B1A636-C989-5A49-83E2-5D54D3A833CA}" srcOrd="0" destOrd="0" presId="urn:microsoft.com/office/officeart/2005/8/layout/orgChart1"/>
    <dgm:cxn modelId="{EE83EF9A-CE96-0646-A4E3-DF6B3E590B3B}" type="presOf" srcId="{988468AB-76F6-594C-86B4-F04D160CF31A}" destId="{21A79D78-F9E5-6149-A74D-B1EAC9D2352A}" srcOrd="1" destOrd="0" presId="urn:microsoft.com/office/officeart/2005/8/layout/orgChart1"/>
    <dgm:cxn modelId="{0E8DF552-8DA6-A14B-ACDA-9D179DAFCE94}" type="presOf" srcId="{BDDF30EE-712E-1C4D-B3FD-21DF72C546C7}" destId="{60B8A18F-79C8-EE45-85FB-EDE6ED8AF3F7}" srcOrd="1" destOrd="0" presId="urn:microsoft.com/office/officeart/2005/8/layout/orgChart1"/>
    <dgm:cxn modelId="{5334178B-DB12-CF4B-9B84-BC2F6FD6D717}" type="presOf" srcId="{5D1DAFC7-F145-3648-A8A3-47CB651449DF}" destId="{07F7D487-2A9D-6C4C-9BEE-5F8F0092F348}" srcOrd="0" destOrd="0" presId="urn:microsoft.com/office/officeart/2005/8/layout/orgChart1"/>
    <dgm:cxn modelId="{8A2E0A29-7D64-8649-BC1B-B284D910955C}" srcId="{4D7DD1E1-A45E-E74D-81FD-CA1633013B27}" destId="{5DD1E0B0-CBB8-E746-AE6F-E05EA4A6FD8F}" srcOrd="1" destOrd="0" parTransId="{77C825DA-4A3F-BC42-82C7-4C6CA688CE1E}" sibTransId="{12B57AC1-0593-0247-A719-109CE770FB04}"/>
    <dgm:cxn modelId="{59D8D6D7-47ED-D94C-9A25-97DE8E479DFF}" type="presOf" srcId="{B121EFF0-2F80-FE44-B97D-9ADFDB0BF8A0}" destId="{02520252-5241-4444-81EA-CBDD56707F05}" srcOrd="0" destOrd="0" presId="urn:microsoft.com/office/officeart/2005/8/layout/orgChart1"/>
    <dgm:cxn modelId="{C8D62DFC-50AF-A943-B806-0CB9D8F33A3D}" srcId="{8CCF1D6F-DBB4-C74E-9AB5-964F8A562925}" destId="{A07285C8-013F-A745-8854-382635BACB8D}" srcOrd="0" destOrd="0" parTransId="{49CCCF75-9D32-3C4A-B0F8-A384BCA68CAF}" sibTransId="{B4CFA34C-F5D1-3849-AA35-C36DCC614BEE}"/>
    <dgm:cxn modelId="{29F17B52-22E1-ED42-A343-4BFC6EE44163}" type="presOf" srcId="{30A64902-7919-9D4C-8F1E-6A2F6BEB42F0}" destId="{89C95EEC-1626-6240-8107-FB7A457FAC00}" srcOrd="0" destOrd="0" presId="urn:microsoft.com/office/officeart/2005/8/layout/orgChart1"/>
    <dgm:cxn modelId="{101E1FCA-7F8A-4B40-87AF-15CFDCC0AC05}" type="presOf" srcId="{70D47C59-D22A-4F45-AB8E-ECC41F53B5CD}" destId="{4DA9426E-195F-3743-88ED-BB34870632D5}" srcOrd="0" destOrd="0" presId="urn:microsoft.com/office/officeart/2005/8/layout/orgChart1"/>
    <dgm:cxn modelId="{8190F1FC-89C2-6C49-AC74-C465902951DA}" type="presOf" srcId="{6EA1354F-83AB-7C48-B6C6-BE33BCA3B873}" destId="{F9EFFFD7-8671-874D-A7EF-B04AB98C8537}" srcOrd="1" destOrd="0" presId="urn:microsoft.com/office/officeart/2005/8/layout/orgChart1"/>
    <dgm:cxn modelId="{AA18AD38-28EC-FD4D-B46E-28D2DE8F1ED2}" type="presOf" srcId="{2D3622F9-FFD5-8C4A-8392-F59BC052E257}" destId="{C8D2777E-6CDC-7A46-92D2-8127AAB86477}" srcOrd="0" destOrd="0" presId="urn:microsoft.com/office/officeart/2005/8/layout/orgChart1"/>
    <dgm:cxn modelId="{04983722-25FC-C440-B1ED-ACD23C16C986}" type="presOf" srcId="{A1930270-3CD1-5B45-BEBF-B8248CE39DD6}" destId="{D692AB24-08D1-8E45-B8CD-652D9A41FAFD}" srcOrd="1" destOrd="0" presId="urn:microsoft.com/office/officeart/2005/8/layout/orgChart1"/>
    <dgm:cxn modelId="{8621C5FC-802A-E04C-A6A2-F5B22C90A848}" type="presOf" srcId="{FDD5F72E-E80E-8B43-9424-56FCEF4DC9DF}" destId="{FD8B24B2-E92D-AA4C-A2E7-914D680E2C72}" srcOrd="0" destOrd="0" presId="urn:microsoft.com/office/officeart/2005/8/layout/orgChart1"/>
    <dgm:cxn modelId="{0ACE864A-F26A-2C48-A0E3-C56543ECFF31}" type="presOf" srcId="{F28F776A-7E81-F741-92EF-E2BB1D8D6C8E}" destId="{647289CE-28AC-CB4C-B957-FE952DF3F866}" srcOrd="0" destOrd="0" presId="urn:microsoft.com/office/officeart/2005/8/layout/orgChart1"/>
    <dgm:cxn modelId="{16C3FE4F-5CF4-EA40-8B05-41228C6012D8}" type="presOf" srcId="{64BFDB55-84BE-C546-9CA8-A617E3BADA4C}" destId="{79E5F1DD-5BD2-7D4C-8B17-DF5DFD0433B1}" srcOrd="0" destOrd="0" presId="urn:microsoft.com/office/officeart/2005/8/layout/orgChart1"/>
    <dgm:cxn modelId="{20B73F30-DB82-C046-9253-FD9FBBF3813B}" srcId="{CEE3CAF4-17E2-F647-AE6B-66556036493D}" destId="{9E7D4B94-5BF9-BD47-AB8E-29CD9BC7164A}" srcOrd="9" destOrd="0" parTransId="{629D50D6-81D9-B543-90CB-414AECCB2866}" sibTransId="{DC111C36-0118-6A49-B613-706C4393DA37}"/>
    <dgm:cxn modelId="{CBDFC464-DCFB-2C4B-AEBA-8F18A6D7341B}" type="presOf" srcId="{D3057A5B-B05C-A74D-81F7-BF8EDDEA0A1B}" destId="{EF1BB55A-5713-214E-A66E-885B41BA579E}" srcOrd="0" destOrd="0" presId="urn:microsoft.com/office/officeart/2005/8/layout/orgChart1"/>
    <dgm:cxn modelId="{18A7DBBD-91E4-5748-9D35-D11BC54CFE17}" srcId="{8CCF1D6F-DBB4-C74E-9AB5-964F8A562925}" destId="{4FD6044C-2538-4A4E-AA43-0BD886A297E5}" srcOrd="4" destOrd="0" parTransId="{5B214FD1-451F-F245-ADFB-79492E883BBA}" sibTransId="{BFCFE2BC-D43F-EE4D-BDEC-9AA6702F711F}"/>
    <dgm:cxn modelId="{4EF35E94-EF1F-B647-A1BC-80A3993ECAC4}" type="presOf" srcId="{4D7DD1E1-A45E-E74D-81FD-CA1633013B27}" destId="{467BC9EA-2CDC-FE45-A1B7-44D866685963}" srcOrd="0" destOrd="0" presId="urn:microsoft.com/office/officeart/2005/8/layout/orgChart1"/>
    <dgm:cxn modelId="{C5E344EE-08B2-464D-850C-298452AAB289}" srcId="{EAA5C238-C21A-424E-AF14-830139D61D6A}" destId="{B4C62355-E3ED-A747-902D-DA2709CFA666}" srcOrd="2" destOrd="0" parTransId="{2EE27DA9-80B1-7047-A642-C45EF422C354}" sibTransId="{783B98DC-03C5-5E49-AEDA-BD9B0C6F7EE3}"/>
    <dgm:cxn modelId="{34A113B0-6A50-BB4B-9ACA-426FD12A1658}" type="presOf" srcId="{7B94E38A-1F10-CA4C-AEA2-717246ECB4CA}" destId="{F4AE869A-C1AB-564D-9A38-9D479696CA1E}" srcOrd="0" destOrd="0" presId="urn:microsoft.com/office/officeart/2005/8/layout/orgChart1"/>
    <dgm:cxn modelId="{B8856FD1-3FA1-874D-A3B6-1A11FA521CD6}" type="presOf" srcId="{8CCF1D6F-DBB4-C74E-9AB5-964F8A562925}" destId="{0B15DFD6-89A2-6C4C-A0AE-B7422457BA66}" srcOrd="1" destOrd="0" presId="urn:microsoft.com/office/officeart/2005/8/layout/orgChart1"/>
    <dgm:cxn modelId="{499E1571-BACE-A548-B7DB-7A7FFD9573B0}" type="presOf" srcId="{49CCCF75-9D32-3C4A-B0F8-A384BCA68CAF}" destId="{1013AE3E-0F76-1647-A7ED-021DF78AAAEF}" srcOrd="0" destOrd="0" presId="urn:microsoft.com/office/officeart/2005/8/layout/orgChart1"/>
    <dgm:cxn modelId="{25DD51EB-D212-3E44-AF9E-275FD1DF6359}" type="presOf" srcId="{988468AB-76F6-594C-86B4-F04D160CF31A}" destId="{51B682BB-04D5-F548-9036-0630652F4E03}" srcOrd="0" destOrd="0" presId="urn:microsoft.com/office/officeart/2005/8/layout/orgChart1"/>
    <dgm:cxn modelId="{14B36E8B-A273-4343-8FF3-131EAFB38418}" type="presOf" srcId="{CEE3CAF4-17E2-F647-AE6B-66556036493D}" destId="{6F80EBC1-E748-7D4E-BC2F-95CC8F0B9E62}" srcOrd="0" destOrd="0" presId="urn:microsoft.com/office/officeart/2005/8/layout/orgChart1"/>
    <dgm:cxn modelId="{4C1DA0AA-00A3-F24C-BA82-00F911FE068B}" srcId="{CEE3CAF4-17E2-F647-AE6B-66556036493D}" destId="{5F852BFB-4824-AE41-99F8-EAE182562E11}" srcOrd="1" destOrd="0" parTransId="{65D61E26-7396-8340-B3FE-5EF720C623E2}" sibTransId="{1EC87D87-CA4A-6140-AE9F-97A8B1CF49ED}"/>
    <dgm:cxn modelId="{1C88AD84-8BF6-3440-847C-DAE398C1255F}" type="presOf" srcId="{1D2EAD8F-B02A-0047-9F5D-9FE5314ACC07}" destId="{2EFF5350-5E4F-6947-A652-92975F55919A}" srcOrd="1" destOrd="0" presId="urn:microsoft.com/office/officeart/2005/8/layout/orgChart1"/>
    <dgm:cxn modelId="{D14C3D24-A27A-F24C-B18B-E73B763555A3}" srcId="{EAA5C238-C21A-424E-AF14-830139D61D6A}" destId="{069F3F87-DC41-9646-86DD-1BAB1A6C93E2}" srcOrd="3" destOrd="0" parTransId="{BDDABB30-4538-2048-A4A1-6874E4921DFA}" sibTransId="{56DB22D1-8F15-7846-91F6-E0F1DA109007}"/>
    <dgm:cxn modelId="{1ACC64BC-AB54-384E-977F-E76FF260D4CC}" type="presOf" srcId="{8CCF1D6F-DBB4-C74E-9AB5-964F8A562925}" destId="{FE563EC7-998F-F648-BDCA-EE4D3AB812E9}" srcOrd="0" destOrd="0" presId="urn:microsoft.com/office/officeart/2005/8/layout/orgChart1"/>
    <dgm:cxn modelId="{F0A24499-EA28-7845-ACEA-9B9D8743A190}" type="presOf" srcId="{B4C62355-E3ED-A747-902D-DA2709CFA666}" destId="{C42982D9-EB8C-D547-B9AC-141ACE9C94B2}" srcOrd="1" destOrd="0" presId="urn:microsoft.com/office/officeart/2005/8/layout/orgChart1"/>
    <dgm:cxn modelId="{C23ADBFB-1426-1248-8C14-83F7F68117B5}" type="presOf" srcId="{925AB10C-7A54-0A4F-9FAA-1325EB92DE6F}" destId="{1BD60A9D-87CC-4647-B77E-DA0F8F0EF155}" srcOrd="0" destOrd="0" presId="urn:microsoft.com/office/officeart/2005/8/layout/orgChart1"/>
    <dgm:cxn modelId="{AE9BCBDB-146F-B94D-9028-8A630093C524}" type="presOf" srcId="{6EA1354F-83AB-7C48-B6C6-BE33BCA3B873}" destId="{8BF2BBBC-E7F7-E34E-8EA5-2C420C463D95}" srcOrd="0" destOrd="0" presId="urn:microsoft.com/office/officeart/2005/8/layout/orgChart1"/>
    <dgm:cxn modelId="{B8DED929-E7A9-0A46-8C1F-0EFB8EFF1460}" type="presOf" srcId="{4B13A52F-3C6E-E643-AE9B-071CD7D0A8CC}" destId="{515B5124-9457-8E48-B6E0-213D0FE70F2F}" srcOrd="0" destOrd="0" presId="urn:microsoft.com/office/officeart/2005/8/layout/orgChart1"/>
    <dgm:cxn modelId="{102472D1-B974-A940-BE23-5A62A4CDBB29}" type="presOf" srcId="{2539E0F2-3E69-0642-A8EE-9219DCD9D45E}" destId="{5C38D996-7CBE-9C4A-8486-5FDE17270F43}" srcOrd="0" destOrd="0" presId="urn:microsoft.com/office/officeart/2005/8/layout/orgChart1"/>
    <dgm:cxn modelId="{0E751767-18F8-4F42-9D32-3E71DA57B194}" type="presOf" srcId="{392717F4-3B9D-B047-8B31-799722857A29}" destId="{32785920-F5E3-854D-892D-8DAE2D4BC515}" srcOrd="0" destOrd="0" presId="urn:microsoft.com/office/officeart/2005/8/layout/orgChart1"/>
    <dgm:cxn modelId="{A6677CDA-C795-7549-8A6D-AA25E2DFDA3B}" srcId="{EAA5C238-C21A-424E-AF14-830139D61D6A}" destId="{D8315EFD-E085-F04E-93CD-1360E97DEC45}" srcOrd="1" destOrd="0" parTransId="{07EEF31D-725A-E740-A0AD-C219D8F5A2FF}" sibTransId="{806462B0-6A7F-4B42-8DAB-F55C8DFBD2F0}"/>
    <dgm:cxn modelId="{32FE9236-FD78-1F47-950A-A6F375E67FF7}" type="presOf" srcId="{A07285C8-013F-A745-8854-382635BACB8D}" destId="{1A3C4B35-2F71-F24A-9006-B4C50970280B}" srcOrd="1" destOrd="0" presId="urn:microsoft.com/office/officeart/2005/8/layout/orgChart1"/>
    <dgm:cxn modelId="{557EBF46-5D34-D741-BCD8-2A864EF20C0D}" type="presOf" srcId="{687D7BA1-8845-FA4E-BEB7-85EF51585227}" destId="{CF627CF6-54E6-C948-87BA-5E3EEA33B744}" srcOrd="1" destOrd="0" presId="urn:microsoft.com/office/officeart/2005/8/layout/orgChart1"/>
    <dgm:cxn modelId="{E11E1504-7162-D140-96AB-842C6D01278E}" srcId="{0A509444-B91C-4747-9426-58B87FCB063C}" destId="{BDDF30EE-712E-1C4D-B3FD-21DF72C546C7}" srcOrd="4" destOrd="0" parTransId="{F2744BD9-DE39-A346-B5D4-0B3D2DC0EF14}" sibTransId="{F403A473-92F9-8149-9EEB-3FC962258A8F}"/>
    <dgm:cxn modelId="{0C72E28A-2CFD-1E4A-BDA6-9A595885303A}" type="presOf" srcId="{A59A6692-D5EB-524E-8E61-ED2CFAE7A3EA}" destId="{F56FE271-EF6B-644D-B9DE-1BF6EB5DA5AB}" srcOrd="1" destOrd="0" presId="urn:microsoft.com/office/officeart/2005/8/layout/orgChart1"/>
    <dgm:cxn modelId="{D684ADDC-1926-7549-892E-36620926DC6E}" type="presOf" srcId="{069F3F87-DC41-9646-86DD-1BAB1A6C93E2}" destId="{BC30D8DA-A9AC-8640-B0D3-A207E353CF39}" srcOrd="1" destOrd="0" presId="urn:microsoft.com/office/officeart/2005/8/layout/orgChart1"/>
    <dgm:cxn modelId="{6A7462AF-C4CF-FA4C-A055-35C9542C8AC7}" type="presOf" srcId="{77C825DA-4A3F-BC42-82C7-4C6CA688CE1E}" destId="{5F3CB3CB-D0B1-7642-AD80-CD7AF26DE94C}" srcOrd="0" destOrd="0" presId="urn:microsoft.com/office/officeart/2005/8/layout/orgChart1"/>
    <dgm:cxn modelId="{DA0C29F1-B314-2742-A9F6-C5BFE643CC9D}" type="presOf" srcId="{765F53E3-F0E3-2840-881C-1182611A8E16}" destId="{4B3A19B1-605A-2548-BB92-AB857744E072}" srcOrd="0" destOrd="0" presId="urn:microsoft.com/office/officeart/2005/8/layout/orgChart1"/>
    <dgm:cxn modelId="{1030A530-F3AA-954B-B0D9-1B4C424ACA3F}" type="presOf" srcId="{89095C0A-8CD6-7B4D-8C51-2D489653B873}" destId="{46B442E7-9E98-E44D-B0D4-B405BABEB27F}" srcOrd="0" destOrd="0" presId="urn:microsoft.com/office/officeart/2005/8/layout/orgChart1"/>
    <dgm:cxn modelId="{787ECD3C-B30A-6849-87C7-F77E13861602}" type="presOf" srcId="{8F572ED9-37A7-8346-AAC2-909DE47CDFFE}" destId="{82D0C3C6-92F4-1246-A5FC-9D11B1B684D3}" srcOrd="0" destOrd="0" presId="urn:microsoft.com/office/officeart/2005/8/layout/orgChart1"/>
    <dgm:cxn modelId="{999FDC6C-B331-E746-8AFD-3349299278D0}" type="presOf" srcId="{CBBE5156-FBC6-534C-876E-9A1DF56E4BE4}" destId="{3AB30C8C-FF83-3543-A7EF-E81D600462CD}" srcOrd="0" destOrd="0" presId="urn:microsoft.com/office/officeart/2005/8/layout/orgChart1"/>
    <dgm:cxn modelId="{407CEBF6-D572-BE4F-BB23-915DED6A90A3}" type="presOf" srcId="{F4C58547-CFA6-3644-8DCE-878016B0754D}" destId="{C56DF160-21B4-5C4F-B4DB-0826D1C48507}" srcOrd="1" destOrd="0" presId="urn:microsoft.com/office/officeart/2005/8/layout/orgChart1"/>
    <dgm:cxn modelId="{A987AEC4-E269-3841-971E-9821D16CCAFD}" type="presOf" srcId="{B5E7356A-3E76-8D40-AF01-1DD5E36688E9}" destId="{57911F4A-E7A2-B442-BA9A-A0AD10513A62}" srcOrd="1" destOrd="0" presId="urn:microsoft.com/office/officeart/2005/8/layout/orgChart1"/>
    <dgm:cxn modelId="{0D09F977-F597-E244-B0B1-3BAA36872076}" srcId="{1D2EAD8F-B02A-0047-9F5D-9FE5314ACC07}" destId="{3E5E3E8F-25FE-7D44-98B8-D831A2A7D2B3}" srcOrd="0" destOrd="0" parTransId="{79F41BCC-4F75-FE49-B267-F1B282E8E52C}" sibTransId="{15E7632C-783C-1C42-A5F3-10E8FCB9EADF}"/>
    <dgm:cxn modelId="{E0E2B978-4E83-A745-ABE2-BD65F27C81A3}" srcId="{8F572ED9-37A7-8346-AAC2-909DE47CDFFE}" destId="{76AC6FA5-E066-3B46-AB8D-8F616BB98531}" srcOrd="3" destOrd="0" parTransId="{D36611C0-08CC-8B44-8B1A-E383D7B0179B}" sibTransId="{521F4E4B-981C-EB45-A0AB-1DCF52B071E6}"/>
    <dgm:cxn modelId="{49C9E184-91EC-5E4C-BE20-ACD3C9756DDE}" type="presOf" srcId="{F001FA62-1CD0-9C4E-93A0-BECDC158DA5C}" destId="{CC28C0A4-EE40-A145-BDEB-BE41603B60F1}" srcOrd="1" destOrd="0" presId="urn:microsoft.com/office/officeart/2005/8/layout/orgChart1"/>
    <dgm:cxn modelId="{98F07D62-FB2D-9740-AB8C-7A0E6350BF4C}" type="presOf" srcId="{9E7D4B94-5BF9-BD47-AB8E-29CD9BC7164A}" destId="{A019D6C3-207E-7743-8A21-AD431224C567}" srcOrd="0" destOrd="0" presId="urn:microsoft.com/office/officeart/2005/8/layout/orgChart1"/>
    <dgm:cxn modelId="{A587FEA6-AF55-1F45-9497-3D41E8F8A924}" srcId="{CEE3CAF4-17E2-F647-AE6B-66556036493D}" destId="{1C0FD0EB-1F49-9846-B17E-BB8B48E8378F}" srcOrd="5" destOrd="0" parTransId="{F4E7428B-7913-6B46-B51E-6A76BB674DAB}" sibTransId="{F70B7ABE-CDD8-0A40-AE76-052CE04DB9C0}"/>
    <dgm:cxn modelId="{BBA68ABD-3E34-9A44-9950-AC401572F0AA}" srcId="{6EA1354F-83AB-7C48-B6C6-BE33BCA3B873}" destId="{0A509444-B91C-4747-9426-58B87FCB063C}" srcOrd="0" destOrd="0" parTransId="{56A66734-514E-6540-B3CA-060CA219CF50}" sibTransId="{7FC71A6D-F376-2D4D-B66F-782D78E9A49C}"/>
    <dgm:cxn modelId="{5F0E5FCB-70C5-B844-BC30-A73A3DF0C33E}" type="presOf" srcId="{1C0FD0EB-1F49-9846-B17E-BB8B48E8378F}" destId="{47351213-820A-BF4B-92F7-8B47E3C62906}" srcOrd="0" destOrd="0" presId="urn:microsoft.com/office/officeart/2005/8/layout/orgChart1"/>
    <dgm:cxn modelId="{23709A65-15BB-FC4C-B630-37C2DA511F98}" type="presOf" srcId="{F4E7428B-7913-6B46-B51E-6A76BB674DAB}" destId="{9E8D3608-4956-8B44-B3B3-199E164A8007}" srcOrd="0" destOrd="0" presId="urn:microsoft.com/office/officeart/2005/8/layout/orgChart1"/>
    <dgm:cxn modelId="{3EACDE61-7BA6-EC40-A415-8F1762B86A01}" type="presOf" srcId="{99C2936A-FD87-4C4A-8677-00B13DC95F2D}" destId="{3064E6A6-FC97-7F41-8A14-4F09FA4F5AB6}" srcOrd="0" destOrd="0" presId="urn:microsoft.com/office/officeart/2005/8/layout/orgChart1"/>
    <dgm:cxn modelId="{F48D28DB-A2E0-3F4A-975E-352A9F2D5885}" type="presOf" srcId="{68E5143D-844E-9947-9F69-06D602ADB38A}" destId="{027E0B50-8F5D-374B-B43C-9B75684DDDF8}" srcOrd="0" destOrd="0" presId="urn:microsoft.com/office/officeart/2005/8/layout/orgChart1"/>
    <dgm:cxn modelId="{49B5B446-8053-714B-A036-6B9AD0A8B4F9}" type="presOf" srcId="{4111BBBA-9967-CC43-BE6E-E25E09C82970}" destId="{E0B8CE59-974F-C84E-8ADD-5508E7623016}" srcOrd="0" destOrd="0" presId="urn:microsoft.com/office/officeart/2005/8/layout/orgChart1"/>
    <dgm:cxn modelId="{5D809262-5B6C-F74C-B210-1CA93E372F81}" srcId="{6EA1354F-83AB-7C48-B6C6-BE33BCA3B873}" destId="{8CCF1D6F-DBB4-C74E-9AB5-964F8A562925}" srcOrd="1" destOrd="0" parTransId="{99C2936A-FD87-4C4A-8677-00B13DC95F2D}" sibTransId="{76C1FCA2-B9D2-C445-965A-FC200B6E5E6D}"/>
    <dgm:cxn modelId="{4AF4D487-BE50-1949-ABD6-BB525F0BF9A5}" type="presOf" srcId="{DECC4F69-A2D6-F244-A0E6-39A8056E0566}" destId="{D5FA95F9-48CD-134B-A414-56056305EDA8}" srcOrd="0" destOrd="0" presId="urn:microsoft.com/office/officeart/2005/8/layout/orgChart1"/>
    <dgm:cxn modelId="{4A7E6736-5F0B-594C-893F-F42A3D47C5F1}" type="presOf" srcId="{C25B832B-E18D-EE46-83DB-6DAD01E9FC06}" destId="{FD9A5C58-8416-6F48-B3E4-96EED10DF0A2}" srcOrd="0" destOrd="0" presId="urn:microsoft.com/office/officeart/2005/8/layout/orgChart1"/>
    <dgm:cxn modelId="{367E7332-B06C-2041-B00A-61D7B6443866}" type="presOf" srcId="{C18CB32C-1F5B-384E-8ABD-2B770EA4E07F}" destId="{EEBB1C24-D8C1-8F4A-B0D1-19816402D826}" srcOrd="0" destOrd="0" presId="urn:microsoft.com/office/officeart/2005/8/layout/orgChart1"/>
    <dgm:cxn modelId="{9A263DDA-789A-314F-94CE-C44D942CF882}" srcId="{CEE3CAF4-17E2-F647-AE6B-66556036493D}" destId="{F28F776A-7E81-F741-92EF-E2BB1D8D6C8E}" srcOrd="4" destOrd="0" parTransId="{8055FBA5-8243-4C42-B687-B1501ABCA24F}" sibTransId="{87A70BFF-3A12-E64D-B132-4A0FAB2EEFF1}"/>
    <dgm:cxn modelId="{5968AB7E-74D7-4B4B-84ED-DFA6BDFB96FA}" type="presOf" srcId="{F2744BD9-DE39-A346-B5D4-0B3D2DC0EF14}" destId="{284A061D-1B55-A640-9239-E644BCC1FE20}" srcOrd="0" destOrd="0" presId="urn:microsoft.com/office/officeart/2005/8/layout/orgChart1"/>
    <dgm:cxn modelId="{36C80298-BCA5-3747-9918-AA6BE713CA78}" type="presOf" srcId="{9825EB04-0F85-8F42-830B-D39FDB80571D}" destId="{96720D49-3E87-0E49-8FFD-F1EE9E5C5CBD}" srcOrd="0" destOrd="0" presId="urn:microsoft.com/office/officeart/2005/8/layout/orgChart1"/>
    <dgm:cxn modelId="{54A75661-86CD-C641-9629-1D1661BEDD98}" type="presOf" srcId="{B5E7356A-3E76-8D40-AF01-1DD5E36688E9}" destId="{67FE7709-3E86-5D46-A8A4-146C755D3E4A}" srcOrd="0" destOrd="0" presId="urn:microsoft.com/office/officeart/2005/8/layout/orgChart1"/>
    <dgm:cxn modelId="{6B6F13BF-CCA1-994B-9EC0-21365C8AE052}" type="presOf" srcId="{4997D6C8-D0A5-2C40-9228-59CC8939D5BE}" destId="{3B3F84A2-B1E8-2E4C-98B3-D019E61ED5AC}" srcOrd="1" destOrd="0" presId="urn:microsoft.com/office/officeart/2005/8/layout/orgChart1"/>
    <dgm:cxn modelId="{7D0BF576-04A9-174E-AD3D-485FB6896B6B}" type="presOf" srcId="{F4C58547-CFA6-3644-8DCE-878016B0754D}" destId="{D93EB290-3838-3541-A0D0-05EF950F0C81}" srcOrd="0" destOrd="0" presId="urn:microsoft.com/office/officeart/2005/8/layout/orgChart1"/>
    <dgm:cxn modelId="{7C6536D0-9F43-4F42-B94C-065969F9580A}" type="presOf" srcId="{85ADFE6C-023C-224B-894B-D7D2F9BF332F}" destId="{3E4C3B36-A1C6-FA46-8609-EB7E299FB18D}" srcOrd="1" destOrd="0" presId="urn:microsoft.com/office/officeart/2005/8/layout/orgChart1"/>
    <dgm:cxn modelId="{A102DCBA-F9BC-D941-B896-D627458F0060}" type="presOf" srcId="{85ADFE6C-023C-224B-894B-D7D2F9BF332F}" destId="{1747D3A8-C4DE-8B41-AAB9-99A5438A988E}" srcOrd="0" destOrd="0" presId="urn:microsoft.com/office/officeart/2005/8/layout/orgChart1"/>
    <dgm:cxn modelId="{5B92B666-8C12-E34A-8078-772FA909AA1F}" type="presOf" srcId="{CC593D37-EC38-A346-B440-35D37288F68A}" destId="{2744064A-8BB5-EB45-8154-68DC50C2D2F3}" srcOrd="1" destOrd="0" presId="urn:microsoft.com/office/officeart/2005/8/layout/orgChart1"/>
    <dgm:cxn modelId="{C920A4B1-1843-2E46-93C4-E738FD5788F9}" srcId="{6EA1354F-83AB-7C48-B6C6-BE33BCA3B873}" destId="{1D2EAD8F-B02A-0047-9F5D-9FE5314ACC07}" srcOrd="3" destOrd="0" parTransId="{F131D764-413F-F84B-9D28-49C87B0A831D}" sibTransId="{EA272868-0F29-8247-A5B2-F1EAAD2A079F}"/>
    <dgm:cxn modelId="{A7D5CD64-2454-304B-A9BF-EFE0387DA14D}" type="presOf" srcId="{56A66734-514E-6540-B3CA-060CA219CF50}" destId="{F559D1C9-9880-C746-BE92-5236F2D2E605}" srcOrd="0" destOrd="0" presId="urn:microsoft.com/office/officeart/2005/8/layout/orgChart1"/>
    <dgm:cxn modelId="{C3A67681-50FF-2346-8CC6-0E21F1399D1D}" type="presOf" srcId="{8055FBA5-8243-4C42-B687-B1501ABCA24F}" destId="{76DD4E99-8F8E-5047-B21B-F019EEFC2950}" srcOrd="0" destOrd="0" presId="urn:microsoft.com/office/officeart/2005/8/layout/orgChart1"/>
    <dgm:cxn modelId="{53317805-1ADA-B84C-A4EC-B0FA8E90046B}" type="presOf" srcId="{2539E0F2-3E69-0642-A8EE-9219DCD9D45E}" destId="{4C9946C1-3B24-D844-8F9D-04A841A6474F}" srcOrd="1" destOrd="0" presId="urn:microsoft.com/office/officeart/2005/8/layout/orgChart1"/>
    <dgm:cxn modelId="{57704362-4066-674C-9CE5-18D0532EA5EA}" srcId="{8F572ED9-37A7-8346-AAC2-909DE47CDFFE}" destId="{CE089327-7997-9C4A-83C9-7748AEF72212}" srcOrd="4" destOrd="0" parTransId="{F8E6B6B1-CF6F-714F-871A-1DA573923EBE}" sibTransId="{9707D5FB-5784-6741-A00B-9A93D6EE462F}"/>
    <dgm:cxn modelId="{AC70C51B-F751-5949-9A6F-38B768BBC84A}" srcId="{1D2EAD8F-B02A-0047-9F5D-9FE5314ACC07}" destId="{31538452-AA59-EB48-A249-C39E862891E4}" srcOrd="2" destOrd="0" parTransId="{DA007A9B-696F-6A44-9E16-8C8628ABA581}" sibTransId="{AC3A7F5B-5BA4-864F-957B-449B38B584A9}"/>
    <dgm:cxn modelId="{939B183B-B680-5242-BA0B-C23AA1ADA365}" srcId="{8F572ED9-37A7-8346-AAC2-909DE47CDFFE}" destId="{B5E7356A-3E76-8D40-AF01-1DD5E36688E9}" srcOrd="0" destOrd="0" parTransId="{F8FE8887-98AD-1C47-BF9C-5C485C691DDE}" sibTransId="{70BDB292-4F28-BA41-BBCB-13AB81B87F41}"/>
    <dgm:cxn modelId="{93EB4691-5DC7-5349-AF31-BCE0BAE9C5B7}" type="presOf" srcId="{3E5E3E8F-25FE-7D44-98B8-D831A2A7D2B3}" destId="{EBFEE872-26EF-E14D-A6D9-FD7463717F70}" srcOrd="1" destOrd="0" presId="urn:microsoft.com/office/officeart/2005/8/layout/orgChart1"/>
    <dgm:cxn modelId="{0BBBFC19-34A0-1447-A030-B5ACD676A6B0}" type="presOf" srcId="{1D2EAD8F-B02A-0047-9F5D-9FE5314ACC07}" destId="{16100854-1D3A-9D46-85F6-13AA09187475}" srcOrd="0" destOrd="0" presId="urn:microsoft.com/office/officeart/2005/8/layout/orgChart1"/>
    <dgm:cxn modelId="{02500E08-F41A-BB4C-B37F-CC5D7A07D349}" type="presOf" srcId="{4FD6044C-2538-4A4E-AA43-0BD886A297E5}" destId="{26FD397E-5EEF-234B-804F-204FCF3725E8}" srcOrd="1" destOrd="0" presId="urn:microsoft.com/office/officeart/2005/8/layout/orgChart1"/>
    <dgm:cxn modelId="{0E7ADF67-F89E-694B-81E7-9D69C81A3CF5}" type="presOf" srcId="{16AAA6BE-6EF2-0B4F-A328-AF902D9E092F}" destId="{7C9CFD3A-4FC7-ED49-938D-3DA461AAEB77}" srcOrd="0" destOrd="0" presId="urn:microsoft.com/office/officeart/2005/8/layout/orgChart1"/>
    <dgm:cxn modelId="{1C61C32B-7FAA-794C-8668-FDAC6D88E622}" type="presOf" srcId="{A1930270-3CD1-5B45-BEBF-B8248CE39DD6}" destId="{9AF0EE6F-76FD-7D46-849E-34E2D689B2A0}" srcOrd="0" destOrd="0" presId="urn:microsoft.com/office/officeart/2005/8/layout/orgChart1"/>
    <dgm:cxn modelId="{1DA21CB9-832C-8D4D-9307-426336DE2E99}" type="presOf" srcId="{5B214FD1-451F-F245-ADFB-79492E883BBA}" destId="{3A826EEE-A6E6-5E4F-AEE0-618ED07E6515}" srcOrd="0" destOrd="0" presId="urn:microsoft.com/office/officeart/2005/8/layout/orgChart1"/>
    <dgm:cxn modelId="{5E860A64-B01E-7243-B801-95CDD78A702D}" type="presOf" srcId="{5DD1E0B0-CBB8-E746-AE6F-E05EA4A6FD8F}" destId="{8355C507-1516-3340-8707-ED6E69C5259E}" srcOrd="0" destOrd="0" presId="urn:microsoft.com/office/officeart/2005/8/layout/orgChart1"/>
    <dgm:cxn modelId="{AE5D9E60-4DF8-3D49-ABBD-96F18F466388}" srcId="{8F572ED9-37A7-8346-AAC2-909DE47CDFFE}" destId="{A1930270-3CD1-5B45-BEBF-B8248CE39DD6}" srcOrd="1" destOrd="0" parTransId="{2D3622F9-FFD5-8C4A-8392-F59BC052E257}" sibTransId="{520F2B86-6B7D-7A4E-BB69-678AA0C21C22}"/>
    <dgm:cxn modelId="{84365D35-6406-CC4F-8DD3-56A09F729D14}" type="presOf" srcId="{B16E464C-F55C-BB4F-ABB8-685B665D8569}" destId="{328BD66F-5B89-B94C-9BE4-0AC867D931A6}" srcOrd="0" destOrd="0" presId="urn:microsoft.com/office/officeart/2005/8/layout/orgChart1"/>
    <dgm:cxn modelId="{CD8129AA-19A5-2549-B620-529C097DBE6D}" type="presOf" srcId="{5DD1E0B0-CBB8-E746-AE6F-E05EA4A6FD8F}" destId="{A4DEAA2C-769B-3E49-A8DE-18A6FD6EE230}" srcOrd="1" destOrd="0" presId="urn:microsoft.com/office/officeart/2005/8/layout/orgChart1"/>
    <dgm:cxn modelId="{0FCA6FA5-921A-7D44-8CC4-5699DB95001C}" srcId="{8F572ED9-37A7-8346-AAC2-909DE47CDFFE}" destId="{164E409F-2D02-A84E-B947-B216162999F1}" srcOrd="2" destOrd="0" parTransId="{7B94E38A-1F10-CA4C-AEA2-717246ECB4CA}" sibTransId="{21F6A5D1-CC7B-EE45-A0FA-049C20259668}"/>
    <dgm:cxn modelId="{09FC5176-FEE6-4E4A-A503-72BE70F0F9D9}" type="presOf" srcId="{331F6290-6E39-5C4A-B79D-EE6767665BFD}" destId="{B716DED3-8D2C-264C-8701-856660D3D6E8}" srcOrd="0" destOrd="0" presId="urn:microsoft.com/office/officeart/2005/8/layout/orgChart1"/>
    <dgm:cxn modelId="{ED604F06-0F82-1743-BD82-8C6101A29777}" type="presOf" srcId="{CE089327-7997-9C4A-83C9-7748AEF72212}" destId="{B70C40F3-6FDF-1A4A-A040-7E784A793905}" srcOrd="1" destOrd="0" presId="urn:microsoft.com/office/officeart/2005/8/layout/orgChart1"/>
    <dgm:cxn modelId="{481F5837-C0DA-EB4B-819A-3DA8175EA792}" type="presOf" srcId="{05EAA693-EF09-CC42-B409-282E1186C2A8}" destId="{B7DB2EDA-D803-994A-9418-4B8E6059A62F}" srcOrd="0" destOrd="0" presId="urn:microsoft.com/office/officeart/2005/8/layout/orgChart1"/>
    <dgm:cxn modelId="{79BADC84-12C0-EF4F-8084-988A1FD3A020}" type="presOf" srcId="{F8E6B6B1-CF6F-714F-871A-1DA573923EBE}" destId="{9C507A88-5116-6344-B4C3-B0828C70EF9E}" srcOrd="0" destOrd="0" presId="urn:microsoft.com/office/officeart/2005/8/layout/orgChart1"/>
    <dgm:cxn modelId="{A868F0C4-D953-674C-893A-347626487534}" type="presOf" srcId="{4D7DD1E1-A45E-E74D-81FD-CA1633013B27}" destId="{14A5534F-1470-CF41-9DA4-84914B2FE140}" srcOrd="1" destOrd="0" presId="urn:microsoft.com/office/officeart/2005/8/layout/orgChart1"/>
    <dgm:cxn modelId="{ADB78DF1-60A9-8C44-832F-E9FACF64399B}" type="presOf" srcId="{A59A6692-D5EB-524E-8E61-ED2CFAE7A3EA}" destId="{8D9343CD-AFE2-FA4A-8972-E74925510BE9}" srcOrd="0" destOrd="0" presId="urn:microsoft.com/office/officeart/2005/8/layout/orgChart1"/>
    <dgm:cxn modelId="{2B603D9E-0CC4-7F48-8B2D-A0FF4C3D35E5}" type="presOf" srcId="{65D61E26-7396-8340-B3FE-5EF720C623E2}" destId="{E567BBDB-1258-F24D-AF4C-425DBA010F3D}" srcOrd="0" destOrd="0" presId="urn:microsoft.com/office/officeart/2005/8/layout/orgChart1"/>
    <dgm:cxn modelId="{4D4BAE88-3882-E24E-951F-DAE39EEA86D0}" type="presOf" srcId="{52185C69-3E12-F449-A8A7-1E9DECF621D5}" destId="{7685D257-A7FB-804C-AD27-110C350C2888}" srcOrd="0" destOrd="0" presId="urn:microsoft.com/office/officeart/2005/8/layout/orgChart1"/>
    <dgm:cxn modelId="{79D4093F-735D-0B49-802A-499EEFCBFFFD}" srcId="{EAA5C238-C21A-424E-AF14-830139D61D6A}" destId="{16AAA6BE-6EF2-0B4F-A328-AF902D9E092F}" srcOrd="0" destOrd="0" parTransId="{1C88A96A-19D6-1A44-96F4-08FE46C7B2E8}" sibTransId="{CEE36ECC-3217-354E-A79F-634C887786AB}"/>
    <dgm:cxn modelId="{91B75766-2D52-4745-9627-8A3FCF3F35D3}" srcId="{25BBB49C-06E7-C743-9ECC-19D177BED188}" destId="{6EA1354F-83AB-7C48-B6C6-BE33BCA3B873}" srcOrd="0" destOrd="0" parTransId="{A55AD1FB-F276-484A-842B-C3BE3CD3EB9A}" sibTransId="{B30E2611-6A8E-C94A-BA5E-3ABB21F30CAF}"/>
    <dgm:cxn modelId="{DF491393-2824-D14F-9C5E-18A278E10172}" srcId="{1D2EAD8F-B02A-0047-9F5D-9FE5314ACC07}" destId="{70D47C59-D22A-4F45-AB8E-ECC41F53B5CD}" srcOrd="3" destOrd="0" parTransId="{4111BBBA-9967-CC43-BE6E-E25E09C82970}" sibTransId="{F1F57E6F-FF91-7E40-B9AB-1136149AD998}"/>
    <dgm:cxn modelId="{C0C754AA-5867-B04E-B337-E1A4404F726A}" type="presOf" srcId="{F8FE8887-98AD-1C47-BF9C-5C485C691DDE}" destId="{69BD67DF-02DB-4642-9E5D-D7B4E46C4F4B}" srcOrd="0" destOrd="0" presId="urn:microsoft.com/office/officeart/2005/8/layout/orgChart1"/>
    <dgm:cxn modelId="{8005F38F-DD37-A74E-A7A4-1610B2D1F9FE}" type="presOf" srcId="{629D50D6-81D9-B543-90CB-414AECCB2866}" destId="{9264CDF1-ADF6-9949-BCD1-E40D8DD383E6}" srcOrd="0" destOrd="0" presId="urn:microsoft.com/office/officeart/2005/8/layout/orgChart1"/>
    <dgm:cxn modelId="{D1F38C3A-EF34-8849-B2B5-6ACE65F113AB}" srcId="{CEE3CAF4-17E2-F647-AE6B-66556036493D}" destId="{4B13A52F-3C6E-E643-AE9B-071CD7D0A8CC}" srcOrd="3" destOrd="0" parTransId="{5D1DAFC7-F145-3648-A8A3-47CB651449DF}" sibTransId="{12700F4B-2AD1-AA4B-8480-19DEA420857D}"/>
    <dgm:cxn modelId="{F14CD09E-A24B-0040-9C7B-7B23A51E2A21}" srcId="{CEE3CAF4-17E2-F647-AE6B-66556036493D}" destId="{64BFDB55-84BE-C546-9CA8-A617E3BADA4C}" srcOrd="2" destOrd="0" parTransId="{F33A20FE-1933-6E49-8EDD-94D1E7A967E8}" sibTransId="{70508F93-BBC1-DA4E-BC4C-4F91F07BFF1B}"/>
    <dgm:cxn modelId="{75BF9161-3103-0D4E-B3DF-11E83E7C0977}" type="presOf" srcId="{3E5E3E8F-25FE-7D44-98B8-D831A2A7D2B3}" destId="{12B7103B-47DD-F84F-85A0-B7D0180E25AB}" srcOrd="0" destOrd="0" presId="urn:microsoft.com/office/officeart/2005/8/layout/orgChart1"/>
    <dgm:cxn modelId="{F32A19F8-4AC2-D144-99D7-3665D9EEF64F}" type="presOf" srcId="{953E3540-9964-9A41-BA54-4C674FF27614}" destId="{9F5DB0E2-3FDA-B545-80A4-C2C361B965CF}" srcOrd="0" destOrd="0" presId="urn:microsoft.com/office/officeart/2005/8/layout/orgChart1"/>
    <dgm:cxn modelId="{1A0421A3-D8AD-724C-AC61-36B9FF24687F}" type="presOf" srcId="{76AC6FA5-E066-3B46-AB8D-8F616BB98531}" destId="{983ACEDA-9C6E-B644-85C5-375BDD757BA7}" srcOrd="1" destOrd="0" presId="urn:microsoft.com/office/officeart/2005/8/layout/orgChart1"/>
    <dgm:cxn modelId="{4088156B-6E43-9E4E-9197-B1561C1B6CA9}" srcId="{CEE3CAF4-17E2-F647-AE6B-66556036493D}" destId="{30A64902-7919-9D4C-8F1E-6A2F6BEB42F0}" srcOrd="8" destOrd="0" parTransId="{765F53E3-F0E3-2840-881C-1182611A8E16}" sibTransId="{B3E573D7-762F-0F46-885E-DA8A992C74D2}"/>
    <dgm:cxn modelId="{3BB498CE-DDB8-DB47-A2B4-C7FC5E5350E2}" type="presOf" srcId="{79F41BCC-4F75-FE49-B267-F1B282E8E52C}" destId="{7CE69F06-37EC-0B4D-BE80-D138A556A4E3}" srcOrd="0" destOrd="0" presId="urn:microsoft.com/office/officeart/2005/8/layout/orgChart1"/>
    <dgm:cxn modelId="{5B6017E1-55FB-C54C-A1DE-180F9F783639}" srcId="{6EA1354F-83AB-7C48-B6C6-BE33BCA3B873}" destId="{EAA5C238-C21A-424E-AF14-830139D61D6A}" srcOrd="2" destOrd="0" parTransId="{925AB10C-7A54-0A4F-9FAA-1325EB92DE6F}" sibTransId="{D95B9C56-FDD3-3B45-ABEC-0A8375393D96}"/>
    <dgm:cxn modelId="{7854B542-E9C1-1343-91AB-263B7A48DE62}" srcId="{1D2EAD8F-B02A-0047-9F5D-9FE5314ACC07}" destId="{687D7BA1-8845-FA4E-BEB7-85EF51585227}" srcOrd="1" destOrd="0" parTransId="{DECC4F69-A2D6-F244-A0E6-39A8056E0566}" sibTransId="{F4FC04AE-EB93-744C-8D08-AEDF529C19F0}"/>
    <dgm:cxn modelId="{EF43FEF7-A1E3-1B4C-A418-FF727A4EA236}" type="presOf" srcId="{D8315EFD-E085-F04E-93CD-1360E97DEC45}" destId="{41EBD4CD-73F9-5944-B28F-A7374335A0F2}" srcOrd="0" destOrd="0" presId="urn:microsoft.com/office/officeart/2005/8/layout/orgChart1"/>
    <dgm:cxn modelId="{68BE948C-FA5B-5447-ABB1-5272255B2696}" type="presOf" srcId="{76AC6FA5-E066-3B46-AB8D-8F616BB98531}" destId="{03956432-BD84-B44B-9945-AB1E688AA10C}" srcOrd="0" destOrd="0" presId="urn:microsoft.com/office/officeart/2005/8/layout/orgChart1"/>
    <dgm:cxn modelId="{E674E00E-A714-D040-BA55-3F4B399828BA}" srcId="{6EA1354F-83AB-7C48-B6C6-BE33BCA3B873}" destId="{CEE3CAF4-17E2-F647-AE6B-66556036493D}" srcOrd="4" destOrd="0" parTransId="{05EAA693-EF09-CC42-B409-282E1186C2A8}" sibTransId="{16A2EFF4-9212-D748-94E5-9346AFDF7554}"/>
    <dgm:cxn modelId="{02A246E6-41C0-8C47-8EAA-621835215132}" type="presOf" srcId="{9E7D4B94-5BF9-BD47-AB8E-29CD9BC7164A}" destId="{DB7B5EF5-AD9C-814C-B652-B4B07996B773}" srcOrd="1" destOrd="0" presId="urn:microsoft.com/office/officeart/2005/8/layout/orgChart1"/>
    <dgm:cxn modelId="{9F338428-01B7-5941-A45A-DF8C80045F01}" type="presOf" srcId="{D8315EFD-E085-F04E-93CD-1360E97DEC45}" destId="{0B77B6F2-DD37-A541-A190-27850C062FCF}" srcOrd="1" destOrd="0" presId="urn:microsoft.com/office/officeart/2005/8/layout/orgChart1"/>
    <dgm:cxn modelId="{99E7A39A-4D90-1048-836D-88BCC29553ED}" srcId="{EAA5C238-C21A-424E-AF14-830139D61D6A}" destId="{85ADFE6C-023C-224B-894B-D7D2F9BF332F}" srcOrd="4" destOrd="0" parTransId="{CBBE5156-FBC6-534C-876E-9A1DF56E4BE4}" sibTransId="{9E22DB36-F783-0346-9873-281A42DEC127}"/>
    <dgm:cxn modelId="{8DE50E64-804B-EF48-ABE6-DB81F5F43F84}" srcId="{CEE3CAF4-17E2-F647-AE6B-66556036493D}" destId="{9825EB04-0F85-8F42-830B-D39FDB80571D}" srcOrd="7" destOrd="0" parTransId="{68E5143D-844E-9947-9F69-06D602ADB38A}" sibTransId="{BD0C2EE6-FCC5-ED41-AD7E-B137DF855FED}"/>
    <dgm:cxn modelId="{90E72595-05DD-814E-B464-9AE83E8C42B7}" type="presOf" srcId="{52185C69-3E12-F449-A8A7-1E9DECF621D5}" destId="{3E2032A2-F5F8-E44F-A106-30456D519AE9}" srcOrd="1" destOrd="0" presId="urn:microsoft.com/office/officeart/2005/8/layout/orgChart1"/>
    <dgm:cxn modelId="{0FA975F0-2656-2E48-A6CE-387EA6F667B2}" srcId="{8CCF1D6F-DBB4-C74E-9AB5-964F8A562925}" destId="{47E0B7C7-5F35-A04E-BEA1-7BE2D2334400}" srcOrd="1" destOrd="0" parTransId="{C25B832B-E18D-EE46-83DB-6DAD01E9FC06}" sibTransId="{DE340868-AB35-9A45-B733-A270AE985E66}"/>
    <dgm:cxn modelId="{23974D67-ED34-534A-A015-244FCC77C789}" srcId="{EAA5C238-C21A-424E-AF14-830139D61D6A}" destId="{F001FA62-1CD0-9C4E-93A0-BECDC158DA5C}" srcOrd="5" destOrd="0" parTransId="{B16E464C-F55C-BB4F-ABB8-685B665D8569}" sibTransId="{3BFF57F0-586B-9A44-BC49-1627BFBAED82}"/>
    <dgm:cxn modelId="{D7D83D75-BB25-EE45-A813-1D14EEEE6CF7}" type="presOf" srcId="{F131D764-413F-F84B-9D28-49C87B0A831D}" destId="{22372822-924F-2B4E-AD74-970690490446}" srcOrd="0" destOrd="0" presId="urn:microsoft.com/office/officeart/2005/8/layout/orgChart1"/>
    <dgm:cxn modelId="{6B4FACCF-28C7-EF44-9202-7469E7251FE2}" type="presOf" srcId="{0A509444-B91C-4747-9426-58B87FCB063C}" destId="{760B2102-BF94-6B4C-BE08-CAF12547DA24}" srcOrd="1" destOrd="0" presId="urn:microsoft.com/office/officeart/2005/8/layout/orgChart1"/>
    <dgm:cxn modelId="{5E99423E-1E72-734D-B381-B39B7A178E57}" type="presOf" srcId="{30A64902-7919-9D4C-8F1E-6A2F6BEB42F0}" destId="{9E3D971B-42D3-3B4A-80B6-191B00BC5AE6}" srcOrd="1" destOrd="0" presId="urn:microsoft.com/office/officeart/2005/8/layout/orgChart1"/>
    <dgm:cxn modelId="{06B072A7-D82F-8147-A801-F84B8FBFDFF8}" srcId="{988468AB-76F6-594C-86B4-F04D160CF31A}" destId="{4997D6C8-D0A5-2C40-9228-59CC8939D5BE}" srcOrd="0" destOrd="0" parTransId="{A3C000F7-C193-564A-A1F2-7891A5F8F337}" sibTransId="{66A9EA45-A16C-084B-8235-C9FE5005B407}"/>
    <dgm:cxn modelId="{BF067BA7-03EA-9E44-B511-DF0F60E2311A}" type="presOf" srcId="{47E0B7C7-5F35-A04E-BEA1-7BE2D2334400}" destId="{8BE6BC66-ED7D-7E46-A6E5-9DD5786194B4}" srcOrd="1" destOrd="0" presId="urn:microsoft.com/office/officeart/2005/8/layout/orgChart1"/>
    <dgm:cxn modelId="{744476D3-A547-F240-BCA2-4DAB10E583BC}" type="presOf" srcId="{2EE27DA9-80B1-7047-A642-C45EF422C354}" destId="{C59B50E5-3DF4-8048-9B85-3F5CE2C48150}" srcOrd="0" destOrd="0" presId="urn:microsoft.com/office/officeart/2005/8/layout/orgChart1"/>
    <dgm:cxn modelId="{06DAD77D-2EB5-A144-A263-9E67B6611960}" type="presOf" srcId="{F28F776A-7E81-F741-92EF-E2BB1D8D6C8E}" destId="{6CF2659F-7B0E-494A-8907-46C7A2AA2CE6}" srcOrd="1" destOrd="0" presId="urn:microsoft.com/office/officeart/2005/8/layout/orgChart1"/>
    <dgm:cxn modelId="{DFA8A673-4AAA-3A40-A670-AAF1C1345518}" type="presOf" srcId="{D36611C0-08CC-8B44-8B1A-E383D7B0179B}" destId="{C60E6CB1-B18C-B542-808D-2DABE2DD619F}" srcOrd="0" destOrd="0" presId="urn:microsoft.com/office/officeart/2005/8/layout/orgChart1"/>
    <dgm:cxn modelId="{E5927336-1E42-4D48-A50A-C5AD963938A6}" type="presOf" srcId="{31538452-AA59-EB48-A249-C39E862891E4}" destId="{76C84A43-6AC5-9C4B-AE98-A05A266A99A4}" srcOrd="0" destOrd="0" presId="urn:microsoft.com/office/officeart/2005/8/layout/orgChart1"/>
    <dgm:cxn modelId="{1D69067B-576E-7F4A-9B78-5ED0D941B087}" type="presOf" srcId="{CE089327-7997-9C4A-83C9-7748AEF72212}" destId="{7D922722-2062-AA4A-98C6-4A72770B6F1E}" srcOrd="0" destOrd="0" presId="urn:microsoft.com/office/officeart/2005/8/layout/orgChart1"/>
    <dgm:cxn modelId="{9A9F91D5-4A1A-B043-9728-D271B08CB6F2}" type="presOf" srcId="{164E409F-2D02-A84E-B947-B216162999F1}" destId="{F194D930-581B-4D43-BE69-E6F5D002BC8F}" srcOrd="1" destOrd="0" presId="urn:microsoft.com/office/officeart/2005/8/layout/orgChart1"/>
    <dgm:cxn modelId="{780F798C-9640-C149-AC73-27DFFC5EA3CD}" srcId="{8CCF1D6F-DBB4-C74E-9AB5-964F8A562925}" destId="{CC593D37-EC38-A346-B440-35D37288F68A}" srcOrd="3" destOrd="0" parTransId="{953E3540-9964-9A41-BA54-4C674FF27614}" sibTransId="{D2027425-5E2D-984B-B174-77F14AFAF7D7}"/>
    <dgm:cxn modelId="{64D8BD29-D826-2846-A194-0B85A61E4EBE}" type="presOf" srcId="{8F572ED9-37A7-8346-AAC2-909DE47CDFFE}" destId="{38DBF5FE-89BB-B543-8CE6-53D5017A5043}" srcOrd="1" destOrd="0" presId="urn:microsoft.com/office/officeart/2005/8/layout/orgChart1"/>
    <dgm:cxn modelId="{C31E8E38-48BD-A445-97AC-D4B3486D9BEF}" type="presOf" srcId="{F001FA62-1CD0-9C4E-93A0-BECDC158DA5C}" destId="{E047ED24-7BAB-F649-AEE2-BF554354CE93}" srcOrd="0" destOrd="0" presId="urn:microsoft.com/office/officeart/2005/8/layout/orgChart1"/>
    <dgm:cxn modelId="{FB217B1F-66A1-4A4A-A9FD-C6D13CED0854}" type="presOf" srcId="{47E0B7C7-5F35-A04E-BEA1-7BE2D2334400}" destId="{2490F423-12C4-B447-8BFB-305DC2EC96BA}" srcOrd="0" destOrd="0" presId="urn:microsoft.com/office/officeart/2005/8/layout/orgChart1"/>
    <dgm:cxn modelId="{F3D5A863-49FA-904E-8B5E-E880843B2447}" srcId="{0A509444-B91C-4747-9426-58B87FCB063C}" destId="{988468AB-76F6-594C-86B4-F04D160CF31A}" srcOrd="1" destOrd="0" parTransId="{B121EFF0-2F80-FE44-B97D-9ADFDB0BF8A0}" sibTransId="{22AC9373-1C45-BA47-87E1-1DE8F2D3F015}"/>
    <dgm:cxn modelId="{F13763C4-31B1-7542-8BC2-4F34F114F25F}" type="presOf" srcId="{6AB62616-FEBB-9E40-9E07-6C03BA81A1C4}" destId="{0375AC6F-71C8-DC48-9D87-EE70F1047B73}" srcOrd="0" destOrd="0" presId="urn:microsoft.com/office/officeart/2005/8/layout/orgChart1"/>
    <dgm:cxn modelId="{D40A06B4-641B-1C4C-8EDA-514C50845CDB}" type="presOf" srcId="{5F852BFB-4824-AE41-99F8-EAE182562E11}" destId="{18645B31-7E66-504A-8332-E774EA44BDB8}" srcOrd="0" destOrd="0" presId="urn:microsoft.com/office/officeart/2005/8/layout/orgChart1"/>
    <dgm:cxn modelId="{406C2C70-DE7F-584A-9B1B-83ECA236397E}" srcId="{0A509444-B91C-4747-9426-58B87FCB063C}" destId="{52185C69-3E12-F449-A8A7-1E9DECF621D5}" srcOrd="0" destOrd="0" parTransId="{D3057A5B-B05C-A74D-81F7-BF8EDDEA0A1B}" sibTransId="{FF5B0B2D-7FD1-C946-B277-37715E9E0233}"/>
    <dgm:cxn modelId="{DAB54ACC-41EC-724F-A606-7249A5A3C0DB}" type="presOf" srcId="{164E409F-2D02-A84E-B947-B216162999F1}" destId="{9500E8D0-E0DA-7843-980C-BCE6ED7D75A6}" srcOrd="0" destOrd="0" presId="urn:microsoft.com/office/officeart/2005/8/layout/orgChart1"/>
    <dgm:cxn modelId="{BFE029F2-27E7-894A-94FF-31E1C92AA8FA}" type="presOf" srcId="{0A509444-B91C-4747-9426-58B87FCB063C}" destId="{1050EF37-E53E-BE49-806C-D7A3D1B25E9C}" srcOrd="0" destOrd="0" presId="urn:microsoft.com/office/officeart/2005/8/layout/orgChart1"/>
    <dgm:cxn modelId="{B852E5B6-3952-3946-B405-C88934808258}" type="presOf" srcId="{70D47C59-D22A-4F45-AB8E-ECC41F53B5CD}" destId="{41C3318D-D026-EF49-A266-E34CD78251C4}" srcOrd="1" destOrd="0" presId="urn:microsoft.com/office/officeart/2005/8/layout/orgChart1"/>
    <dgm:cxn modelId="{E9EF8D8D-B0D9-D449-AC37-FC617430C3DF}" type="presOf" srcId="{FDD5F72E-E80E-8B43-9424-56FCEF4DC9DF}" destId="{3865D346-9532-F445-A2A3-6639282C365C}" srcOrd="1" destOrd="0" presId="urn:microsoft.com/office/officeart/2005/8/layout/orgChart1"/>
    <dgm:cxn modelId="{580EE4E2-8775-FC46-8DA9-496B2638FF53}" type="presOf" srcId="{069F3F87-DC41-9646-86DD-1BAB1A6C93E2}" destId="{0F27043C-68B6-6540-B451-949E1718C9EA}" srcOrd="0" destOrd="0" presId="urn:microsoft.com/office/officeart/2005/8/layout/orgChart1"/>
    <dgm:cxn modelId="{F62A6449-9692-9D4C-9074-76EAC76612DE}" type="presOf" srcId="{BDDF30EE-712E-1C4D-B3FD-21DF72C546C7}" destId="{AF748DFC-A04F-5640-89BA-225DD461FE0D}" srcOrd="0" destOrd="0" presId="urn:microsoft.com/office/officeart/2005/8/layout/orgChart1"/>
    <dgm:cxn modelId="{1EF31F7E-B066-2D46-9109-2CCC69F56381}" type="presOf" srcId="{4B13A52F-3C6E-E643-AE9B-071CD7D0A8CC}" destId="{5812895E-9435-B843-A503-E3868C5CA2B6}" srcOrd="1" destOrd="0" presId="urn:microsoft.com/office/officeart/2005/8/layout/orgChart1"/>
    <dgm:cxn modelId="{31BB9BB2-D588-8E4D-A27F-CC94FD4D407A}" srcId="{CEE3CAF4-17E2-F647-AE6B-66556036493D}" destId="{A59A6692-D5EB-524E-8E61-ED2CFAE7A3EA}" srcOrd="6" destOrd="0" parTransId="{8C662BC2-602C-3E48-985F-EC5C805DF13C}" sibTransId="{BFC23A6E-6A44-7441-9ACA-42E09EF72717}"/>
    <dgm:cxn modelId="{0CE5B221-AAF4-4F48-BE51-4E44D2EE1521}" type="presOf" srcId="{25BBB49C-06E7-C743-9ECC-19D177BED188}" destId="{AC16AF76-1FC6-EE4F-9F98-4419A375AC75}" srcOrd="0" destOrd="0" presId="urn:microsoft.com/office/officeart/2005/8/layout/orgChart1"/>
    <dgm:cxn modelId="{7318B7A9-6511-AA42-9400-7A63D58D8ADA}" type="presOf" srcId="{1C88A96A-19D6-1A44-96F4-08FE46C7B2E8}" destId="{5109F866-78DE-6545-A90F-5E3F65890A55}" srcOrd="0" destOrd="0" presId="urn:microsoft.com/office/officeart/2005/8/layout/orgChart1"/>
    <dgm:cxn modelId="{9D4CB1FA-20BA-7A46-8CD3-E3C29CA5A075}" type="presOf" srcId="{89095C0A-8CD6-7B4D-8C51-2D489653B873}" destId="{9E9A6D26-9F61-194A-9D45-052A94851686}" srcOrd="1" destOrd="0" presId="urn:microsoft.com/office/officeart/2005/8/layout/orgChart1"/>
    <dgm:cxn modelId="{7E709EE9-ACBE-5149-8CD6-3B50B51E8D99}" srcId="{0A509444-B91C-4747-9426-58B87FCB063C}" destId="{4D7DD1E1-A45E-E74D-81FD-CA1633013B27}" srcOrd="3" destOrd="0" parTransId="{460721C8-31E8-F64D-9C07-A9F72A768F95}" sibTransId="{E4EFACEB-932E-924A-8DA1-47B9606D66F9}"/>
    <dgm:cxn modelId="{A6B6E67D-B15B-6241-A9E9-7F865B5DF3C8}" type="presOf" srcId="{EAA5C238-C21A-424E-AF14-830139D61D6A}" destId="{821561B8-8D67-C749-8EF6-84509F5989C4}" srcOrd="1" destOrd="0" presId="urn:microsoft.com/office/officeart/2005/8/layout/orgChart1"/>
    <dgm:cxn modelId="{9E16C577-A8BB-C74E-B073-76961221457A}" type="presOf" srcId="{4997D6C8-D0A5-2C40-9228-59CC8939D5BE}" destId="{9E4B6BC6-FA0C-C248-AE1A-D0E9C558FF6E}" srcOrd="0" destOrd="0" presId="urn:microsoft.com/office/officeart/2005/8/layout/orgChart1"/>
    <dgm:cxn modelId="{2701137A-7033-0B42-8F03-5456B51109BD}" type="presOf" srcId="{A07285C8-013F-A745-8854-382635BACB8D}" destId="{88126FCB-6623-3244-8E6D-D2F660B69E7F}" srcOrd="0" destOrd="0" presId="urn:microsoft.com/office/officeart/2005/8/layout/orgChart1"/>
    <dgm:cxn modelId="{3A94D179-2291-9C43-B898-8EF805062323}" type="presOf" srcId="{4FD6044C-2538-4A4E-AA43-0BD886A297E5}" destId="{BF8E4411-514E-2C46-9051-DF233E1FF3C2}" srcOrd="0" destOrd="0" presId="urn:microsoft.com/office/officeart/2005/8/layout/orgChart1"/>
    <dgm:cxn modelId="{FA0AA6A8-C349-3C44-8256-D070F6F34B30}" type="presOf" srcId="{687D7BA1-8845-FA4E-BEB7-85EF51585227}" destId="{9361BDDF-6162-634B-9208-3736B40421DA}" srcOrd="0" destOrd="0" presId="urn:microsoft.com/office/officeart/2005/8/layout/orgChart1"/>
    <dgm:cxn modelId="{E95E081C-58A5-6243-9B47-3702C910F9D3}" type="presOf" srcId="{31538452-AA59-EB48-A249-C39E862891E4}" destId="{15B014EB-8B89-BA42-8268-334A7A04C845}" srcOrd="1" destOrd="0" presId="urn:microsoft.com/office/officeart/2005/8/layout/orgChart1"/>
    <dgm:cxn modelId="{30DEDC5B-3878-7846-8915-69E82941B2B1}" srcId="{0A509444-B91C-4747-9426-58B87FCB063C}" destId="{89095C0A-8CD6-7B4D-8C51-2D489653B873}" srcOrd="2" destOrd="0" parTransId="{392717F4-3B9D-B047-8B31-799722857A29}" sibTransId="{ADC54507-7F1C-EC42-8E1A-E45D7761BB88}"/>
    <dgm:cxn modelId="{B2537165-009D-9D4F-A936-C8B468CEFA52}" type="presOf" srcId="{CC593D37-EC38-A346-B440-35D37288F68A}" destId="{EAB2B324-710D-7C47-A1A8-F5C425DD9D0A}" srcOrd="0" destOrd="0" presId="urn:microsoft.com/office/officeart/2005/8/layout/orgChart1"/>
    <dgm:cxn modelId="{A93EBB31-C586-3C48-91DC-084EBBED50A8}" type="presOf" srcId="{DA007A9B-696F-6A44-9E16-8C8628ABA581}" destId="{84D328DA-20A6-0242-8A83-3C64AE6AB3B0}" srcOrd="0" destOrd="0" presId="urn:microsoft.com/office/officeart/2005/8/layout/orgChart1"/>
    <dgm:cxn modelId="{F450FD95-C70B-5944-BB70-D3D938ADB5C8}" srcId="{4D7DD1E1-A45E-E74D-81FD-CA1633013B27}" destId="{8F572ED9-37A7-8346-AAC2-909DE47CDFFE}" srcOrd="0" destOrd="0" parTransId="{C18CB32C-1F5B-384E-8ABD-2B770EA4E07F}" sibTransId="{E43EA528-D01C-1143-8AC1-7C8D5A68A9FF}"/>
    <dgm:cxn modelId="{3EACD29A-881A-E340-8E6A-B83CF4BE283E}" type="presOf" srcId="{64BFDB55-84BE-C546-9CA8-A617E3BADA4C}" destId="{DBD8C8EB-34C1-5C46-B1FC-133A47C33DF8}" srcOrd="1" destOrd="0" presId="urn:microsoft.com/office/officeart/2005/8/layout/orgChart1"/>
    <dgm:cxn modelId="{EE6E40EE-B3B2-5047-8FF8-C8CDD7BF6C84}" type="presOf" srcId="{BDDABB30-4538-2048-A4A1-6874E4921DFA}" destId="{2CB4558A-4F9D-8D43-BDC2-8051A64851B3}" srcOrd="0" destOrd="0" presId="urn:microsoft.com/office/officeart/2005/8/layout/orgChart1"/>
    <dgm:cxn modelId="{04259C71-7EA3-2A48-8878-0BB1D7AC3C38}" srcId="{CEE3CAF4-17E2-F647-AE6B-66556036493D}" destId="{2539E0F2-3E69-0642-A8EE-9219DCD9D45E}" srcOrd="0" destOrd="0" parTransId="{331F6290-6E39-5C4A-B79D-EE6767665BFD}" sibTransId="{35F383B4-1EDA-8449-A072-754200EC3418}"/>
    <dgm:cxn modelId="{1EDD3BE6-7AED-5741-AD42-42ABC028ACB0}" type="presParOf" srcId="{AC16AF76-1FC6-EE4F-9F98-4419A375AC75}" destId="{B7BACA95-AB27-7945-9747-44AD4E21510A}" srcOrd="0" destOrd="0" presId="urn:microsoft.com/office/officeart/2005/8/layout/orgChart1"/>
    <dgm:cxn modelId="{10620DCA-5FF5-9040-A710-135ACCF291B7}" type="presParOf" srcId="{B7BACA95-AB27-7945-9747-44AD4E21510A}" destId="{73075CDE-8448-A14E-82AF-6B753B09E46E}" srcOrd="0" destOrd="0" presId="urn:microsoft.com/office/officeart/2005/8/layout/orgChart1"/>
    <dgm:cxn modelId="{932EB8D6-957E-DD4D-8FC6-415F81478BA0}" type="presParOf" srcId="{73075CDE-8448-A14E-82AF-6B753B09E46E}" destId="{8BF2BBBC-E7F7-E34E-8EA5-2C420C463D95}" srcOrd="0" destOrd="0" presId="urn:microsoft.com/office/officeart/2005/8/layout/orgChart1"/>
    <dgm:cxn modelId="{CCDF883E-58AB-CA44-975B-0F1CBABFFAB5}" type="presParOf" srcId="{73075CDE-8448-A14E-82AF-6B753B09E46E}" destId="{F9EFFFD7-8671-874D-A7EF-B04AB98C8537}" srcOrd="1" destOrd="0" presId="urn:microsoft.com/office/officeart/2005/8/layout/orgChart1"/>
    <dgm:cxn modelId="{E51002FE-3DA7-304A-A85E-0E59F3253F42}" type="presParOf" srcId="{B7BACA95-AB27-7945-9747-44AD4E21510A}" destId="{E5B2157F-8F05-3F40-A501-3B65CB597D8A}" srcOrd="1" destOrd="0" presId="urn:microsoft.com/office/officeart/2005/8/layout/orgChart1"/>
    <dgm:cxn modelId="{529E1225-7F9B-314F-9CC5-782AAA96A8A2}" type="presParOf" srcId="{E5B2157F-8F05-3F40-A501-3B65CB597D8A}" destId="{F559D1C9-9880-C746-BE92-5236F2D2E605}" srcOrd="0" destOrd="0" presId="urn:microsoft.com/office/officeart/2005/8/layout/orgChart1"/>
    <dgm:cxn modelId="{0178ABC8-5DB5-F149-A07C-F55FB4BD1AA0}" type="presParOf" srcId="{E5B2157F-8F05-3F40-A501-3B65CB597D8A}" destId="{FCA7EA1B-6BB8-3643-8462-394BC459C6BE}" srcOrd="1" destOrd="0" presId="urn:microsoft.com/office/officeart/2005/8/layout/orgChart1"/>
    <dgm:cxn modelId="{7B2D4D09-E7D7-EF48-AEB7-1667BEA9D7F7}" type="presParOf" srcId="{FCA7EA1B-6BB8-3643-8462-394BC459C6BE}" destId="{8DFA1AD6-F9D1-9B47-8497-29F009E32AA2}" srcOrd="0" destOrd="0" presId="urn:microsoft.com/office/officeart/2005/8/layout/orgChart1"/>
    <dgm:cxn modelId="{C86B8C5F-9EAA-E34A-8D39-ACA399B21F77}" type="presParOf" srcId="{8DFA1AD6-F9D1-9B47-8497-29F009E32AA2}" destId="{1050EF37-E53E-BE49-806C-D7A3D1B25E9C}" srcOrd="0" destOrd="0" presId="urn:microsoft.com/office/officeart/2005/8/layout/orgChart1"/>
    <dgm:cxn modelId="{1E62CDFE-4DB0-2F48-8BD2-F0A35680C04E}" type="presParOf" srcId="{8DFA1AD6-F9D1-9B47-8497-29F009E32AA2}" destId="{760B2102-BF94-6B4C-BE08-CAF12547DA24}" srcOrd="1" destOrd="0" presId="urn:microsoft.com/office/officeart/2005/8/layout/orgChart1"/>
    <dgm:cxn modelId="{30AC96C8-3E78-1E49-8831-C46DA229C073}" type="presParOf" srcId="{FCA7EA1B-6BB8-3643-8462-394BC459C6BE}" destId="{41EBCBD6-7A4D-574C-9664-8F04A5729A20}" srcOrd="1" destOrd="0" presId="urn:microsoft.com/office/officeart/2005/8/layout/orgChart1"/>
    <dgm:cxn modelId="{7C323DF0-8684-6D4D-8FA9-29E568C027B4}" type="presParOf" srcId="{FCA7EA1B-6BB8-3643-8462-394BC459C6BE}" destId="{91B97203-C5A7-EF47-98BC-07E9F7DB7FFB}" srcOrd="2" destOrd="0" presId="urn:microsoft.com/office/officeart/2005/8/layout/orgChart1"/>
    <dgm:cxn modelId="{7BA221B0-0E47-3349-A786-2DAA49CB4993}" type="presParOf" srcId="{91B97203-C5A7-EF47-98BC-07E9F7DB7FFB}" destId="{EF1BB55A-5713-214E-A66E-885B41BA579E}" srcOrd="0" destOrd="0" presId="urn:microsoft.com/office/officeart/2005/8/layout/orgChart1"/>
    <dgm:cxn modelId="{D23DFA76-DC93-8141-BA06-AAF1F1C3118E}" type="presParOf" srcId="{91B97203-C5A7-EF47-98BC-07E9F7DB7FFB}" destId="{7843050A-3A5D-1041-939C-08B0D1179A24}" srcOrd="1" destOrd="0" presId="urn:microsoft.com/office/officeart/2005/8/layout/orgChart1"/>
    <dgm:cxn modelId="{614B2F46-07A6-BA4C-BD1E-CE6D3FC31EE7}" type="presParOf" srcId="{7843050A-3A5D-1041-939C-08B0D1179A24}" destId="{21F1418B-84D7-F64B-8A2D-BFC9DE6F9125}" srcOrd="0" destOrd="0" presId="urn:microsoft.com/office/officeart/2005/8/layout/orgChart1"/>
    <dgm:cxn modelId="{6933C470-A96E-B046-9F90-C0B6C921964A}" type="presParOf" srcId="{21F1418B-84D7-F64B-8A2D-BFC9DE6F9125}" destId="{7685D257-A7FB-804C-AD27-110C350C2888}" srcOrd="0" destOrd="0" presId="urn:microsoft.com/office/officeart/2005/8/layout/orgChart1"/>
    <dgm:cxn modelId="{1E7EA5FB-09E8-F042-8A6D-855339E6DC35}" type="presParOf" srcId="{21F1418B-84D7-F64B-8A2D-BFC9DE6F9125}" destId="{3E2032A2-F5F8-E44F-A106-30456D519AE9}" srcOrd="1" destOrd="0" presId="urn:microsoft.com/office/officeart/2005/8/layout/orgChart1"/>
    <dgm:cxn modelId="{F6088FA9-B50E-D04C-97F9-6E25ACD58695}" type="presParOf" srcId="{7843050A-3A5D-1041-939C-08B0D1179A24}" destId="{39003D94-BC96-134F-BC41-40AC62AA57AC}" srcOrd="1" destOrd="0" presId="urn:microsoft.com/office/officeart/2005/8/layout/orgChart1"/>
    <dgm:cxn modelId="{C844CED5-ED17-F44A-BB28-9B1A7E61B755}" type="presParOf" srcId="{7843050A-3A5D-1041-939C-08B0D1179A24}" destId="{972972B3-2F33-414E-B068-3CE294E40C2F}" srcOrd="2" destOrd="0" presId="urn:microsoft.com/office/officeart/2005/8/layout/orgChart1"/>
    <dgm:cxn modelId="{CBB40789-01EA-2841-A773-A2521730417C}" type="presParOf" srcId="{91B97203-C5A7-EF47-98BC-07E9F7DB7FFB}" destId="{02520252-5241-4444-81EA-CBDD56707F05}" srcOrd="2" destOrd="0" presId="urn:microsoft.com/office/officeart/2005/8/layout/orgChart1"/>
    <dgm:cxn modelId="{1078D4CD-550E-B140-AA41-9A3E07F2B306}" type="presParOf" srcId="{91B97203-C5A7-EF47-98BC-07E9F7DB7FFB}" destId="{034473AE-05FD-CB42-9436-27651E7A5DA4}" srcOrd="3" destOrd="0" presId="urn:microsoft.com/office/officeart/2005/8/layout/orgChart1"/>
    <dgm:cxn modelId="{D933225D-000D-5444-8E35-1FD345EE3891}" type="presParOf" srcId="{034473AE-05FD-CB42-9436-27651E7A5DA4}" destId="{6AF2676C-47DA-AB46-A7E3-644815F20DD9}" srcOrd="0" destOrd="0" presId="urn:microsoft.com/office/officeart/2005/8/layout/orgChart1"/>
    <dgm:cxn modelId="{8394FA91-6785-C347-BBEF-03DB3985F635}" type="presParOf" srcId="{6AF2676C-47DA-AB46-A7E3-644815F20DD9}" destId="{51B682BB-04D5-F548-9036-0630652F4E03}" srcOrd="0" destOrd="0" presId="urn:microsoft.com/office/officeart/2005/8/layout/orgChart1"/>
    <dgm:cxn modelId="{23F06A95-E7C3-4A46-A365-4749CECE59FE}" type="presParOf" srcId="{6AF2676C-47DA-AB46-A7E3-644815F20DD9}" destId="{21A79D78-F9E5-6149-A74D-B1EAC9D2352A}" srcOrd="1" destOrd="0" presId="urn:microsoft.com/office/officeart/2005/8/layout/orgChart1"/>
    <dgm:cxn modelId="{827DFA45-EFD7-DB4F-B2FA-17CC1FDBF028}" type="presParOf" srcId="{034473AE-05FD-CB42-9436-27651E7A5DA4}" destId="{4E535293-149F-5441-A1EE-E38B5CDBCFB3}" srcOrd="1" destOrd="0" presId="urn:microsoft.com/office/officeart/2005/8/layout/orgChart1"/>
    <dgm:cxn modelId="{3403B5DB-2209-3143-B58E-ABFB9A72DB06}" type="presParOf" srcId="{034473AE-05FD-CB42-9436-27651E7A5DA4}" destId="{4FFB2442-B42B-FE4F-B4D4-8F3EC23AA0CD}" srcOrd="2" destOrd="0" presId="urn:microsoft.com/office/officeart/2005/8/layout/orgChart1"/>
    <dgm:cxn modelId="{5A5FC4DE-E650-B043-8EBA-9B36F7A0A65E}" type="presParOf" srcId="{4FFB2442-B42B-FE4F-B4D4-8F3EC23AA0CD}" destId="{73A057C0-BCAF-794F-8E73-F522174838DE}" srcOrd="0" destOrd="0" presId="urn:microsoft.com/office/officeart/2005/8/layout/orgChart1"/>
    <dgm:cxn modelId="{9BC2EB2F-3D99-1340-80F5-2FCB34E4AAD7}" type="presParOf" srcId="{4FFB2442-B42B-FE4F-B4D4-8F3EC23AA0CD}" destId="{C3DBCE46-0E37-C342-8578-BBCEE0D96EE5}" srcOrd="1" destOrd="0" presId="urn:microsoft.com/office/officeart/2005/8/layout/orgChart1"/>
    <dgm:cxn modelId="{04ADCEF3-AE81-4E47-8502-D19FE89FD281}" type="presParOf" srcId="{C3DBCE46-0E37-C342-8578-BBCEE0D96EE5}" destId="{B265C9ED-21DD-BA4B-AE08-FBAD9B8D54F6}" srcOrd="0" destOrd="0" presId="urn:microsoft.com/office/officeart/2005/8/layout/orgChart1"/>
    <dgm:cxn modelId="{6E9B1917-A122-8E46-AE8A-78E8F9A77E0D}" type="presParOf" srcId="{B265C9ED-21DD-BA4B-AE08-FBAD9B8D54F6}" destId="{9E4B6BC6-FA0C-C248-AE1A-D0E9C558FF6E}" srcOrd="0" destOrd="0" presId="urn:microsoft.com/office/officeart/2005/8/layout/orgChart1"/>
    <dgm:cxn modelId="{20DA45CC-BDF7-E544-8841-B5B1AA8B1243}" type="presParOf" srcId="{B265C9ED-21DD-BA4B-AE08-FBAD9B8D54F6}" destId="{3B3F84A2-B1E8-2E4C-98B3-D019E61ED5AC}" srcOrd="1" destOrd="0" presId="urn:microsoft.com/office/officeart/2005/8/layout/orgChart1"/>
    <dgm:cxn modelId="{20307805-2716-0348-90D7-D2C07D0C40DD}" type="presParOf" srcId="{C3DBCE46-0E37-C342-8578-BBCEE0D96EE5}" destId="{24C233B8-6986-ED47-A5EF-712D478839EB}" srcOrd="1" destOrd="0" presId="urn:microsoft.com/office/officeart/2005/8/layout/orgChart1"/>
    <dgm:cxn modelId="{3D7B798A-5E69-DE4F-95C4-7E25B352327A}" type="presParOf" srcId="{C3DBCE46-0E37-C342-8578-BBCEE0D96EE5}" destId="{C11A3F32-9948-3048-8AEF-6251F0113942}" srcOrd="2" destOrd="0" presId="urn:microsoft.com/office/officeart/2005/8/layout/orgChart1"/>
    <dgm:cxn modelId="{FDA8AE5F-1CD7-3F40-B3A8-148D1697EA04}" type="presParOf" srcId="{4FFB2442-B42B-FE4F-B4D4-8F3EC23AA0CD}" destId="{51B1A636-C989-5A49-83E2-5D54D3A833CA}" srcOrd="2" destOrd="0" presId="urn:microsoft.com/office/officeart/2005/8/layout/orgChart1"/>
    <dgm:cxn modelId="{38765F0C-7BC3-7946-A46E-BA85EE102F7E}" type="presParOf" srcId="{4FFB2442-B42B-FE4F-B4D4-8F3EC23AA0CD}" destId="{680C9949-F717-164B-A0ED-BFB01D08855F}" srcOrd="3" destOrd="0" presId="urn:microsoft.com/office/officeart/2005/8/layout/orgChart1"/>
    <dgm:cxn modelId="{A52A797B-F47F-B24F-8677-5CBDE98CCCA3}" type="presParOf" srcId="{680C9949-F717-164B-A0ED-BFB01D08855F}" destId="{A88CB175-B9A6-0A4F-B367-F37E14F3195A}" srcOrd="0" destOrd="0" presId="urn:microsoft.com/office/officeart/2005/8/layout/orgChart1"/>
    <dgm:cxn modelId="{EAF381D5-9BE4-424E-AA42-AD6075A92650}" type="presParOf" srcId="{A88CB175-B9A6-0A4F-B367-F37E14F3195A}" destId="{D93EB290-3838-3541-A0D0-05EF950F0C81}" srcOrd="0" destOrd="0" presId="urn:microsoft.com/office/officeart/2005/8/layout/orgChart1"/>
    <dgm:cxn modelId="{65DEC031-BF77-744C-9FC5-8D688F2C6B09}" type="presParOf" srcId="{A88CB175-B9A6-0A4F-B367-F37E14F3195A}" destId="{C56DF160-21B4-5C4F-B4DB-0826D1C48507}" srcOrd="1" destOrd="0" presId="urn:microsoft.com/office/officeart/2005/8/layout/orgChart1"/>
    <dgm:cxn modelId="{50EC4156-90D0-5742-85FF-FE52AA5D0E40}" type="presParOf" srcId="{680C9949-F717-164B-A0ED-BFB01D08855F}" destId="{89A6BF72-AEE6-154A-9B26-039A854C6DA3}" srcOrd="1" destOrd="0" presId="urn:microsoft.com/office/officeart/2005/8/layout/orgChart1"/>
    <dgm:cxn modelId="{D419787A-E340-1843-B6C5-D62BD57359D7}" type="presParOf" srcId="{680C9949-F717-164B-A0ED-BFB01D08855F}" destId="{5C59FDB3-6798-A34D-93B8-FE22C53D4805}" srcOrd="2" destOrd="0" presId="urn:microsoft.com/office/officeart/2005/8/layout/orgChart1"/>
    <dgm:cxn modelId="{7A45013C-41DC-004B-976C-3C21253E745A}" type="presParOf" srcId="{91B97203-C5A7-EF47-98BC-07E9F7DB7FFB}" destId="{32785920-F5E3-854D-892D-8DAE2D4BC515}" srcOrd="4" destOrd="0" presId="urn:microsoft.com/office/officeart/2005/8/layout/orgChart1"/>
    <dgm:cxn modelId="{095B332C-2AB0-5544-9E27-FC5201B6A332}" type="presParOf" srcId="{91B97203-C5A7-EF47-98BC-07E9F7DB7FFB}" destId="{3679DDB3-9356-A547-B00E-8DCBEEC5494B}" srcOrd="5" destOrd="0" presId="urn:microsoft.com/office/officeart/2005/8/layout/orgChart1"/>
    <dgm:cxn modelId="{727F1F0A-691D-4646-BDF2-94F22C036DD0}" type="presParOf" srcId="{3679DDB3-9356-A547-B00E-8DCBEEC5494B}" destId="{29FC5EC4-C45E-254D-BCCD-8FAF4F493161}" srcOrd="0" destOrd="0" presId="urn:microsoft.com/office/officeart/2005/8/layout/orgChart1"/>
    <dgm:cxn modelId="{87F154D1-1716-ED48-BB6A-608BAC3A86BD}" type="presParOf" srcId="{29FC5EC4-C45E-254D-BCCD-8FAF4F493161}" destId="{46B442E7-9E98-E44D-B0D4-B405BABEB27F}" srcOrd="0" destOrd="0" presId="urn:microsoft.com/office/officeart/2005/8/layout/orgChart1"/>
    <dgm:cxn modelId="{79236A3C-6FA1-CB41-978A-C10F1C775F79}" type="presParOf" srcId="{29FC5EC4-C45E-254D-BCCD-8FAF4F493161}" destId="{9E9A6D26-9F61-194A-9D45-052A94851686}" srcOrd="1" destOrd="0" presId="urn:microsoft.com/office/officeart/2005/8/layout/orgChart1"/>
    <dgm:cxn modelId="{63A0EF15-1EFE-E444-87C0-84285F7FC125}" type="presParOf" srcId="{3679DDB3-9356-A547-B00E-8DCBEEC5494B}" destId="{F4DC5DF3-6D85-E54C-837F-EA1F7C8962D0}" srcOrd="1" destOrd="0" presId="urn:microsoft.com/office/officeart/2005/8/layout/orgChart1"/>
    <dgm:cxn modelId="{95D0852A-1B00-334D-AD8B-51EC75210859}" type="presParOf" srcId="{3679DDB3-9356-A547-B00E-8DCBEEC5494B}" destId="{29359071-F59A-414C-8117-0D7EF3FF623F}" srcOrd="2" destOrd="0" presId="urn:microsoft.com/office/officeart/2005/8/layout/orgChart1"/>
    <dgm:cxn modelId="{526EEA83-431F-3647-A506-8D1FBEAED2EB}" type="presParOf" srcId="{91B97203-C5A7-EF47-98BC-07E9F7DB7FFB}" destId="{C9E7BFFC-66FB-1F47-B2E0-5C883AE27D23}" srcOrd="6" destOrd="0" presId="urn:microsoft.com/office/officeart/2005/8/layout/orgChart1"/>
    <dgm:cxn modelId="{D4F42375-B080-D546-9542-27EAB29A931C}" type="presParOf" srcId="{91B97203-C5A7-EF47-98BC-07E9F7DB7FFB}" destId="{119F9816-84CA-A34D-AD25-E5CF8FB3C4E4}" srcOrd="7" destOrd="0" presId="urn:microsoft.com/office/officeart/2005/8/layout/orgChart1"/>
    <dgm:cxn modelId="{B75DD455-156C-9048-A774-88BF0493EDB7}" type="presParOf" srcId="{119F9816-84CA-A34D-AD25-E5CF8FB3C4E4}" destId="{540A1603-C2A6-A841-9228-5145D78A89DB}" srcOrd="0" destOrd="0" presId="urn:microsoft.com/office/officeart/2005/8/layout/orgChart1"/>
    <dgm:cxn modelId="{929E9552-6162-AE49-9200-7AF2B9271B38}" type="presParOf" srcId="{540A1603-C2A6-A841-9228-5145D78A89DB}" destId="{467BC9EA-2CDC-FE45-A1B7-44D866685963}" srcOrd="0" destOrd="0" presId="urn:microsoft.com/office/officeart/2005/8/layout/orgChart1"/>
    <dgm:cxn modelId="{BEFE2B6A-30F0-D84B-BE56-280746B86838}" type="presParOf" srcId="{540A1603-C2A6-A841-9228-5145D78A89DB}" destId="{14A5534F-1470-CF41-9DA4-84914B2FE140}" srcOrd="1" destOrd="0" presId="urn:microsoft.com/office/officeart/2005/8/layout/orgChart1"/>
    <dgm:cxn modelId="{EA180F98-6D75-C14E-8C26-566B5959ED4F}" type="presParOf" srcId="{119F9816-84CA-A34D-AD25-E5CF8FB3C4E4}" destId="{3968BA99-A347-BD4C-8856-5FD81B8D910F}" srcOrd="1" destOrd="0" presId="urn:microsoft.com/office/officeart/2005/8/layout/orgChart1"/>
    <dgm:cxn modelId="{9D837D51-C919-FF42-B3A8-862F03C11455}" type="presParOf" srcId="{119F9816-84CA-A34D-AD25-E5CF8FB3C4E4}" destId="{6DC7384A-D9D7-014F-8B7B-6FA402FFF8AA}" srcOrd="2" destOrd="0" presId="urn:microsoft.com/office/officeart/2005/8/layout/orgChart1"/>
    <dgm:cxn modelId="{B20CCE87-2462-2C42-A301-CAD70A78BDE0}" type="presParOf" srcId="{6DC7384A-D9D7-014F-8B7B-6FA402FFF8AA}" destId="{EEBB1C24-D8C1-8F4A-B0D1-19816402D826}" srcOrd="0" destOrd="0" presId="urn:microsoft.com/office/officeart/2005/8/layout/orgChart1"/>
    <dgm:cxn modelId="{F57BBD77-2408-234B-B4D8-5E61103B4CC3}" type="presParOf" srcId="{6DC7384A-D9D7-014F-8B7B-6FA402FFF8AA}" destId="{18AA4D50-F90B-504D-9256-DE2C6C6A94DD}" srcOrd="1" destOrd="0" presId="urn:microsoft.com/office/officeart/2005/8/layout/orgChart1"/>
    <dgm:cxn modelId="{6EB9F9E8-9D27-A446-B9B5-282EE6D3953C}" type="presParOf" srcId="{18AA4D50-F90B-504D-9256-DE2C6C6A94DD}" destId="{7A837553-8EAB-2645-8D1C-99DB3757919E}" srcOrd="0" destOrd="0" presId="urn:microsoft.com/office/officeart/2005/8/layout/orgChart1"/>
    <dgm:cxn modelId="{ACF0C4CF-BEF3-EF42-85AD-686D3AE73614}" type="presParOf" srcId="{7A837553-8EAB-2645-8D1C-99DB3757919E}" destId="{82D0C3C6-92F4-1246-A5FC-9D11B1B684D3}" srcOrd="0" destOrd="0" presId="urn:microsoft.com/office/officeart/2005/8/layout/orgChart1"/>
    <dgm:cxn modelId="{E0C3A723-E76B-0E4D-B2DA-629767189F8F}" type="presParOf" srcId="{7A837553-8EAB-2645-8D1C-99DB3757919E}" destId="{38DBF5FE-89BB-B543-8CE6-53D5017A5043}" srcOrd="1" destOrd="0" presId="urn:microsoft.com/office/officeart/2005/8/layout/orgChart1"/>
    <dgm:cxn modelId="{C051E49E-4AEE-E84D-8C66-45D80E91CF0D}" type="presParOf" srcId="{18AA4D50-F90B-504D-9256-DE2C6C6A94DD}" destId="{36484658-675E-7746-A8A1-E304ACA3AFAD}" srcOrd="1" destOrd="0" presId="urn:microsoft.com/office/officeart/2005/8/layout/orgChart1"/>
    <dgm:cxn modelId="{F460CF31-81A6-9449-BD4A-6A3F1395E3E5}" type="presParOf" srcId="{18AA4D50-F90B-504D-9256-DE2C6C6A94DD}" destId="{B17CC3E3-2D80-0E43-9E18-E82F180021C0}" srcOrd="2" destOrd="0" presId="urn:microsoft.com/office/officeart/2005/8/layout/orgChart1"/>
    <dgm:cxn modelId="{C9B6FE92-FA89-374E-BCB0-ABA2687F1156}" type="presParOf" srcId="{B17CC3E3-2D80-0E43-9E18-E82F180021C0}" destId="{69BD67DF-02DB-4642-9E5D-D7B4E46C4F4B}" srcOrd="0" destOrd="0" presId="urn:microsoft.com/office/officeart/2005/8/layout/orgChart1"/>
    <dgm:cxn modelId="{E44A0B60-0BBC-D84B-A291-F8E19045E4A6}" type="presParOf" srcId="{B17CC3E3-2D80-0E43-9E18-E82F180021C0}" destId="{5E084DF5-CF29-DF45-874A-3B8FCD4BE63B}" srcOrd="1" destOrd="0" presId="urn:microsoft.com/office/officeart/2005/8/layout/orgChart1"/>
    <dgm:cxn modelId="{ED5CD345-AF24-0C4D-98A3-D8BC72219A97}" type="presParOf" srcId="{5E084DF5-CF29-DF45-874A-3B8FCD4BE63B}" destId="{7535B9CF-C418-9B4E-831E-66302816C7C8}" srcOrd="0" destOrd="0" presId="urn:microsoft.com/office/officeart/2005/8/layout/orgChart1"/>
    <dgm:cxn modelId="{BE17E857-A160-2B42-AD28-282C57BA014F}" type="presParOf" srcId="{7535B9CF-C418-9B4E-831E-66302816C7C8}" destId="{67FE7709-3E86-5D46-A8A4-146C755D3E4A}" srcOrd="0" destOrd="0" presId="urn:microsoft.com/office/officeart/2005/8/layout/orgChart1"/>
    <dgm:cxn modelId="{E82E779A-6047-8C42-9FDE-27D0DA1C27A7}" type="presParOf" srcId="{7535B9CF-C418-9B4E-831E-66302816C7C8}" destId="{57911F4A-E7A2-B442-BA9A-A0AD10513A62}" srcOrd="1" destOrd="0" presId="urn:microsoft.com/office/officeart/2005/8/layout/orgChart1"/>
    <dgm:cxn modelId="{B7D43BA0-99CB-AA4D-B0E0-ED1AB9840396}" type="presParOf" srcId="{5E084DF5-CF29-DF45-874A-3B8FCD4BE63B}" destId="{8B074039-F814-5C41-8617-273F8E6E2A2A}" srcOrd="1" destOrd="0" presId="urn:microsoft.com/office/officeart/2005/8/layout/orgChart1"/>
    <dgm:cxn modelId="{CED29DE8-C355-2043-B43E-01CA61075A87}" type="presParOf" srcId="{5E084DF5-CF29-DF45-874A-3B8FCD4BE63B}" destId="{D9C585F0-5A6A-3C4A-A43B-8086DE2CAF6F}" srcOrd="2" destOrd="0" presId="urn:microsoft.com/office/officeart/2005/8/layout/orgChart1"/>
    <dgm:cxn modelId="{67E5F879-1CE2-D744-801C-238E1F292364}" type="presParOf" srcId="{B17CC3E3-2D80-0E43-9E18-E82F180021C0}" destId="{C8D2777E-6CDC-7A46-92D2-8127AAB86477}" srcOrd="2" destOrd="0" presId="urn:microsoft.com/office/officeart/2005/8/layout/orgChart1"/>
    <dgm:cxn modelId="{76F6A93E-BE52-4744-883A-8BF6F516E678}" type="presParOf" srcId="{B17CC3E3-2D80-0E43-9E18-E82F180021C0}" destId="{B8C788EF-C010-8A45-8CFA-0DCF77444327}" srcOrd="3" destOrd="0" presId="urn:microsoft.com/office/officeart/2005/8/layout/orgChart1"/>
    <dgm:cxn modelId="{296FFCF4-89CA-6047-B1A5-0E7EF94426BB}" type="presParOf" srcId="{B8C788EF-C010-8A45-8CFA-0DCF77444327}" destId="{4AF8908D-9142-194B-B70E-B39A2612E206}" srcOrd="0" destOrd="0" presId="urn:microsoft.com/office/officeart/2005/8/layout/orgChart1"/>
    <dgm:cxn modelId="{53C02B39-80BC-2747-BE21-E6FCD5DB6597}" type="presParOf" srcId="{4AF8908D-9142-194B-B70E-B39A2612E206}" destId="{9AF0EE6F-76FD-7D46-849E-34E2D689B2A0}" srcOrd="0" destOrd="0" presId="urn:microsoft.com/office/officeart/2005/8/layout/orgChart1"/>
    <dgm:cxn modelId="{83A04A90-D1A6-CB46-A46B-AA5C2EAB23CE}" type="presParOf" srcId="{4AF8908D-9142-194B-B70E-B39A2612E206}" destId="{D692AB24-08D1-8E45-B8CD-652D9A41FAFD}" srcOrd="1" destOrd="0" presId="urn:microsoft.com/office/officeart/2005/8/layout/orgChart1"/>
    <dgm:cxn modelId="{FA752F00-811A-9B4C-8FC7-94F8AC140147}" type="presParOf" srcId="{B8C788EF-C010-8A45-8CFA-0DCF77444327}" destId="{B90D5D0E-EC2E-7840-B252-BAFF6D62A8E4}" srcOrd="1" destOrd="0" presId="urn:microsoft.com/office/officeart/2005/8/layout/orgChart1"/>
    <dgm:cxn modelId="{BE2577F9-58C8-0E43-8F22-767F22825672}" type="presParOf" srcId="{B8C788EF-C010-8A45-8CFA-0DCF77444327}" destId="{75DFDD0D-5DEF-1143-840A-5250772E5663}" srcOrd="2" destOrd="0" presId="urn:microsoft.com/office/officeart/2005/8/layout/orgChart1"/>
    <dgm:cxn modelId="{F166B1E6-3210-9942-9204-C6473DCEC06F}" type="presParOf" srcId="{B17CC3E3-2D80-0E43-9E18-E82F180021C0}" destId="{F4AE869A-C1AB-564D-9A38-9D479696CA1E}" srcOrd="4" destOrd="0" presId="urn:microsoft.com/office/officeart/2005/8/layout/orgChart1"/>
    <dgm:cxn modelId="{00B7D329-3C36-8745-9AE1-BBE5C5F7CFF9}" type="presParOf" srcId="{B17CC3E3-2D80-0E43-9E18-E82F180021C0}" destId="{E39BC9FF-B3F8-E94B-9550-7E8641CCF735}" srcOrd="5" destOrd="0" presId="urn:microsoft.com/office/officeart/2005/8/layout/orgChart1"/>
    <dgm:cxn modelId="{172090F8-0DC9-AB4E-93B3-41E93DB2614F}" type="presParOf" srcId="{E39BC9FF-B3F8-E94B-9550-7E8641CCF735}" destId="{90DDAEE8-36BB-564A-AD19-43E5E16B62B4}" srcOrd="0" destOrd="0" presId="urn:microsoft.com/office/officeart/2005/8/layout/orgChart1"/>
    <dgm:cxn modelId="{9696BB10-3CAE-854A-A818-C7DD30EB03D9}" type="presParOf" srcId="{90DDAEE8-36BB-564A-AD19-43E5E16B62B4}" destId="{9500E8D0-E0DA-7843-980C-BCE6ED7D75A6}" srcOrd="0" destOrd="0" presId="urn:microsoft.com/office/officeart/2005/8/layout/orgChart1"/>
    <dgm:cxn modelId="{0D6B3270-7BCE-F646-A272-F2C865EC1D22}" type="presParOf" srcId="{90DDAEE8-36BB-564A-AD19-43E5E16B62B4}" destId="{F194D930-581B-4D43-BE69-E6F5D002BC8F}" srcOrd="1" destOrd="0" presId="urn:microsoft.com/office/officeart/2005/8/layout/orgChart1"/>
    <dgm:cxn modelId="{8B5686EF-77FE-4149-B1CD-09D590CD83C8}" type="presParOf" srcId="{E39BC9FF-B3F8-E94B-9550-7E8641CCF735}" destId="{CDC973F9-55EA-614C-87F3-0E7EE4F4B2A2}" srcOrd="1" destOrd="0" presId="urn:microsoft.com/office/officeart/2005/8/layout/orgChart1"/>
    <dgm:cxn modelId="{1A01EE96-6E42-E14E-890B-6D65930CACF8}" type="presParOf" srcId="{E39BC9FF-B3F8-E94B-9550-7E8641CCF735}" destId="{B708D5A8-C542-5D4F-870F-1649DCC7A53B}" srcOrd="2" destOrd="0" presId="urn:microsoft.com/office/officeart/2005/8/layout/orgChart1"/>
    <dgm:cxn modelId="{898D5993-82FE-6645-9F2A-45B6FD98EEF5}" type="presParOf" srcId="{B17CC3E3-2D80-0E43-9E18-E82F180021C0}" destId="{C60E6CB1-B18C-B542-808D-2DABE2DD619F}" srcOrd="6" destOrd="0" presId="urn:microsoft.com/office/officeart/2005/8/layout/orgChart1"/>
    <dgm:cxn modelId="{D135231B-B849-C94B-A621-7AB955ACA186}" type="presParOf" srcId="{B17CC3E3-2D80-0E43-9E18-E82F180021C0}" destId="{FF81234D-7BCE-DE42-82A8-3D35C78D466C}" srcOrd="7" destOrd="0" presId="urn:microsoft.com/office/officeart/2005/8/layout/orgChart1"/>
    <dgm:cxn modelId="{07C2284A-626D-8D48-B084-38AA6623DB06}" type="presParOf" srcId="{FF81234D-7BCE-DE42-82A8-3D35C78D466C}" destId="{60D37EAF-3730-7447-A864-BA2C4826DA71}" srcOrd="0" destOrd="0" presId="urn:microsoft.com/office/officeart/2005/8/layout/orgChart1"/>
    <dgm:cxn modelId="{3A64AD47-02E7-9D4A-9C74-02C21469D538}" type="presParOf" srcId="{60D37EAF-3730-7447-A864-BA2C4826DA71}" destId="{03956432-BD84-B44B-9945-AB1E688AA10C}" srcOrd="0" destOrd="0" presId="urn:microsoft.com/office/officeart/2005/8/layout/orgChart1"/>
    <dgm:cxn modelId="{2093AA25-9F1C-5243-96C9-3A1292288CCE}" type="presParOf" srcId="{60D37EAF-3730-7447-A864-BA2C4826DA71}" destId="{983ACEDA-9C6E-B644-85C5-375BDD757BA7}" srcOrd="1" destOrd="0" presId="urn:microsoft.com/office/officeart/2005/8/layout/orgChart1"/>
    <dgm:cxn modelId="{2F199209-D7CF-9641-A946-993BADFCED7A}" type="presParOf" srcId="{FF81234D-7BCE-DE42-82A8-3D35C78D466C}" destId="{94240845-37D9-8149-AE57-81367233D0EC}" srcOrd="1" destOrd="0" presId="urn:microsoft.com/office/officeart/2005/8/layout/orgChart1"/>
    <dgm:cxn modelId="{52D4B9BB-2E9E-F04E-A12C-E5A7A2A64221}" type="presParOf" srcId="{FF81234D-7BCE-DE42-82A8-3D35C78D466C}" destId="{6A787D39-4C5F-7E4C-9414-F1EF70B1B9D4}" srcOrd="2" destOrd="0" presId="urn:microsoft.com/office/officeart/2005/8/layout/orgChart1"/>
    <dgm:cxn modelId="{323DB2DB-0E23-8C45-91C3-500A9875EA12}" type="presParOf" srcId="{B17CC3E3-2D80-0E43-9E18-E82F180021C0}" destId="{9C507A88-5116-6344-B4C3-B0828C70EF9E}" srcOrd="8" destOrd="0" presId="urn:microsoft.com/office/officeart/2005/8/layout/orgChart1"/>
    <dgm:cxn modelId="{A55BFDA8-3297-6940-8A82-4489FC014BEA}" type="presParOf" srcId="{B17CC3E3-2D80-0E43-9E18-E82F180021C0}" destId="{CBE7E710-7364-654E-8430-43DF80DF7224}" srcOrd="9" destOrd="0" presId="urn:microsoft.com/office/officeart/2005/8/layout/orgChart1"/>
    <dgm:cxn modelId="{79A8054F-B680-DB48-95B5-473F4A3FB470}" type="presParOf" srcId="{CBE7E710-7364-654E-8430-43DF80DF7224}" destId="{A0FDB325-8100-4C45-B730-61CE3614888A}" srcOrd="0" destOrd="0" presId="urn:microsoft.com/office/officeart/2005/8/layout/orgChart1"/>
    <dgm:cxn modelId="{447307A5-0193-DA41-8F2F-29030B9D667A}" type="presParOf" srcId="{A0FDB325-8100-4C45-B730-61CE3614888A}" destId="{7D922722-2062-AA4A-98C6-4A72770B6F1E}" srcOrd="0" destOrd="0" presId="urn:microsoft.com/office/officeart/2005/8/layout/orgChart1"/>
    <dgm:cxn modelId="{914C93E2-5187-2F44-A482-B0FE3C8DC1D3}" type="presParOf" srcId="{A0FDB325-8100-4C45-B730-61CE3614888A}" destId="{B70C40F3-6FDF-1A4A-A040-7E784A793905}" srcOrd="1" destOrd="0" presId="urn:microsoft.com/office/officeart/2005/8/layout/orgChart1"/>
    <dgm:cxn modelId="{FF80CAA6-D400-524E-A1D4-6584C24E9CD4}" type="presParOf" srcId="{CBE7E710-7364-654E-8430-43DF80DF7224}" destId="{2AEF7F41-B606-A743-9AAC-500B3FFCF42E}" srcOrd="1" destOrd="0" presId="urn:microsoft.com/office/officeart/2005/8/layout/orgChart1"/>
    <dgm:cxn modelId="{A25104F2-467C-C741-BA75-0143D9812AC5}" type="presParOf" srcId="{CBE7E710-7364-654E-8430-43DF80DF7224}" destId="{EB16C431-B8D8-A64A-9A32-5DDF02B9C2F8}" srcOrd="2" destOrd="0" presId="urn:microsoft.com/office/officeart/2005/8/layout/orgChart1"/>
    <dgm:cxn modelId="{BF6D2DAD-5432-B840-9FBA-86B2174755A6}" type="presParOf" srcId="{6DC7384A-D9D7-014F-8B7B-6FA402FFF8AA}" destId="{5F3CB3CB-D0B1-7642-AD80-CD7AF26DE94C}" srcOrd="2" destOrd="0" presId="urn:microsoft.com/office/officeart/2005/8/layout/orgChart1"/>
    <dgm:cxn modelId="{6DEB2F61-9EA9-D94B-BBEF-3BC928A9333E}" type="presParOf" srcId="{6DC7384A-D9D7-014F-8B7B-6FA402FFF8AA}" destId="{52FE547C-EE92-784A-BDB3-D4A097C48013}" srcOrd="3" destOrd="0" presId="urn:microsoft.com/office/officeart/2005/8/layout/orgChart1"/>
    <dgm:cxn modelId="{A5792BF2-9035-2940-8000-86CF74067B1A}" type="presParOf" srcId="{52FE547C-EE92-784A-BDB3-D4A097C48013}" destId="{CC3119D0-6006-A64A-B915-8DEFF523DB06}" srcOrd="0" destOrd="0" presId="urn:microsoft.com/office/officeart/2005/8/layout/orgChart1"/>
    <dgm:cxn modelId="{4A035767-F95E-D94A-B1BF-FAC1C79836A4}" type="presParOf" srcId="{CC3119D0-6006-A64A-B915-8DEFF523DB06}" destId="{8355C507-1516-3340-8707-ED6E69C5259E}" srcOrd="0" destOrd="0" presId="urn:microsoft.com/office/officeart/2005/8/layout/orgChart1"/>
    <dgm:cxn modelId="{CB80DBCF-89DC-F14F-8FA6-EC788D1527DD}" type="presParOf" srcId="{CC3119D0-6006-A64A-B915-8DEFF523DB06}" destId="{A4DEAA2C-769B-3E49-A8DE-18A6FD6EE230}" srcOrd="1" destOrd="0" presId="urn:microsoft.com/office/officeart/2005/8/layout/orgChart1"/>
    <dgm:cxn modelId="{EB10F621-CF71-8348-BD04-72D7D33DF5D1}" type="presParOf" srcId="{52FE547C-EE92-784A-BDB3-D4A097C48013}" destId="{3F2B2F2C-0B36-FA42-8ABA-C60EE79435C5}" srcOrd="1" destOrd="0" presId="urn:microsoft.com/office/officeart/2005/8/layout/orgChart1"/>
    <dgm:cxn modelId="{CF4E46AC-493F-3543-B0C7-F85CFEEA7EBB}" type="presParOf" srcId="{52FE547C-EE92-784A-BDB3-D4A097C48013}" destId="{1799827D-6248-BE44-9C21-E1F3B0DAC74F}" srcOrd="2" destOrd="0" presId="urn:microsoft.com/office/officeart/2005/8/layout/orgChart1"/>
    <dgm:cxn modelId="{1765079B-5A9A-9F45-BAE5-3593FF25252A}" type="presParOf" srcId="{91B97203-C5A7-EF47-98BC-07E9F7DB7FFB}" destId="{284A061D-1B55-A640-9239-E644BCC1FE20}" srcOrd="8" destOrd="0" presId="urn:microsoft.com/office/officeart/2005/8/layout/orgChart1"/>
    <dgm:cxn modelId="{72EECBCD-9B64-B244-B312-BA0F7F534BED}" type="presParOf" srcId="{91B97203-C5A7-EF47-98BC-07E9F7DB7FFB}" destId="{5771B351-0D40-BE4C-A7E8-7345155E4131}" srcOrd="9" destOrd="0" presId="urn:microsoft.com/office/officeart/2005/8/layout/orgChart1"/>
    <dgm:cxn modelId="{6B4305E6-70AD-EB40-9BD5-285C8A56DF3D}" type="presParOf" srcId="{5771B351-0D40-BE4C-A7E8-7345155E4131}" destId="{F7B4DC7C-9A58-CF44-B69C-FD4563A1C6A3}" srcOrd="0" destOrd="0" presId="urn:microsoft.com/office/officeart/2005/8/layout/orgChart1"/>
    <dgm:cxn modelId="{80AE3E0E-7D57-5D42-B613-E010294D92CE}" type="presParOf" srcId="{F7B4DC7C-9A58-CF44-B69C-FD4563A1C6A3}" destId="{AF748DFC-A04F-5640-89BA-225DD461FE0D}" srcOrd="0" destOrd="0" presId="urn:microsoft.com/office/officeart/2005/8/layout/orgChart1"/>
    <dgm:cxn modelId="{4CE4A7C9-253E-934A-A3B8-4A36E92421E2}" type="presParOf" srcId="{F7B4DC7C-9A58-CF44-B69C-FD4563A1C6A3}" destId="{60B8A18F-79C8-EE45-85FB-EDE6ED8AF3F7}" srcOrd="1" destOrd="0" presId="urn:microsoft.com/office/officeart/2005/8/layout/orgChart1"/>
    <dgm:cxn modelId="{9B5E5FB3-D5F1-0041-B215-1D658762D8C3}" type="presParOf" srcId="{5771B351-0D40-BE4C-A7E8-7345155E4131}" destId="{592C8925-9E2C-E845-8B2B-8A45580A3915}" srcOrd="1" destOrd="0" presId="urn:microsoft.com/office/officeart/2005/8/layout/orgChart1"/>
    <dgm:cxn modelId="{EE8FD102-D3B4-1943-A8F8-1B6510B2AAAB}" type="presParOf" srcId="{5771B351-0D40-BE4C-A7E8-7345155E4131}" destId="{B18C95AA-292F-F742-A1DD-56689E512165}" srcOrd="2" destOrd="0" presId="urn:microsoft.com/office/officeart/2005/8/layout/orgChart1"/>
    <dgm:cxn modelId="{773105D8-BC6A-A14F-A8CB-BD7B5CE93B86}" type="presParOf" srcId="{E5B2157F-8F05-3F40-A501-3B65CB597D8A}" destId="{3064E6A6-FC97-7F41-8A14-4F09FA4F5AB6}" srcOrd="2" destOrd="0" presId="urn:microsoft.com/office/officeart/2005/8/layout/orgChart1"/>
    <dgm:cxn modelId="{B57F9860-F6EC-804B-BA2D-B50A89E75A59}" type="presParOf" srcId="{E5B2157F-8F05-3F40-A501-3B65CB597D8A}" destId="{FF337605-944E-A245-BC17-867377B71110}" srcOrd="3" destOrd="0" presId="urn:microsoft.com/office/officeart/2005/8/layout/orgChart1"/>
    <dgm:cxn modelId="{F27D70A4-C976-8F4F-BCD3-EE6527E4DC1A}" type="presParOf" srcId="{FF337605-944E-A245-BC17-867377B71110}" destId="{D649191A-126A-6A47-9242-C957DA99E329}" srcOrd="0" destOrd="0" presId="urn:microsoft.com/office/officeart/2005/8/layout/orgChart1"/>
    <dgm:cxn modelId="{1445A581-72DE-D94F-8A9E-B6A3E598C456}" type="presParOf" srcId="{D649191A-126A-6A47-9242-C957DA99E329}" destId="{FE563EC7-998F-F648-BDCA-EE4D3AB812E9}" srcOrd="0" destOrd="0" presId="urn:microsoft.com/office/officeart/2005/8/layout/orgChart1"/>
    <dgm:cxn modelId="{A0431375-87D9-DD4E-AAF4-F0E4EBF146FF}" type="presParOf" srcId="{D649191A-126A-6A47-9242-C957DA99E329}" destId="{0B15DFD6-89A2-6C4C-A0AE-B7422457BA66}" srcOrd="1" destOrd="0" presId="urn:microsoft.com/office/officeart/2005/8/layout/orgChart1"/>
    <dgm:cxn modelId="{E7518DB8-9805-9146-AAB9-5C38E40A2BA0}" type="presParOf" srcId="{FF337605-944E-A245-BC17-867377B71110}" destId="{356B9278-0289-1E49-8B45-48065EB06A83}" srcOrd="1" destOrd="0" presId="urn:microsoft.com/office/officeart/2005/8/layout/orgChart1"/>
    <dgm:cxn modelId="{21E4134A-739A-ED44-8D4A-419FF1F4DED2}" type="presParOf" srcId="{FF337605-944E-A245-BC17-867377B71110}" destId="{D916D890-104A-8741-B07B-57FF47833494}" srcOrd="2" destOrd="0" presId="urn:microsoft.com/office/officeart/2005/8/layout/orgChart1"/>
    <dgm:cxn modelId="{0D634362-1B44-AF4C-9F1C-B502F956B580}" type="presParOf" srcId="{D916D890-104A-8741-B07B-57FF47833494}" destId="{1013AE3E-0F76-1647-A7ED-021DF78AAAEF}" srcOrd="0" destOrd="0" presId="urn:microsoft.com/office/officeart/2005/8/layout/orgChart1"/>
    <dgm:cxn modelId="{F3284706-E826-1A44-9315-E1CEE0FA15AB}" type="presParOf" srcId="{D916D890-104A-8741-B07B-57FF47833494}" destId="{8ED33641-EC3B-F94D-BFF8-20A363172145}" srcOrd="1" destOrd="0" presId="urn:microsoft.com/office/officeart/2005/8/layout/orgChart1"/>
    <dgm:cxn modelId="{EF18A137-C4E5-6844-966D-FA17EED7364E}" type="presParOf" srcId="{8ED33641-EC3B-F94D-BFF8-20A363172145}" destId="{8A156A74-6DBE-7E48-95B9-EC2F14061B04}" srcOrd="0" destOrd="0" presId="urn:microsoft.com/office/officeart/2005/8/layout/orgChart1"/>
    <dgm:cxn modelId="{AB1FAB8D-D74C-8F4F-A553-C1302AFF6983}" type="presParOf" srcId="{8A156A74-6DBE-7E48-95B9-EC2F14061B04}" destId="{88126FCB-6623-3244-8E6D-D2F660B69E7F}" srcOrd="0" destOrd="0" presId="urn:microsoft.com/office/officeart/2005/8/layout/orgChart1"/>
    <dgm:cxn modelId="{2B23809C-AD82-7344-871A-E66DE5DA3F8C}" type="presParOf" srcId="{8A156A74-6DBE-7E48-95B9-EC2F14061B04}" destId="{1A3C4B35-2F71-F24A-9006-B4C50970280B}" srcOrd="1" destOrd="0" presId="urn:microsoft.com/office/officeart/2005/8/layout/orgChart1"/>
    <dgm:cxn modelId="{9E86B354-DCCB-AA4C-84E3-ABBB4361A4E7}" type="presParOf" srcId="{8ED33641-EC3B-F94D-BFF8-20A363172145}" destId="{35FFA537-4FF8-0542-9759-40105EC2FC1C}" srcOrd="1" destOrd="0" presId="urn:microsoft.com/office/officeart/2005/8/layout/orgChart1"/>
    <dgm:cxn modelId="{06249CC5-9B94-EA45-AB51-39424F8EC632}" type="presParOf" srcId="{8ED33641-EC3B-F94D-BFF8-20A363172145}" destId="{BAA1BFE2-0998-154A-A671-C3E1E3F36930}" srcOrd="2" destOrd="0" presId="urn:microsoft.com/office/officeart/2005/8/layout/orgChart1"/>
    <dgm:cxn modelId="{4C892EA1-CB4B-8D4C-AE9B-38235122599A}" type="presParOf" srcId="{D916D890-104A-8741-B07B-57FF47833494}" destId="{FD9A5C58-8416-6F48-B3E4-96EED10DF0A2}" srcOrd="2" destOrd="0" presId="urn:microsoft.com/office/officeart/2005/8/layout/orgChart1"/>
    <dgm:cxn modelId="{D4DBC30D-B083-3B4E-A645-C5C31B78D2AC}" type="presParOf" srcId="{D916D890-104A-8741-B07B-57FF47833494}" destId="{F6253155-0949-0F45-8BAA-D4F375CCCE68}" srcOrd="3" destOrd="0" presId="urn:microsoft.com/office/officeart/2005/8/layout/orgChart1"/>
    <dgm:cxn modelId="{1990BC80-F8C0-0947-A4F9-D62F8CBCBFC1}" type="presParOf" srcId="{F6253155-0949-0F45-8BAA-D4F375CCCE68}" destId="{DC744484-8984-214E-9ED0-A56B7DEF2809}" srcOrd="0" destOrd="0" presId="urn:microsoft.com/office/officeart/2005/8/layout/orgChart1"/>
    <dgm:cxn modelId="{C3FA5838-6CB5-1443-BFD7-06CBCDAE3DEE}" type="presParOf" srcId="{DC744484-8984-214E-9ED0-A56B7DEF2809}" destId="{2490F423-12C4-B447-8BFB-305DC2EC96BA}" srcOrd="0" destOrd="0" presId="urn:microsoft.com/office/officeart/2005/8/layout/orgChart1"/>
    <dgm:cxn modelId="{82F6077C-76C5-614F-8CA0-AFFA0EAFD3C9}" type="presParOf" srcId="{DC744484-8984-214E-9ED0-A56B7DEF2809}" destId="{8BE6BC66-ED7D-7E46-A6E5-9DD5786194B4}" srcOrd="1" destOrd="0" presId="urn:microsoft.com/office/officeart/2005/8/layout/orgChart1"/>
    <dgm:cxn modelId="{A26BE839-5B45-434B-8980-F930FB750A3F}" type="presParOf" srcId="{F6253155-0949-0F45-8BAA-D4F375CCCE68}" destId="{66EAEB4A-85CE-F34B-AD0A-73F01AB380F6}" srcOrd="1" destOrd="0" presId="urn:microsoft.com/office/officeart/2005/8/layout/orgChart1"/>
    <dgm:cxn modelId="{38AF781E-D4FA-284B-B617-E50374FB7C6C}" type="presParOf" srcId="{F6253155-0949-0F45-8BAA-D4F375CCCE68}" destId="{DE9659C6-CBDD-7346-B911-714AC5B7E779}" srcOrd="2" destOrd="0" presId="urn:microsoft.com/office/officeart/2005/8/layout/orgChart1"/>
    <dgm:cxn modelId="{BB838283-4D92-414C-82F6-3813594AE62F}" type="presParOf" srcId="{D916D890-104A-8741-B07B-57FF47833494}" destId="{0375AC6F-71C8-DC48-9D87-EE70F1047B73}" srcOrd="4" destOrd="0" presId="urn:microsoft.com/office/officeart/2005/8/layout/orgChart1"/>
    <dgm:cxn modelId="{22C9877C-8445-4647-89E4-6065E5B6BA63}" type="presParOf" srcId="{D916D890-104A-8741-B07B-57FF47833494}" destId="{A01C3E16-6E54-AB42-92E6-714811A9F42A}" srcOrd="5" destOrd="0" presId="urn:microsoft.com/office/officeart/2005/8/layout/orgChart1"/>
    <dgm:cxn modelId="{1563D2B7-CDB9-A548-92F7-D6E9544120EF}" type="presParOf" srcId="{A01C3E16-6E54-AB42-92E6-714811A9F42A}" destId="{55458D31-5752-264D-A96D-81FB4FBFEF9C}" srcOrd="0" destOrd="0" presId="urn:microsoft.com/office/officeart/2005/8/layout/orgChart1"/>
    <dgm:cxn modelId="{E3B2C812-516D-6340-B06C-CD7E4FDF9D5B}" type="presParOf" srcId="{55458D31-5752-264D-A96D-81FB4FBFEF9C}" destId="{FD8B24B2-E92D-AA4C-A2E7-914D680E2C72}" srcOrd="0" destOrd="0" presId="urn:microsoft.com/office/officeart/2005/8/layout/orgChart1"/>
    <dgm:cxn modelId="{CE08245C-3D76-F842-95F2-8CAC5D14D0D4}" type="presParOf" srcId="{55458D31-5752-264D-A96D-81FB4FBFEF9C}" destId="{3865D346-9532-F445-A2A3-6639282C365C}" srcOrd="1" destOrd="0" presId="urn:microsoft.com/office/officeart/2005/8/layout/orgChart1"/>
    <dgm:cxn modelId="{BA78269A-BA5F-F144-A899-7C40FD4D8DFD}" type="presParOf" srcId="{A01C3E16-6E54-AB42-92E6-714811A9F42A}" destId="{67818F5D-028C-AD4A-81C1-9D6D9DB4CAA9}" srcOrd="1" destOrd="0" presId="urn:microsoft.com/office/officeart/2005/8/layout/orgChart1"/>
    <dgm:cxn modelId="{C3690E96-16A4-4044-982B-28CFF452EF0C}" type="presParOf" srcId="{A01C3E16-6E54-AB42-92E6-714811A9F42A}" destId="{F24FE06B-0F54-F542-BFC3-945FC498F961}" srcOrd="2" destOrd="0" presId="urn:microsoft.com/office/officeart/2005/8/layout/orgChart1"/>
    <dgm:cxn modelId="{E41073B8-B79F-FA41-812B-5032FF66A294}" type="presParOf" srcId="{D916D890-104A-8741-B07B-57FF47833494}" destId="{9F5DB0E2-3FDA-B545-80A4-C2C361B965CF}" srcOrd="6" destOrd="0" presId="urn:microsoft.com/office/officeart/2005/8/layout/orgChart1"/>
    <dgm:cxn modelId="{8ADE154A-C5F8-FA43-8B83-8F214CDA23ED}" type="presParOf" srcId="{D916D890-104A-8741-B07B-57FF47833494}" destId="{F2908BC7-3C9B-0C4D-A2B9-AF8D10AF1ED5}" srcOrd="7" destOrd="0" presId="urn:microsoft.com/office/officeart/2005/8/layout/orgChart1"/>
    <dgm:cxn modelId="{13A43EAD-77DE-B747-BE2E-47E6DE18A2C8}" type="presParOf" srcId="{F2908BC7-3C9B-0C4D-A2B9-AF8D10AF1ED5}" destId="{417010BA-FDF5-8542-BD94-DCE8B42DD81E}" srcOrd="0" destOrd="0" presId="urn:microsoft.com/office/officeart/2005/8/layout/orgChart1"/>
    <dgm:cxn modelId="{51A949FC-719D-3A4B-B2CF-58EF33C4EAB1}" type="presParOf" srcId="{417010BA-FDF5-8542-BD94-DCE8B42DD81E}" destId="{EAB2B324-710D-7C47-A1A8-F5C425DD9D0A}" srcOrd="0" destOrd="0" presId="urn:microsoft.com/office/officeart/2005/8/layout/orgChart1"/>
    <dgm:cxn modelId="{9672ED92-2113-AF4B-AE26-3D0D48A9C695}" type="presParOf" srcId="{417010BA-FDF5-8542-BD94-DCE8B42DD81E}" destId="{2744064A-8BB5-EB45-8154-68DC50C2D2F3}" srcOrd="1" destOrd="0" presId="urn:microsoft.com/office/officeart/2005/8/layout/orgChart1"/>
    <dgm:cxn modelId="{C85B9437-6B5B-8245-9F29-686C546E30C4}" type="presParOf" srcId="{F2908BC7-3C9B-0C4D-A2B9-AF8D10AF1ED5}" destId="{37CB728D-FC13-7942-8A84-5CFC0F78B8D5}" srcOrd="1" destOrd="0" presId="urn:microsoft.com/office/officeart/2005/8/layout/orgChart1"/>
    <dgm:cxn modelId="{98202BE0-EAFE-8D4F-AFC4-769E29CB7B70}" type="presParOf" srcId="{F2908BC7-3C9B-0C4D-A2B9-AF8D10AF1ED5}" destId="{E8B22077-85C5-B940-B9D6-552878AE46CF}" srcOrd="2" destOrd="0" presId="urn:microsoft.com/office/officeart/2005/8/layout/orgChart1"/>
    <dgm:cxn modelId="{3F69C3D1-2A9F-AB4B-B8AE-51F9930E765D}" type="presParOf" srcId="{D916D890-104A-8741-B07B-57FF47833494}" destId="{3A826EEE-A6E6-5E4F-AEE0-618ED07E6515}" srcOrd="8" destOrd="0" presId="urn:microsoft.com/office/officeart/2005/8/layout/orgChart1"/>
    <dgm:cxn modelId="{B717478A-498E-224F-B5B6-B30FE8C71B38}" type="presParOf" srcId="{D916D890-104A-8741-B07B-57FF47833494}" destId="{80E950C2-F1F7-CD46-862F-03C154E8AE3A}" srcOrd="9" destOrd="0" presId="urn:microsoft.com/office/officeart/2005/8/layout/orgChart1"/>
    <dgm:cxn modelId="{00E0EDA2-9F2D-4D43-9B68-AF8040D6999B}" type="presParOf" srcId="{80E950C2-F1F7-CD46-862F-03C154E8AE3A}" destId="{1ED86A5C-FF59-B047-9B40-3C4595467C04}" srcOrd="0" destOrd="0" presId="urn:microsoft.com/office/officeart/2005/8/layout/orgChart1"/>
    <dgm:cxn modelId="{EE86645D-C793-AB47-A271-B27C6E7ABF1C}" type="presParOf" srcId="{1ED86A5C-FF59-B047-9B40-3C4595467C04}" destId="{BF8E4411-514E-2C46-9051-DF233E1FF3C2}" srcOrd="0" destOrd="0" presId="urn:microsoft.com/office/officeart/2005/8/layout/orgChart1"/>
    <dgm:cxn modelId="{6FE6ECFA-D09D-7249-A493-CF83270A741A}" type="presParOf" srcId="{1ED86A5C-FF59-B047-9B40-3C4595467C04}" destId="{26FD397E-5EEF-234B-804F-204FCF3725E8}" srcOrd="1" destOrd="0" presId="urn:microsoft.com/office/officeart/2005/8/layout/orgChart1"/>
    <dgm:cxn modelId="{242C8905-A3AF-D34C-8652-510CA3D6871A}" type="presParOf" srcId="{80E950C2-F1F7-CD46-862F-03C154E8AE3A}" destId="{B7281D90-B50C-7345-83BE-7D34097A778A}" srcOrd="1" destOrd="0" presId="urn:microsoft.com/office/officeart/2005/8/layout/orgChart1"/>
    <dgm:cxn modelId="{96C1DDF2-31F9-6840-B684-78A8BBDD0AF6}" type="presParOf" srcId="{80E950C2-F1F7-CD46-862F-03C154E8AE3A}" destId="{425F57CD-5DBD-F24F-965D-155A7C1CBA5B}" srcOrd="2" destOrd="0" presId="urn:microsoft.com/office/officeart/2005/8/layout/orgChart1"/>
    <dgm:cxn modelId="{800387C9-A8DC-DB43-BC9C-FF5D90BF8BED}" type="presParOf" srcId="{E5B2157F-8F05-3F40-A501-3B65CB597D8A}" destId="{1BD60A9D-87CC-4647-B77E-DA0F8F0EF155}" srcOrd="4" destOrd="0" presId="urn:microsoft.com/office/officeart/2005/8/layout/orgChart1"/>
    <dgm:cxn modelId="{D48EECF6-1430-4246-BE23-90B347B56E11}" type="presParOf" srcId="{E5B2157F-8F05-3F40-A501-3B65CB597D8A}" destId="{1DA0C7F4-A263-6E44-87D8-8158259C7CFD}" srcOrd="5" destOrd="0" presId="urn:microsoft.com/office/officeart/2005/8/layout/orgChart1"/>
    <dgm:cxn modelId="{D58D0275-B529-5448-95B7-86673C9C1293}" type="presParOf" srcId="{1DA0C7F4-A263-6E44-87D8-8158259C7CFD}" destId="{0937ACEF-5A35-6442-A37A-C7243E8F2C47}" srcOrd="0" destOrd="0" presId="urn:microsoft.com/office/officeart/2005/8/layout/orgChart1"/>
    <dgm:cxn modelId="{AF0E8DF7-2B6A-E54D-8D87-352125C5255C}" type="presParOf" srcId="{0937ACEF-5A35-6442-A37A-C7243E8F2C47}" destId="{BA6F2718-A96A-E140-A6B2-6BF65F7C86CF}" srcOrd="0" destOrd="0" presId="urn:microsoft.com/office/officeart/2005/8/layout/orgChart1"/>
    <dgm:cxn modelId="{3D02A223-B43D-FC44-B0D8-CD0F2F64426A}" type="presParOf" srcId="{0937ACEF-5A35-6442-A37A-C7243E8F2C47}" destId="{821561B8-8D67-C749-8EF6-84509F5989C4}" srcOrd="1" destOrd="0" presId="urn:microsoft.com/office/officeart/2005/8/layout/orgChart1"/>
    <dgm:cxn modelId="{5E5A2AA2-A9D8-0849-8EAB-52AAA8B06DBD}" type="presParOf" srcId="{1DA0C7F4-A263-6E44-87D8-8158259C7CFD}" destId="{CE8DD5B3-EA63-0145-83D7-FF4017F78257}" srcOrd="1" destOrd="0" presId="urn:microsoft.com/office/officeart/2005/8/layout/orgChart1"/>
    <dgm:cxn modelId="{62C00212-1BE6-9F41-BEBD-D6BEE8B4270C}" type="presParOf" srcId="{1DA0C7F4-A263-6E44-87D8-8158259C7CFD}" destId="{5CB39799-6DE3-A94B-8490-30829D2C72AA}" srcOrd="2" destOrd="0" presId="urn:microsoft.com/office/officeart/2005/8/layout/orgChart1"/>
    <dgm:cxn modelId="{D888002B-75C1-0843-9A44-149FE124A159}" type="presParOf" srcId="{5CB39799-6DE3-A94B-8490-30829D2C72AA}" destId="{5109F866-78DE-6545-A90F-5E3F65890A55}" srcOrd="0" destOrd="0" presId="urn:microsoft.com/office/officeart/2005/8/layout/orgChart1"/>
    <dgm:cxn modelId="{BF94FD88-56A5-4D4B-BB69-10001D952794}" type="presParOf" srcId="{5CB39799-6DE3-A94B-8490-30829D2C72AA}" destId="{ACD7FD0B-1B20-6A4F-A1D0-6FA34BBF6661}" srcOrd="1" destOrd="0" presId="urn:microsoft.com/office/officeart/2005/8/layout/orgChart1"/>
    <dgm:cxn modelId="{EF25D12E-1A0F-574D-8B79-B69DD101CA4C}" type="presParOf" srcId="{ACD7FD0B-1B20-6A4F-A1D0-6FA34BBF6661}" destId="{5F4F7025-A028-CC42-9B3E-C87DE4E6B9F3}" srcOrd="0" destOrd="0" presId="urn:microsoft.com/office/officeart/2005/8/layout/orgChart1"/>
    <dgm:cxn modelId="{D882E333-D865-644F-9E21-D6D0F969E14B}" type="presParOf" srcId="{5F4F7025-A028-CC42-9B3E-C87DE4E6B9F3}" destId="{7C9CFD3A-4FC7-ED49-938D-3DA461AAEB77}" srcOrd="0" destOrd="0" presId="urn:microsoft.com/office/officeart/2005/8/layout/orgChart1"/>
    <dgm:cxn modelId="{BB416788-6B6D-1544-9194-91ADCB90E403}" type="presParOf" srcId="{5F4F7025-A028-CC42-9B3E-C87DE4E6B9F3}" destId="{7FB56A9A-C422-B341-AD7D-E51087C6D61C}" srcOrd="1" destOrd="0" presId="urn:microsoft.com/office/officeart/2005/8/layout/orgChart1"/>
    <dgm:cxn modelId="{43579EAD-B7D6-4943-A7EF-B3F6FA67223D}" type="presParOf" srcId="{ACD7FD0B-1B20-6A4F-A1D0-6FA34BBF6661}" destId="{AFBC7AC2-7630-9745-9987-18CDFEB6BBDA}" srcOrd="1" destOrd="0" presId="urn:microsoft.com/office/officeart/2005/8/layout/orgChart1"/>
    <dgm:cxn modelId="{84309D94-7B25-1347-9097-7869FDC59FE9}" type="presParOf" srcId="{ACD7FD0B-1B20-6A4F-A1D0-6FA34BBF6661}" destId="{904BA561-F243-2F41-8EFF-93B37A6B19B3}" srcOrd="2" destOrd="0" presId="urn:microsoft.com/office/officeart/2005/8/layout/orgChart1"/>
    <dgm:cxn modelId="{100B4FE2-5048-374E-A8E9-4845FB571BC4}" type="presParOf" srcId="{5CB39799-6DE3-A94B-8490-30829D2C72AA}" destId="{E12BC567-681A-1948-B3B1-8DB4247420B9}" srcOrd="2" destOrd="0" presId="urn:microsoft.com/office/officeart/2005/8/layout/orgChart1"/>
    <dgm:cxn modelId="{1C16E964-0852-C047-9346-2E3D91D186A6}" type="presParOf" srcId="{5CB39799-6DE3-A94B-8490-30829D2C72AA}" destId="{25E3927C-4573-5841-BDD9-AA2017747CC8}" srcOrd="3" destOrd="0" presId="urn:microsoft.com/office/officeart/2005/8/layout/orgChart1"/>
    <dgm:cxn modelId="{1C304AE0-33AF-144C-AB06-0845D0C42F5C}" type="presParOf" srcId="{25E3927C-4573-5841-BDD9-AA2017747CC8}" destId="{89AC2988-8E76-214E-A0EE-9E64AA4B9E52}" srcOrd="0" destOrd="0" presId="urn:microsoft.com/office/officeart/2005/8/layout/orgChart1"/>
    <dgm:cxn modelId="{BD867498-FF56-C545-A2DF-4ED52AFB3692}" type="presParOf" srcId="{89AC2988-8E76-214E-A0EE-9E64AA4B9E52}" destId="{41EBD4CD-73F9-5944-B28F-A7374335A0F2}" srcOrd="0" destOrd="0" presId="urn:microsoft.com/office/officeart/2005/8/layout/orgChart1"/>
    <dgm:cxn modelId="{2DDE6F0C-7761-434B-AD70-8A59081B33D0}" type="presParOf" srcId="{89AC2988-8E76-214E-A0EE-9E64AA4B9E52}" destId="{0B77B6F2-DD37-A541-A190-27850C062FCF}" srcOrd="1" destOrd="0" presId="urn:microsoft.com/office/officeart/2005/8/layout/orgChart1"/>
    <dgm:cxn modelId="{64A01417-32DE-A544-A6C6-EA440A8BCB19}" type="presParOf" srcId="{25E3927C-4573-5841-BDD9-AA2017747CC8}" destId="{D99FC234-28F7-8C46-A167-C839C6E6216F}" srcOrd="1" destOrd="0" presId="urn:microsoft.com/office/officeart/2005/8/layout/orgChart1"/>
    <dgm:cxn modelId="{F0343A3C-D902-5243-A7A1-9900DC50718A}" type="presParOf" srcId="{25E3927C-4573-5841-BDD9-AA2017747CC8}" destId="{ED4D63DE-6DAF-F344-8FB3-0098808682B9}" srcOrd="2" destOrd="0" presId="urn:microsoft.com/office/officeart/2005/8/layout/orgChart1"/>
    <dgm:cxn modelId="{14BF1273-3288-3D4C-A299-7C5B40C63E84}" type="presParOf" srcId="{5CB39799-6DE3-A94B-8490-30829D2C72AA}" destId="{C59B50E5-3DF4-8048-9B85-3F5CE2C48150}" srcOrd="4" destOrd="0" presId="urn:microsoft.com/office/officeart/2005/8/layout/orgChart1"/>
    <dgm:cxn modelId="{303C30E6-B354-1744-B471-3C84F930DA97}" type="presParOf" srcId="{5CB39799-6DE3-A94B-8490-30829D2C72AA}" destId="{03FBC149-E622-E64B-BF06-9DA36DC68508}" srcOrd="5" destOrd="0" presId="urn:microsoft.com/office/officeart/2005/8/layout/orgChart1"/>
    <dgm:cxn modelId="{35C351B7-9CA7-2441-BAD4-D379CCFF5776}" type="presParOf" srcId="{03FBC149-E622-E64B-BF06-9DA36DC68508}" destId="{68005022-BAC8-B74A-8DFF-1A74B4BF3A77}" srcOrd="0" destOrd="0" presId="urn:microsoft.com/office/officeart/2005/8/layout/orgChart1"/>
    <dgm:cxn modelId="{70C0D967-22D0-C844-9784-2693000BF488}" type="presParOf" srcId="{68005022-BAC8-B74A-8DFF-1A74B4BF3A77}" destId="{AC878E2B-A7B1-034C-96B9-22C3F378032A}" srcOrd="0" destOrd="0" presId="urn:microsoft.com/office/officeart/2005/8/layout/orgChart1"/>
    <dgm:cxn modelId="{D39ED4F2-F45C-494C-853B-27FA948F8D86}" type="presParOf" srcId="{68005022-BAC8-B74A-8DFF-1A74B4BF3A77}" destId="{C42982D9-EB8C-D547-B9AC-141ACE9C94B2}" srcOrd="1" destOrd="0" presId="urn:microsoft.com/office/officeart/2005/8/layout/orgChart1"/>
    <dgm:cxn modelId="{F2AE8234-6825-1A43-ACE5-07C46D6ADA28}" type="presParOf" srcId="{03FBC149-E622-E64B-BF06-9DA36DC68508}" destId="{20C3DCC3-E813-E748-9410-4338A8805E3D}" srcOrd="1" destOrd="0" presId="urn:microsoft.com/office/officeart/2005/8/layout/orgChart1"/>
    <dgm:cxn modelId="{9AFCDEDC-086C-7749-B098-694FB2F9936B}" type="presParOf" srcId="{03FBC149-E622-E64B-BF06-9DA36DC68508}" destId="{5F00B34F-22C5-584E-B122-62AF96D4096F}" srcOrd="2" destOrd="0" presId="urn:microsoft.com/office/officeart/2005/8/layout/orgChart1"/>
    <dgm:cxn modelId="{ED24A974-E9BA-FF4A-AD95-803C53761F9E}" type="presParOf" srcId="{5CB39799-6DE3-A94B-8490-30829D2C72AA}" destId="{2CB4558A-4F9D-8D43-BDC2-8051A64851B3}" srcOrd="6" destOrd="0" presId="urn:microsoft.com/office/officeart/2005/8/layout/orgChart1"/>
    <dgm:cxn modelId="{0DC62EAF-4915-7447-BD68-7B883F7B9A9E}" type="presParOf" srcId="{5CB39799-6DE3-A94B-8490-30829D2C72AA}" destId="{835F49DB-5C67-954A-B304-6FECAEB14100}" srcOrd="7" destOrd="0" presId="urn:microsoft.com/office/officeart/2005/8/layout/orgChart1"/>
    <dgm:cxn modelId="{6EF15532-DACD-A64A-851A-E68329C252A5}" type="presParOf" srcId="{835F49DB-5C67-954A-B304-6FECAEB14100}" destId="{5954C5C6-8C79-5B48-AAE7-308A6704E27F}" srcOrd="0" destOrd="0" presId="urn:microsoft.com/office/officeart/2005/8/layout/orgChart1"/>
    <dgm:cxn modelId="{4D998507-B03D-BC45-90BD-6DEAD02CAFE9}" type="presParOf" srcId="{5954C5C6-8C79-5B48-AAE7-308A6704E27F}" destId="{0F27043C-68B6-6540-B451-949E1718C9EA}" srcOrd="0" destOrd="0" presId="urn:microsoft.com/office/officeart/2005/8/layout/orgChart1"/>
    <dgm:cxn modelId="{063DE085-9093-D74B-B390-2B455DCAE540}" type="presParOf" srcId="{5954C5C6-8C79-5B48-AAE7-308A6704E27F}" destId="{BC30D8DA-A9AC-8640-B0D3-A207E353CF39}" srcOrd="1" destOrd="0" presId="urn:microsoft.com/office/officeart/2005/8/layout/orgChart1"/>
    <dgm:cxn modelId="{E194AF80-B6D1-D944-BEBE-90E7A26A2648}" type="presParOf" srcId="{835F49DB-5C67-954A-B304-6FECAEB14100}" destId="{7EB744CC-26EE-9645-8AE8-323508D2CE74}" srcOrd="1" destOrd="0" presId="urn:microsoft.com/office/officeart/2005/8/layout/orgChart1"/>
    <dgm:cxn modelId="{34C224FE-AE3E-E540-A7B1-7AF7B212A84F}" type="presParOf" srcId="{835F49DB-5C67-954A-B304-6FECAEB14100}" destId="{B6C219B3-48B1-2845-BA4F-F044DAD7DA7A}" srcOrd="2" destOrd="0" presId="urn:microsoft.com/office/officeart/2005/8/layout/orgChart1"/>
    <dgm:cxn modelId="{41F665DF-DF8F-7342-8F53-0AC69B84DE33}" type="presParOf" srcId="{5CB39799-6DE3-A94B-8490-30829D2C72AA}" destId="{3AB30C8C-FF83-3543-A7EF-E81D600462CD}" srcOrd="8" destOrd="0" presId="urn:microsoft.com/office/officeart/2005/8/layout/orgChart1"/>
    <dgm:cxn modelId="{2EF5A9C8-32B7-7140-BC9B-3D626BAFEAD8}" type="presParOf" srcId="{5CB39799-6DE3-A94B-8490-30829D2C72AA}" destId="{FCCA7D4C-DBD6-6045-9A1E-DC34E8D6734A}" srcOrd="9" destOrd="0" presId="urn:microsoft.com/office/officeart/2005/8/layout/orgChart1"/>
    <dgm:cxn modelId="{AFEB2223-B863-C947-839A-930CE5193A25}" type="presParOf" srcId="{FCCA7D4C-DBD6-6045-9A1E-DC34E8D6734A}" destId="{9583F2A9-15CC-1746-8469-99D89AA0794D}" srcOrd="0" destOrd="0" presId="urn:microsoft.com/office/officeart/2005/8/layout/orgChart1"/>
    <dgm:cxn modelId="{FA70C049-7B78-EE4C-8828-09112682D4C1}" type="presParOf" srcId="{9583F2A9-15CC-1746-8469-99D89AA0794D}" destId="{1747D3A8-C4DE-8B41-AAB9-99A5438A988E}" srcOrd="0" destOrd="0" presId="urn:microsoft.com/office/officeart/2005/8/layout/orgChart1"/>
    <dgm:cxn modelId="{9CF8E4AD-B945-4645-AEF5-678430F6C60E}" type="presParOf" srcId="{9583F2A9-15CC-1746-8469-99D89AA0794D}" destId="{3E4C3B36-A1C6-FA46-8609-EB7E299FB18D}" srcOrd="1" destOrd="0" presId="urn:microsoft.com/office/officeart/2005/8/layout/orgChart1"/>
    <dgm:cxn modelId="{F796E141-28E3-1D4E-8601-F48441A36E30}" type="presParOf" srcId="{FCCA7D4C-DBD6-6045-9A1E-DC34E8D6734A}" destId="{D564E976-42BE-784A-809D-0B4EF82EC4D9}" srcOrd="1" destOrd="0" presId="urn:microsoft.com/office/officeart/2005/8/layout/orgChart1"/>
    <dgm:cxn modelId="{681218D7-12BF-E44C-AAA6-83D4F047E912}" type="presParOf" srcId="{FCCA7D4C-DBD6-6045-9A1E-DC34E8D6734A}" destId="{9E66269A-53DD-8947-B5BC-58D359318F72}" srcOrd="2" destOrd="0" presId="urn:microsoft.com/office/officeart/2005/8/layout/orgChart1"/>
    <dgm:cxn modelId="{DB309132-6916-7746-AFE4-524849EC75EE}" type="presParOf" srcId="{5CB39799-6DE3-A94B-8490-30829D2C72AA}" destId="{328BD66F-5B89-B94C-9BE4-0AC867D931A6}" srcOrd="10" destOrd="0" presId="urn:microsoft.com/office/officeart/2005/8/layout/orgChart1"/>
    <dgm:cxn modelId="{873E1774-D0CA-DC4D-873A-3DC85870F28B}" type="presParOf" srcId="{5CB39799-6DE3-A94B-8490-30829D2C72AA}" destId="{6724BBFE-6161-5B4A-BA6B-C651FD44F13B}" srcOrd="11" destOrd="0" presId="urn:microsoft.com/office/officeart/2005/8/layout/orgChart1"/>
    <dgm:cxn modelId="{8EF98F9E-A83F-2F4C-9E2C-F393DE4E5260}" type="presParOf" srcId="{6724BBFE-6161-5B4A-BA6B-C651FD44F13B}" destId="{117C34FC-1569-7140-A736-2E8E419404BC}" srcOrd="0" destOrd="0" presId="urn:microsoft.com/office/officeart/2005/8/layout/orgChart1"/>
    <dgm:cxn modelId="{451D9436-DF1E-3044-8673-4DFBF82E07D4}" type="presParOf" srcId="{117C34FC-1569-7140-A736-2E8E419404BC}" destId="{E047ED24-7BAB-F649-AEE2-BF554354CE93}" srcOrd="0" destOrd="0" presId="urn:microsoft.com/office/officeart/2005/8/layout/orgChart1"/>
    <dgm:cxn modelId="{2DB142B8-7E9A-FA41-B7D6-BA479B97E112}" type="presParOf" srcId="{117C34FC-1569-7140-A736-2E8E419404BC}" destId="{CC28C0A4-EE40-A145-BDEB-BE41603B60F1}" srcOrd="1" destOrd="0" presId="urn:microsoft.com/office/officeart/2005/8/layout/orgChart1"/>
    <dgm:cxn modelId="{9E5747BF-9305-634A-8241-5E7FE7531A32}" type="presParOf" srcId="{6724BBFE-6161-5B4A-BA6B-C651FD44F13B}" destId="{0EFD9018-2787-8947-801A-F922F5DE801A}" srcOrd="1" destOrd="0" presId="urn:microsoft.com/office/officeart/2005/8/layout/orgChart1"/>
    <dgm:cxn modelId="{92485995-EE3D-F04A-BFD9-2C3926E7978A}" type="presParOf" srcId="{6724BBFE-6161-5B4A-BA6B-C651FD44F13B}" destId="{68E1E159-D2F0-F747-AE86-DE6ED13A3914}" srcOrd="2" destOrd="0" presId="urn:microsoft.com/office/officeart/2005/8/layout/orgChart1"/>
    <dgm:cxn modelId="{44B78B0C-04ED-D048-AF43-0B363175B938}" type="presParOf" srcId="{E5B2157F-8F05-3F40-A501-3B65CB597D8A}" destId="{22372822-924F-2B4E-AD74-970690490446}" srcOrd="6" destOrd="0" presId="urn:microsoft.com/office/officeart/2005/8/layout/orgChart1"/>
    <dgm:cxn modelId="{6C3784E9-65DE-A246-87E8-3084FA7D768E}" type="presParOf" srcId="{E5B2157F-8F05-3F40-A501-3B65CB597D8A}" destId="{20AA5540-A843-CE45-ABCD-44F5C4D12376}" srcOrd="7" destOrd="0" presId="urn:microsoft.com/office/officeart/2005/8/layout/orgChart1"/>
    <dgm:cxn modelId="{690FEDE6-82CD-314A-8728-446C3FB18390}" type="presParOf" srcId="{20AA5540-A843-CE45-ABCD-44F5C4D12376}" destId="{AF8620B8-9F46-DC44-8577-704D23683399}" srcOrd="0" destOrd="0" presId="urn:microsoft.com/office/officeart/2005/8/layout/orgChart1"/>
    <dgm:cxn modelId="{3964E3EF-E1FD-3547-B233-F67081F1B257}" type="presParOf" srcId="{AF8620B8-9F46-DC44-8577-704D23683399}" destId="{16100854-1D3A-9D46-85F6-13AA09187475}" srcOrd="0" destOrd="0" presId="urn:microsoft.com/office/officeart/2005/8/layout/orgChart1"/>
    <dgm:cxn modelId="{88247AE0-4F98-CC4C-A8E9-62A33CAF08DE}" type="presParOf" srcId="{AF8620B8-9F46-DC44-8577-704D23683399}" destId="{2EFF5350-5E4F-6947-A652-92975F55919A}" srcOrd="1" destOrd="0" presId="urn:microsoft.com/office/officeart/2005/8/layout/orgChart1"/>
    <dgm:cxn modelId="{15B336E6-F682-D640-900E-812643724A70}" type="presParOf" srcId="{20AA5540-A843-CE45-ABCD-44F5C4D12376}" destId="{F890B5FF-5558-1642-9948-E1351CFFB34D}" srcOrd="1" destOrd="0" presId="urn:microsoft.com/office/officeart/2005/8/layout/orgChart1"/>
    <dgm:cxn modelId="{E5E3DE70-9175-5B47-BA8F-0D0512306B9A}" type="presParOf" srcId="{20AA5540-A843-CE45-ABCD-44F5C4D12376}" destId="{34634C7F-C37E-884E-B936-AE5DE644B4E0}" srcOrd="2" destOrd="0" presId="urn:microsoft.com/office/officeart/2005/8/layout/orgChart1"/>
    <dgm:cxn modelId="{83C55983-BF69-814E-983C-7B64D9CAC967}" type="presParOf" srcId="{34634C7F-C37E-884E-B936-AE5DE644B4E0}" destId="{7CE69F06-37EC-0B4D-BE80-D138A556A4E3}" srcOrd="0" destOrd="0" presId="urn:microsoft.com/office/officeart/2005/8/layout/orgChart1"/>
    <dgm:cxn modelId="{E40FC9CE-F714-D44E-B597-00295B7ED32E}" type="presParOf" srcId="{34634C7F-C37E-884E-B936-AE5DE644B4E0}" destId="{E83638B2-7C6F-BE40-8129-A8A69CAEF035}" srcOrd="1" destOrd="0" presId="urn:microsoft.com/office/officeart/2005/8/layout/orgChart1"/>
    <dgm:cxn modelId="{B9CAE5F8-FA89-E54D-BD0D-7D1F9F69B35B}" type="presParOf" srcId="{E83638B2-7C6F-BE40-8129-A8A69CAEF035}" destId="{34B19348-011D-E045-8C4E-48AEFC30D2F0}" srcOrd="0" destOrd="0" presId="urn:microsoft.com/office/officeart/2005/8/layout/orgChart1"/>
    <dgm:cxn modelId="{0EDCFA66-4CF5-884E-972A-B262F3B7C415}" type="presParOf" srcId="{34B19348-011D-E045-8C4E-48AEFC30D2F0}" destId="{12B7103B-47DD-F84F-85A0-B7D0180E25AB}" srcOrd="0" destOrd="0" presId="urn:microsoft.com/office/officeart/2005/8/layout/orgChart1"/>
    <dgm:cxn modelId="{C7E01F09-CA95-FB4C-8019-E862072AA769}" type="presParOf" srcId="{34B19348-011D-E045-8C4E-48AEFC30D2F0}" destId="{EBFEE872-26EF-E14D-A6D9-FD7463717F70}" srcOrd="1" destOrd="0" presId="urn:microsoft.com/office/officeart/2005/8/layout/orgChart1"/>
    <dgm:cxn modelId="{924D8773-A5D6-0544-8403-156C1513003E}" type="presParOf" srcId="{E83638B2-7C6F-BE40-8129-A8A69CAEF035}" destId="{3867FA3C-32E0-5F4F-BEDF-C7090BB2909F}" srcOrd="1" destOrd="0" presId="urn:microsoft.com/office/officeart/2005/8/layout/orgChart1"/>
    <dgm:cxn modelId="{A49B2744-1196-5646-9F93-7086D2277474}" type="presParOf" srcId="{E83638B2-7C6F-BE40-8129-A8A69CAEF035}" destId="{D3755ECB-CCEC-3142-8D6F-C4E23E9AD59F}" srcOrd="2" destOrd="0" presId="urn:microsoft.com/office/officeart/2005/8/layout/orgChart1"/>
    <dgm:cxn modelId="{0EC5A184-4B7E-9B4E-9F22-3EE6DCAF32D1}" type="presParOf" srcId="{34634C7F-C37E-884E-B936-AE5DE644B4E0}" destId="{D5FA95F9-48CD-134B-A414-56056305EDA8}" srcOrd="2" destOrd="0" presId="urn:microsoft.com/office/officeart/2005/8/layout/orgChart1"/>
    <dgm:cxn modelId="{8DF0F1B2-FED7-1845-B2FD-BA5D69B66942}" type="presParOf" srcId="{34634C7F-C37E-884E-B936-AE5DE644B4E0}" destId="{A2DB7FF7-35E9-7A41-971B-DCF1A9039462}" srcOrd="3" destOrd="0" presId="urn:microsoft.com/office/officeart/2005/8/layout/orgChart1"/>
    <dgm:cxn modelId="{0F2A27AC-8E7F-E749-8306-7F71AEE0FACB}" type="presParOf" srcId="{A2DB7FF7-35E9-7A41-971B-DCF1A9039462}" destId="{F2842777-F18C-4D47-AC8D-83B6A3230B1F}" srcOrd="0" destOrd="0" presId="urn:microsoft.com/office/officeart/2005/8/layout/orgChart1"/>
    <dgm:cxn modelId="{3270DA10-E594-AD42-A534-19224F12B009}" type="presParOf" srcId="{F2842777-F18C-4D47-AC8D-83B6A3230B1F}" destId="{9361BDDF-6162-634B-9208-3736B40421DA}" srcOrd="0" destOrd="0" presId="urn:microsoft.com/office/officeart/2005/8/layout/orgChart1"/>
    <dgm:cxn modelId="{FF6DE945-6BB2-7241-9D00-68A5073B4844}" type="presParOf" srcId="{F2842777-F18C-4D47-AC8D-83B6A3230B1F}" destId="{CF627CF6-54E6-C948-87BA-5E3EEA33B744}" srcOrd="1" destOrd="0" presId="urn:microsoft.com/office/officeart/2005/8/layout/orgChart1"/>
    <dgm:cxn modelId="{4C2FA7E1-A1C9-7C47-AF29-851B58CA4551}" type="presParOf" srcId="{A2DB7FF7-35E9-7A41-971B-DCF1A9039462}" destId="{703F3102-2F3C-2C4D-9CD9-2350D9295826}" srcOrd="1" destOrd="0" presId="urn:microsoft.com/office/officeart/2005/8/layout/orgChart1"/>
    <dgm:cxn modelId="{3978A0F8-A3B7-6A44-9833-478092C2FEC5}" type="presParOf" srcId="{A2DB7FF7-35E9-7A41-971B-DCF1A9039462}" destId="{3251975C-782C-2944-BC19-F26D4CBD659D}" srcOrd="2" destOrd="0" presId="urn:microsoft.com/office/officeart/2005/8/layout/orgChart1"/>
    <dgm:cxn modelId="{2ABD9082-41C4-EA42-BBBF-75D3DDCF8A1C}" type="presParOf" srcId="{34634C7F-C37E-884E-B936-AE5DE644B4E0}" destId="{84D328DA-20A6-0242-8A83-3C64AE6AB3B0}" srcOrd="4" destOrd="0" presId="urn:microsoft.com/office/officeart/2005/8/layout/orgChart1"/>
    <dgm:cxn modelId="{3162D572-2A81-DE4D-B97D-DC2F0B1B7B42}" type="presParOf" srcId="{34634C7F-C37E-884E-B936-AE5DE644B4E0}" destId="{AFEE4723-1CAB-874B-83C8-0D96A813F5E8}" srcOrd="5" destOrd="0" presId="urn:microsoft.com/office/officeart/2005/8/layout/orgChart1"/>
    <dgm:cxn modelId="{52881AE0-B4D4-0842-819C-B8D682662DBF}" type="presParOf" srcId="{AFEE4723-1CAB-874B-83C8-0D96A813F5E8}" destId="{D0B4DB08-FCF8-F247-A5E7-3C80FFF2C72E}" srcOrd="0" destOrd="0" presId="urn:microsoft.com/office/officeart/2005/8/layout/orgChart1"/>
    <dgm:cxn modelId="{72A8E3C6-2D1B-0B45-BDAF-B769043EAB95}" type="presParOf" srcId="{D0B4DB08-FCF8-F247-A5E7-3C80FFF2C72E}" destId="{76C84A43-6AC5-9C4B-AE98-A05A266A99A4}" srcOrd="0" destOrd="0" presId="urn:microsoft.com/office/officeart/2005/8/layout/orgChart1"/>
    <dgm:cxn modelId="{A172AAE9-287C-C94A-8CBE-35213CF9684D}" type="presParOf" srcId="{D0B4DB08-FCF8-F247-A5E7-3C80FFF2C72E}" destId="{15B014EB-8B89-BA42-8268-334A7A04C845}" srcOrd="1" destOrd="0" presId="urn:microsoft.com/office/officeart/2005/8/layout/orgChart1"/>
    <dgm:cxn modelId="{9372A635-0ECC-3B49-81F4-2F5DC9EC971B}" type="presParOf" srcId="{AFEE4723-1CAB-874B-83C8-0D96A813F5E8}" destId="{BFB1547D-5C64-D94E-9ECD-024D7DF3CADA}" srcOrd="1" destOrd="0" presId="urn:microsoft.com/office/officeart/2005/8/layout/orgChart1"/>
    <dgm:cxn modelId="{B9E9DCA5-79AD-F442-9744-EC3F5BA2776F}" type="presParOf" srcId="{AFEE4723-1CAB-874B-83C8-0D96A813F5E8}" destId="{A4710F0A-67A8-E747-A573-0AF3D2E6ADBE}" srcOrd="2" destOrd="0" presId="urn:microsoft.com/office/officeart/2005/8/layout/orgChart1"/>
    <dgm:cxn modelId="{2F7E1E8E-EF98-484D-8D91-FF3B46210CBB}" type="presParOf" srcId="{34634C7F-C37E-884E-B936-AE5DE644B4E0}" destId="{E0B8CE59-974F-C84E-8ADD-5508E7623016}" srcOrd="6" destOrd="0" presId="urn:microsoft.com/office/officeart/2005/8/layout/orgChart1"/>
    <dgm:cxn modelId="{FA17659D-778D-6D4E-AEBC-282DBFD067F8}" type="presParOf" srcId="{34634C7F-C37E-884E-B936-AE5DE644B4E0}" destId="{CBDBE906-CCD6-8B4D-BB46-53C60506EEA6}" srcOrd="7" destOrd="0" presId="urn:microsoft.com/office/officeart/2005/8/layout/orgChart1"/>
    <dgm:cxn modelId="{678E7D48-0935-4946-BBB2-986FCAD06312}" type="presParOf" srcId="{CBDBE906-CCD6-8B4D-BB46-53C60506EEA6}" destId="{BC7841BC-BEC4-4044-8030-37A1844CFBCE}" srcOrd="0" destOrd="0" presId="urn:microsoft.com/office/officeart/2005/8/layout/orgChart1"/>
    <dgm:cxn modelId="{1FED7125-1421-A949-9D35-E8B1AF0531CE}" type="presParOf" srcId="{BC7841BC-BEC4-4044-8030-37A1844CFBCE}" destId="{4DA9426E-195F-3743-88ED-BB34870632D5}" srcOrd="0" destOrd="0" presId="urn:microsoft.com/office/officeart/2005/8/layout/orgChart1"/>
    <dgm:cxn modelId="{2E6224C6-B337-6C46-93CA-D58A4A14A149}" type="presParOf" srcId="{BC7841BC-BEC4-4044-8030-37A1844CFBCE}" destId="{41C3318D-D026-EF49-A266-E34CD78251C4}" srcOrd="1" destOrd="0" presId="urn:microsoft.com/office/officeart/2005/8/layout/orgChart1"/>
    <dgm:cxn modelId="{54F629FF-2A2D-2946-83FA-6DD9D4943BED}" type="presParOf" srcId="{CBDBE906-CCD6-8B4D-BB46-53C60506EEA6}" destId="{BF3EFA83-B241-AE4C-A3A0-F99572516533}" srcOrd="1" destOrd="0" presId="urn:microsoft.com/office/officeart/2005/8/layout/orgChart1"/>
    <dgm:cxn modelId="{C857E264-9F10-1C40-A735-FEDCD84AD677}" type="presParOf" srcId="{CBDBE906-CCD6-8B4D-BB46-53C60506EEA6}" destId="{6B82617D-40CE-BA47-93B8-F5E01283AD95}" srcOrd="2" destOrd="0" presId="urn:microsoft.com/office/officeart/2005/8/layout/orgChart1"/>
    <dgm:cxn modelId="{BF39B6FF-2636-D741-A7B0-D75A3E5E829E}" type="presParOf" srcId="{E5B2157F-8F05-3F40-A501-3B65CB597D8A}" destId="{B7DB2EDA-D803-994A-9418-4B8E6059A62F}" srcOrd="8" destOrd="0" presId="urn:microsoft.com/office/officeart/2005/8/layout/orgChart1"/>
    <dgm:cxn modelId="{F1E74439-606F-4C47-A9C1-F7024EA84DA3}" type="presParOf" srcId="{E5B2157F-8F05-3F40-A501-3B65CB597D8A}" destId="{08F544F9-709E-924C-823E-C208A94B252C}" srcOrd="9" destOrd="0" presId="urn:microsoft.com/office/officeart/2005/8/layout/orgChart1"/>
    <dgm:cxn modelId="{72464435-6D04-E240-A59B-6DE9530D6310}" type="presParOf" srcId="{08F544F9-709E-924C-823E-C208A94B252C}" destId="{1514B822-7BA7-C044-A9E0-EB248ABD0CF3}" srcOrd="0" destOrd="0" presId="urn:microsoft.com/office/officeart/2005/8/layout/orgChart1"/>
    <dgm:cxn modelId="{A1437462-7EDF-D149-9CE7-4D3866AC92A8}" type="presParOf" srcId="{1514B822-7BA7-C044-A9E0-EB248ABD0CF3}" destId="{6F80EBC1-E748-7D4E-BC2F-95CC8F0B9E62}" srcOrd="0" destOrd="0" presId="urn:microsoft.com/office/officeart/2005/8/layout/orgChart1"/>
    <dgm:cxn modelId="{433ACB85-3A6E-664B-A0BE-CA25003F357F}" type="presParOf" srcId="{1514B822-7BA7-C044-A9E0-EB248ABD0CF3}" destId="{DADE5C3E-6B79-DD49-AAA4-5A07CBF4BFD2}" srcOrd="1" destOrd="0" presId="urn:microsoft.com/office/officeart/2005/8/layout/orgChart1"/>
    <dgm:cxn modelId="{3B51103B-2170-3D4B-8745-CB2549EEA152}" type="presParOf" srcId="{08F544F9-709E-924C-823E-C208A94B252C}" destId="{0E89988A-CEB9-4B43-87FF-DBB313882708}" srcOrd="1" destOrd="0" presId="urn:microsoft.com/office/officeart/2005/8/layout/orgChart1"/>
    <dgm:cxn modelId="{D2BF1921-5278-4548-A0AA-B6B76F6036FC}" type="presParOf" srcId="{08F544F9-709E-924C-823E-C208A94B252C}" destId="{E7B6EB29-7E80-BA40-9B67-A9DAC362B8F7}" srcOrd="2" destOrd="0" presId="urn:microsoft.com/office/officeart/2005/8/layout/orgChart1"/>
    <dgm:cxn modelId="{890F7939-205F-664E-80E6-89E3FB0AD421}" type="presParOf" srcId="{E7B6EB29-7E80-BA40-9B67-A9DAC362B8F7}" destId="{B716DED3-8D2C-264C-8701-856660D3D6E8}" srcOrd="0" destOrd="0" presId="urn:microsoft.com/office/officeart/2005/8/layout/orgChart1"/>
    <dgm:cxn modelId="{A3B88948-B639-6F45-A15A-14B4A38168B3}" type="presParOf" srcId="{E7B6EB29-7E80-BA40-9B67-A9DAC362B8F7}" destId="{7CE5012C-C628-8A41-9867-E4A4C0FBF64E}" srcOrd="1" destOrd="0" presId="urn:microsoft.com/office/officeart/2005/8/layout/orgChart1"/>
    <dgm:cxn modelId="{B179EAAF-6A64-164B-BEEC-796C166C1195}" type="presParOf" srcId="{7CE5012C-C628-8A41-9867-E4A4C0FBF64E}" destId="{53ED388C-1E2C-E044-94F6-7C3484B90723}" srcOrd="0" destOrd="0" presId="urn:microsoft.com/office/officeart/2005/8/layout/orgChart1"/>
    <dgm:cxn modelId="{749EBC0E-DAB2-6942-BFAF-4E69DCEEB599}" type="presParOf" srcId="{53ED388C-1E2C-E044-94F6-7C3484B90723}" destId="{5C38D996-7CBE-9C4A-8486-5FDE17270F43}" srcOrd="0" destOrd="0" presId="urn:microsoft.com/office/officeart/2005/8/layout/orgChart1"/>
    <dgm:cxn modelId="{FA97E9B8-D994-5440-9C69-DEBEA165068F}" type="presParOf" srcId="{53ED388C-1E2C-E044-94F6-7C3484B90723}" destId="{4C9946C1-3B24-D844-8F9D-04A841A6474F}" srcOrd="1" destOrd="0" presId="urn:microsoft.com/office/officeart/2005/8/layout/orgChart1"/>
    <dgm:cxn modelId="{7DBED05D-3E47-0E45-ABFD-243E28FCC1BA}" type="presParOf" srcId="{7CE5012C-C628-8A41-9867-E4A4C0FBF64E}" destId="{ADA681C3-A790-914E-BC83-4F324EE66D23}" srcOrd="1" destOrd="0" presId="urn:microsoft.com/office/officeart/2005/8/layout/orgChart1"/>
    <dgm:cxn modelId="{D77CF6F8-0D5D-5F45-B0AC-D2D549D856BE}" type="presParOf" srcId="{7CE5012C-C628-8A41-9867-E4A4C0FBF64E}" destId="{BB288272-CE23-F843-A50B-0249B3E8E10D}" srcOrd="2" destOrd="0" presId="urn:microsoft.com/office/officeart/2005/8/layout/orgChart1"/>
    <dgm:cxn modelId="{7146CDF8-4069-4A43-83C9-208C4885EE20}" type="presParOf" srcId="{E7B6EB29-7E80-BA40-9B67-A9DAC362B8F7}" destId="{E567BBDB-1258-F24D-AF4C-425DBA010F3D}" srcOrd="2" destOrd="0" presId="urn:microsoft.com/office/officeart/2005/8/layout/orgChart1"/>
    <dgm:cxn modelId="{19C53BC5-2AE8-B640-A6B8-39197E374623}" type="presParOf" srcId="{E7B6EB29-7E80-BA40-9B67-A9DAC362B8F7}" destId="{5D18F4D3-782F-C948-ACA7-DC79CF1F2454}" srcOrd="3" destOrd="0" presId="urn:microsoft.com/office/officeart/2005/8/layout/orgChart1"/>
    <dgm:cxn modelId="{E300CCBC-380D-F64A-8DCF-84099566969B}" type="presParOf" srcId="{5D18F4D3-782F-C948-ACA7-DC79CF1F2454}" destId="{00848BC5-B3B5-5345-9034-C6A1DF766A91}" srcOrd="0" destOrd="0" presId="urn:microsoft.com/office/officeart/2005/8/layout/orgChart1"/>
    <dgm:cxn modelId="{5269776D-D0B7-B249-AEA6-6CCC3C6F9C42}" type="presParOf" srcId="{00848BC5-B3B5-5345-9034-C6A1DF766A91}" destId="{18645B31-7E66-504A-8332-E774EA44BDB8}" srcOrd="0" destOrd="0" presId="urn:microsoft.com/office/officeart/2005/8/layout/orgChart1"/>
    <dgm:cxn modelId="{9BDBF9B0-1C95-914F-B15E-465EBDAB166E}" type="presParOf" srcId="{00848BC5-B3B5-5345-9034-C6A1DF766A91}" destId="{0C09BB7D-C229-B349-A8A7-7B86E31C5ED3}" srcOrd="1" destOrd="0" presId="urn:microsoft.com/office/officeart/2005/8/layout/orgChart1"/>
    <dgm:cxn modelId="{7BC0F20E-CDC9-274A-B163-4151F86DFE1B}" type="presParOf" srcId="{5D18F4D3-782F-C948-ACA7-DC79CF1F2454}" destId="{0548AC95-DC40-274F-882C-70BAF806265B}" srcOrd="1" destOrd="0" presId="urn:microsoft.com/office/officeart/2005/8/layout/orgChart1"/>
    <dgm:cxn modelId="{152763D5-F5CD-A449-A328-63FC0B905C41}" type="presParOf" srcId="{5D18F4D3-782F-C948-ACA7-DC79CF1F2454}" destId="{FA10CA97-47E9-8642-BB66-6C76CA84FD5A}" srcOrd="2" destOrd="0" presId="urn:microsoft.com/office/officeart/2005/8/layout/orgChart1"/>
    <dgm:cxn modelId="{A1455DF8-2D7A-DD4B-90E4-E8A801479A07}" type="presParOf" srcId="{E7B6EB29-7E80-BA40-9B67-A9DAC362B8F7}" destId="{6E691BFA-08CC-CD44-AC0F-90C1631EA01E}" srcOrd="4" destOrd="0" presId="urn:microsoft.com/office/officeart/2005/8/layout/orgChart1"/>
    <dgm:cxn modelId="{E578EDAD-8811-4941-B29A-F17E54B727B0}" type="presParOf" srcId="{E7B6EB29-7E80-BA40-9B67-A9DAC362B8F7}" destId="{6D634ABF-1E85-C749-B287-CC9980414A99}" srcOrd="5" destOrd="0" presId="urn:microsoft.com/office/officeart/2005/8/layout/orgChart1"/>
    <dgm:cxn modelId="{3AF49E60-63D8-1544-BC55-8F4574D608D0}" type="presParOf" srcId="{6D634ABF-1E85-C749-B287-CC9980414A99}" destId="{183A28D6-81FB-584F-ADE5-E83ACB8ED67D}" srcOrd="0" destOrd="0" presId="urn:microsoft.com/office/officeart/2005/8/layout/orgChart1"/>
    <dgm:cxn modelId="{64EBB44B-8CCF-974C-A5FA-288C17176C0B}" type="presParOf" srcId="{183A28D6-81FB-584F-ADE5-E83ACB8ED67D}" destId="{79E5F1DD-5BD2-7D4C-8B17-DF5DFD0433B1}" srcOrd="0" destOrd="0" presId="urn:microsoft.com/office/officeart/2005/8/layout/orgChart1"/>
    <dgm:cxn modelId="{1818ED79-7F50-7447-ADB0-A0AF356FA517}" type="presParOf" srcId="{183A28D6-81FB-584F-ADE5-E83ACB8ED67D}" destId="{DBD8C8EB-34C1-5C46-B1FC-133A47C33DF8}" srcOrd="1" destOrd="0" presId="urn:microsoft.com/office/officeart/2005/8/layout/orgChart1"/>
    <dgm:cxn modelId="{795B3004-9686-634E-8887-A2ECAD2C1ABD}" type="presParOf" srcId="{6D634ABF-1E85-C749-B287-CC9980414A99}" destId="{146C1718-188A-BF4D-ADF4-CBE35A66316A}" srcOrd="1" destOrd="0" presId="urn:microsoft.com/office/officeart/2005/8/layout/orgChart1"/>
    <dgm:cxn modelId="{5123E12A-8E68-AC49-898D-7563EF50FC3E}" type="presParOf" srcId="{6D634ABF-1E85-C749-B287-CC9980414A99}" destId="{DF986A8B-DFE7-F644-9D14-290007129BC0}" srcOrd="2" destOrd="0" presId="urn:microsoft.com/office/officeart/2005/8/layout/orgChart1"/>
    <dgm:cxn modelId="{A39C6695-EEFB-8A45-95A8-AB6FE7A3D2FE}" type="presParOf" srcId="{E7B6EB29-7E80-BA40-9B67-A9DAC362B8F7}" destId="{07F7D487-2A9D-6C4C-9BEE-5F8F0092F348}" srcOrd="6" destOrd="0" presId="urn:microsoft.com/office/officeart/2005/8/layout/orgChart1"/>
    <dgm:cxn modelId="{A828665A-BA46-5045-9D36-4673EA9E0421}" type="presParOf" srcId="{E7B6EB29-7E80-BA40-9B67-A9DAC362B8F7}" destId="{7B5907A5-0347-DD4E-8122-98C66A936C2A}" srcOrd="7" destOrd="0" presId="urn:microsoft.com/office/officeart/2005/8/layout/orgChart1"/>
    <dgm:cxn modelId="{E5D32BCB-6022-8F45-A98A-7843BC231AF6}" type="presParOf" srcId="{7B5907A5-0347-DD4E-8122-98C66A936C2A}" destId="{BF141A05-B3C4-E842-8DAD-C971AF1B8723}" srcOrd="0" destOrd="0" presId="urn:microsoft.com/office/officeart/2005/8/layout/orgChart1"/>
    <dgm:cxn modelId="{3E4C9E24-DC5D-C045-BA3E-B387CB2170B7}" type="presParOf" srcId="{BF141A05-B3C4-E842-8DAD-C971AF1B8723}" destId="{515B5124-9457-8E48-B6E0-213D0FE70F2F}" srcOrd="0" destOrd="0" presId="urn:microsoft.com/office/officeart/2005/8/layout/orgChart1"/>
    <dgm:cxn modelId="{55B4B056-C3E4-2A43-97B8-1E939184FE2C}" type="presParOf" srcId="{BF141A05-B3C4-E842-8DAD-C971AF1B8723}" destId="{5812895E-9435-B843-A503-E3868C5CA2B6}" srcOrd="1" destOrd="0" presId="urn:microsoft.com/office/officeart/2005/8/layout/orgChart1"/>
    <dgm:cxn modelId="{CB12B295-8DC7-B64D-B96F-AAE3E35263B5}" type="presParOf" srcId="{7B5907A5-0347-DD4E-8122-98C66A936C2A}" destId="{0300344A-CB4D-F048-A954-F013B2688FB4}" srcOrd="1" destOrd="0" presId="urn:microsoft.com/office/officeart/2005/8/layout/orgChart1"/>
    <dgm:cxn modelId="{21388F3F-BA22-224E-9095-2894BE82EFCF}" type="presParOf" srcId="{7B5907A5-0347-DD4E-8122-98C66A936C2A}" destId="{8641C064-D4DB-ED44-837C-62330ABABAA0}" srcOrd="2" destOrd="0" presId="urn:microsoft.com/office/officeart/2005/8/layout/orgChart1"/>
    <dgm:cxn modelId="{B99E19BC-E12D-9D4C-A734-F913A51B73B8}" type="presParOf" srcId="{E7B6EB29-7E80-BA40-9B67-A9DAC362B8F7}" destId="{76DD4E99-8F8E-5047-B21B-F019EEFC2950}" srcOrd="8" destOrd="0" presId="urn:microsoft.com/office/officeart/2005/8/layout/orgChart1"/>
    <dgm:cxn modelId="{E83DD269-3A6D-B645-9A07-BC0564BC328B}" type="presParOf" srcId="{E7B6EB29-7E80-BA40-9B67-A9DAC362B8F7}" destId="{5BCC3F81-4CAE-0944-BD58-3367A82D87F7}" srcOrd="9" destOrd="0" presId="urn:microsoft.com/office/officeart/2005/8/layout/orgChart1"/>
    <dgm:cxn modelId="{9DB09DB2-5ACF-8443-8EF8-DBA18A418DF3}" type="presParOf" srcId="{5BCC3F81-4CAE-0944-BD58-3367A82D87F7}" destId="{3BA78DA8-406D-DD42-9C7A-DF27852B664E}" srcOrd="0" destOrd="0" presId="urn:microsoft.com/office/officeart/2005/8/layout/orgChart1"/>
    <dgm:cxn modelId="{C51042EC-F16B-0D4E-A46F-6BC2F5616342}" type="presParOf" srcId="{3BA78DA8-406D-DD42-9C7A-DF27852B664E}" destId="{647289CE-28AC-CB4C-B957-FE952DF3F866}" srcOrd="0" destOrd="0" presId="urn:microsoft.com/office/officeart/2005/8/layout/orgChart1"/>
    <dgm:cxn modelId="{72BC2176-490C-2649-B15B-43C1A260E8D6}" type="presParOf" srcId="{3BA78DA8-406D-DD42-9C7A-DF27852B664E}" destId="{6CF2659F-7B0E-494A-8907-46C7A2AA2CE6}" srcOrd="1" destOrd="0" presId="urn:microsoft.com/office/officeart/2005/8/layout/orgChart1"/>
    <dgm:cxn modelId="{FE247EB7-1A99-A840-8F93-8618E3085AD8}" type="presParOf" srcId="{5BCC3F81-4CAE-0944-BD58-3367A82D87F7}" destId="{289C5768-80D5-F54B-8950-FE801D9A44D7}" srcOrd="1" destOrd="0" presId="urn:microsoft.com/office/officeart/2005/8/layout/orgChart1"/>
    <dgm:cxn modelId="{EAA3FC66-EF09-F84D-A30F-C4A4FD7BF4C7}" type="presParOf" srcId="{5BCC3F81-4CAE-0944-BD58-3367A82D87F7}" destId="{6B01786D-FCDB-084F-8134-38E8332FEC29}" srcOrd="2" destOrd="0" presId="urn:microsoft.com/office/officeart/2005/8/layout/orgChart1"/>
    <dgm:cxn modelId="{02E428A2-4E3F-EF42-B543-347363F2C67A}" type="presParOf" srcId="{E7B6EB29-7E80-BA40-9B67-A9DAC362B8F7}" destId="{9E8D3608-4956-8B44-B3B3-199E164A8007}" srcOrd="10" destOrd="0" presId="urn:microsoft.com/office/officeart/2005/8/layout/orgChart1"/>
    <dgm:cxn modelId="{9AE131EC-B745-DF46-85D7-B96E29C83A37}" type="presParOf" srcId="{E7B6EB29-7E80-BA40-9B67-A9DAC362B8F7}" destId="{45A7B790-7AC6-CA4C-9E4A-B258D5AAC748}" srcOrd="11" destOrd="0" presId="urn:microsoft.com/office/officeart/2005/8/layout/orgChart1"/>
    <dgm:cxn modelId="{6591DABD-044C-584B-9AAA-A88360F48B06}" type="presParOf" srcId="{45A7B790-7AC6-CA4C-9E4A-B258D5AAC748}" destId="{E8D7103A-EDB4-A64D-886C-B611D15D414C}" srcOrd="0" destOrd="0" presId="urn:microsoft.com/office/officeart/2005/8/layout/orgChart1"/>
    <dgm:cxn modelId="{3D080565-D11A-1740-AE72-F1571B741D68}" type="presParOf" srcId="{E8D7103A-EDB4-A64D-886C-B611D15D414C}" destId="{47351213-820A-BF4B-92F7-8B47E3C62906}" srcOrd="0" destOrd="0" presId="urn:microsoft.com/office/officeart/2005/8/layout/orgChart1"/>
    <dgm:cxn modelId="{0101AACC-C970-7645-9D51-577499C786E4}" type="presParOf" srcId="{E8D7103A-EDB4-A64D-886C-B611D15D414C}" destId="{E3D3A279-8E72-8947-960A-207CEFD2186F}" srcOrd="1" destOrd="0" presId="urn:microsoft.com/office/officeart/2005/8/layout/orgChart1"/>
    <dgm:cxn modelId="{F3DF93CA-B6CC-664F-8018-4AC5BCE6D5FC}" type="presParOf" srcId="{45A7B790-7AC6-CA4C-9E4A-B258D5AAC748}" destId="{9997F083-D2B1-6D4D-B0EF-2A051F60810B}" srcOrd="1" destOrd="0" presId="urn:microsoft.com/office/officeart/2005/8/layout/orgChart1"/>
    <dgm:cxn modelId="{FAC43082-5A89-FE44-B5C6-2057BF518ED7}" type="presParOf" srcId="{45A7B790-7AC6-CA4C-9E4A-B258D5AAC748}" destId="{399C2C15-3BBA-B943-89E7-216CCC4EAA6F}" srcOrd="2" destOrd="0" presId="urn:microsoft.com/office/officeart/2005/8/layout/orgChart1"/>
    <dgm:cxn modelId="{3B391375-7E44-5343-871C-3DDF111304C2}" type="presParOf" srcId="{E7B6EB29-7E80-BA40-9B67-A9DAC362B8F7}" destId="{36360DC0-59A3-904C-B4A7-FF8D3EE5DB42}" srcOrd="12" destOrd="0" presId="urn:microsoft.com/office/officeart/2005/8/layout/orgChart1"/>
    <dgm:cxn modelId="{5408E138-B0E2-AA49-BFB5-1ABA95677291}" type="presParOf" srcId="{E7B6EB29-7E80-BA40-9B67-A9DAC362B8F7}" destId="{C31B3A63-EC4A-E045-BC88-DA0655385B34}" srcOrd="13" destOrd="0" presId="urn:microsoft.com/office/officeart/2005/8/layout/orgChart1"/>
    <dgm:cxn modelId="{BC906B1A-3DDE-3E4B-BB1B-B024FCE3108C}" type="presParOf" srcId="{C31B3A63-EC4A-E045-BC88-DA0655385B34}" destId="{F5C13C89-4284-584C-B2E6-C2377BCE7B2D}" srcOrd="0" destOrd="0" presId="urn:microsoft.com/office/officeart/2005/8/layout/orgChart1"/>
    <dgm:cxn modelId="{F9E73041-5075-EC46-B562-DCC9782A978E}" type="presParOf" srcId="{F5C13C89-4284-584C-B2E6-C2377BCE7B2D}" destId="{8D9343CD-AFE2-FA4A-8972-E74925510BE9}" srcOrd="0" destOrd="0" presId="urn:microsoft.com/office/officeart/2005/8/layout/orgChart1"/>
    <dgm:cxn modelId="{7AEC06F8-E190-2D4B-B9EE-14C278FA6FD4}" type="presParOf" srcId="{F5C13C89-4284-584C-B2E6-C2377BCE7B2D}" destId="{F56FE271-EF6B-644D-B9DE-1BF6EB5DA5AB}" srcOrd="1" destOrd="0" presId="urn:microsoft.com/office/officeart/2005/8/layout/orgChart1"/>
    <dgm:cxn modelId="{B13D5708-2B33-134B-BDD2-60B939327BE8}" type="presParOf" srcId="{C31B3A63-EC4A-E045-BC88-DA0655385B34}" destId="{B31E9661-B751-0746-A372-FCBB1E27E6C8}" srcOrd="1" destOrd="0" presId="urn:microsoft.com/office/officeart/2005/8/layout/orgChart1"/>
    <dgm:cxn modelId="{29F18545-87F9-E341-BCFF-FF04EA193936}" type="presParOf" srcId="{C31B3A63-EC4A-E045-BC88-DA0655385B34}" destId="{E07B8688-82CC-784F-B4B2-5FB7B4BC2228}" srcOrd="2" destOrd="0" presId="urn:microsoft.com/office/officeart/2005/8/layout/orgChart1"/>
    <dgm:cxn modelId="{5A2D3CAD-8139-5A48-BAF8-27CEF5CA43CB}" type="presParOf" srcId="{E7B6EB29-7E80-BA40-9B67-A9DAC362B8F7}" destId="{027E0B50-8F5D-374B-B43C-9B75684DDDF8}" srcOrd="14" destOrd="0" presId="urn:microsoft.com/office/officeart/2005/8/layout/orgChart1"/>
    <dgm:cxn modelId="{B506546D-3C4A-3E45-86BF-EC681A4966DA}" type="presParOf" srcId="{E7B6EB29-7E80-BA40-9B67-A9DAC362B8F7}" destId="{C5070A22-35C2-9441-9029-B2DF54BAE49F}" srcOrd="15" destOrd="0" presId="urn:microsoft.com/office/officeart/2005/8/layout/orgChart1"/>
    <dgm:cxn modelId="{502A12D0-BEDB-5544-A03E-36FFD31982B2}" type="presParOf" srcId="{C5070A22-35C2-9441-9029-B2DF54BAE49F}" destId="{3A1BC96B-DF58-E240-BE1A-D725B559D974}" srcOrd="0" destOrd="0" presId="urn:microsoft.com/office/officeart/2005/8/layout/orgChart1"/>
    <dgm:cxn modelId="{C9072E3E-21DF-A049-97D4-7BB204C97742}" type="presParOf" srcId="{3A1BC96B-DF58-E240-BE1A-D725B559D974}" destId="{96720D49-3E87-0E49-8FFD-F1EE9E5C5CBD}" srcOrd="0" destOrd="0" presId="urn:microsoft.com/office/officeart/2005/8/layout/orgChart1"/>
    <dgm:cxn modelId="{7A2ABF3F-AF9D-3F41-A811-35C8252D87A2}" type="presParOf" srcId="{3A1BC96B-DF58-E240-BE1A-D725B559D974}" destId="{D12ABB26-A32F-8540-814E-88C152FF8A6D}" srcOrd="1" destOrd="0" presId="urn:microsoft.com/office/officeart/2005/8/layout/orgChart1"/>
    <dgm:cxn modelId="{09F772E3-B86F-634B-8C82-25519A970B7D}" type="presParOf" srcId="{C5070A22-35C2-9441-9029-B2DF54BAE49F}" destId="{C9BA43FE-348F-BD49-AE34-290B0EE7C742}" srcOrd="1" destOrd="0" presId="urn:microsoft.com/office/officeart/2005/8/layout/orgChart1"/>
    <dgm:cxn modelId="{AE070520-A79D-4946-B74C-D052C0961454}" type="presParOf" srcId="{C5070A22-35C2-9441-9029-B2DF54BAE49F}" destId="{9FBDA3BA-6A6D-154B-9F76-5282FFC82320}" srcOrd="2" destOrd="0" presId="urn:microsoft.com/office/officeart/2005/8/layout/orgChart1"/>
    <dgm:cxn modelId="{1D12CE41-842E-6049-8065-7DE26782146E}" type="presParOf" srcId="{E7B6EB29-7E80-BA40-9B67-A9DAC362B8F7}" destId="{4B3A19B1-605A-2548-BB92-AB857744E072}" srcOrd="16" destOrd="0" presId="urn:microsoft.com/office/officeart/2005/8/layout/orgChart1"/>
    <dgm:cxn modelId="{BE09FD1E-9FD0-024F-B5E9-2264CD5B1507}" type="presParOf" srcId="{E7B6EB29-7E80-BA40-9B67-A9DAC362B8F7}" destId="{D7416391-C500-C144-BC24-C4B8EB962DCA}" srcOrd="17" destOrd="0" presId="urn:microsoft.com/office/officeart/2005/8/layout/orgChart1"/>
    <dgm:cxn modelId="{1F0422DC-EE34-3F4A-B83F-593EEB2FBD86}" type="presParOf" srcId="{D7416391-C500-C144-BC24-C4B8EB962DCA}" destId="{D658A4F4-36A3-2E49-8790-DB2D596864AF}" srcOrd="0" destOrd="0" presId="urn:microsoft.com/office/officeart/2005/8/layout/orgChart1"/>
    <dgm:cxn modelId="{D7F6240D-CEA3-5743-968C-1DEE8EC64793}" type="presParOf" srcId="{D658A4F4-36A3-2E49-8790-DB2D596864AF}" destId="{89C95EEC-1626-6240-8107-FB7A457FAC00}" srcOrd="0" destOrd="0" presId="urn:microsoft.com/office/officeart/2005/8/layout/orgChart1"/>
    <dgm:cxn modelId="{80514E5D-3A25-8740-A553-06383BA3B2AD}" type="presParOf" srcId="{D658A4F4-36A3-2E49-8790-DB2D596864AF}" destId="{9E3D971B-42D3-3B4A-80B6-191B00BC5AE6}" srcOrd="1" destOrd="0" presId="urn:microsoft.com/office/officeart/2005/8/layout/orgChart1"/>
    <dgm:cxn modelId="{A6FE5C72-E34B-1648-8DE1-DF1C6C376739}" type="presParOf" srcId="{D7416391-C500-C144-BC24-C4B8EB962DCA}" destId="{5B55412C-19B7-7B4D-91A0-88623ADE5B11}" srcOrd="1" destOrd="0" presId="urn:microsoft.com/office/officeart/2005/8/layout/orgChart1"/>
    <dgm:cxn modelId="{E531B00C-9D66-9D43-ABE1-CED5B9392F85}" type="presParOf" srcId="{D7416391-C500-C144-BC24-C4B8EB962DCA}" destId="{BD203AA9-06F4-1C45-8C5A-7C2A229E0457}" srcOrd="2" destOrd="0" presId="urn:microsoft.com/office/officeart/2005/8/layout/orgChart1"/>
    <dgm:cxn modelId="{5E964F26-EA98-AD4D-B27E-1D65FF7738A9}" type="presParOf" srcId="{E7B6EB29-7E80-BA40-9B67-A9DAC362B8F7}" destId="{9264CDF1-ADF6-9949-BCD1-E40D8DD383E6}" srcOrd="18" destOrd="0" presId="urn:microsoft.com/office/officeart/2005/8/layout/orgChart1"/>
    <dgm:cxn modelId="{41F0BC95-ADC8-EC4E-BACB-8227A84B35DB}" type="presParOf" srcId="{E7B6EB29-7E80-BA40-9B67-A9DAC362B8F7}" destId="{683E9215-A9BC-5D43-9134-EB417872345A}" srcOrd="19" destOrd="0" presId="urn:microsoft.com/office/officeart/2005/8/layout/orgChart1"/>
    <dgm:cxn modelId="{8387849F-8512-4A43-8724-DA048B95A834}" type="presParOf" srcId="{683E9215-A9BC-5D43-9134-EB417872345A}" destId="{4A3DBC3D-C101-874C-9FA5-46355FC73E53}" srcOrd="0" destOrd="0" presId="urn:microsoft.com/office/officeart/2005/8/layout/orgChart1"/>
    <dgm:cxn modelId="{3B577FEC-A726-3446-AE7A-FE2177593544}" type="presParOf" srcId="{4A3DBC3D-C101-874C-9FA5-46355FC73E53}" destId="{A019D6C3-207E-7743-8A21-AD431224C567}" srcOrd="0" destOrd="0" presId="urn:microsoft.com/office/officeart/2005/8/layout/orgChart1"/>
    <dgm:cxn modelId="{BDB3F5C0-BE08-5F45-8848-385F3B0CE569}" type="presParOf" srcId="{4A3DBC3D-C101-874C-9FA5-46355FC73E53}" destId="{DB7B5EF5-AD9C-814C-B652-B4B07996B773}" srcOrd="1" destOrd="0" presId="urn:microsoft.com/office/officeart/2005/8/layout/orgChart1"/>
    <dgm:cxn modelId="{B316FAE5-2CE0-A840-A865-CF65BE7AD38B}" type="presParOf" srcId="{683E9215-A9BC-5D43-9134-EB417872345A}" destId="{18EEB04D-D9CD-E34A-9089-63D098AFE06B}" srcOrd="1" destOrd="0" presId="urn:microsoft.com/office/officeart/2005/8/layout/orgChart1"/>
    <dgm:cxn modelId="{042E68D0-A4CD-5B4A-9D1E-AA3FE5819BE7}" type="presParOf" srcId="{683E9215-A9BC-5D43-9134-EB417872345A}" destId="{DA26867A-791C-A047-8497-229692E29A8D}" srcOrd="2" destOrd="0" presId="urn:microsoft.com/office/officeart/2005/8/layout/orgChart1"/>
    <dgm:cxn modelId="{195F2FB2-0D46-D846-A78F-EBD4C429DCF0}" type="presParOf" srcId="{B7BACA95-AB27-7945-9747-44AD4E21510A}" destId="{83414802-2928-1244-A165-9B62D53E4C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4CDF1-ADF6-9949-BCD1-E40D8DD383E6}">
      <dsp:nvSpPr>
        <dsp:cNvPr id="0" name=""/>
        <dsp:cNvSpPr/>
      </dsp:nvSpPr>
      <dsp:spPr>
        <a:xfrm>
          <a:off x="8359494" y="1938397"/>
          <a:ext cx="91440" cy="2200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0888"/>
              </a:lnTo>
              <a:lnTo>
                <a:pt x="115748" y="2200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19B1-605A-2548-BB92-AB857744E072}">
      <dsp:nvSpPr>
        <dsp:cNvPr id="0" name=""/>
        <dsp:cNvSpPr/>
      </dsp:nvSpPr>
      <dsp:spPr>
        <a:xfrm>
          <a:off x="8289466" y="1938397"/>
          <a:ext cx="91440" cy="2200888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2200888"/>
              </a:lnTo>
              <a:lnTo>
                <a:pt x="45720" y="2200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0B50-8F5D-374B-B43C-9B75684DDDF8}">
      <dsp:nvSpPr>
        <dsp:cNvPr id="0" name=""/>
        <dsp:cNvSpPr/>
      </dsp:nvSpPr>
      <dsp:spPr>
        <a:xfrm>
          <a:off x="8359494" y="1938397"/>
          <a:ext cx="91440" cy="1727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7364"/>
              </a:lnTo>
              <a:lnTo>
                <a:pt x="115748" y="1727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60DC0-59A3-904C-B4A7-FF8D3EE5DB42}">
      <dsp:nvSpPr>
        <dsp:cNvPr id="0" name=""/>
        <dsp:cNvSpPr/>
      </dsp:nvSpPr>
      <dsp:spPr>
        <a:xfrm>
          <a:off x="8289466" y="1938397"/>
          <a:ext cx="91440" cy="1727364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727364"/>
              </a:lnTo>
              <a:lnTo>
                <a:pt x="45720" y="1727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D3608-4956-8B44-B3B3-199E164A8007}">
      <dsp:nvSpPr>
        <dsp:cNvPr id="0" name=""/>
        <dsp:cNvSpPr/>
      </dsp:nvSpPr>
      <dsp:spPr>
        <a:xfrm>
          <a:off x="8359494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3839"/>
              </a:lnTo>
              <a:lnTo>
                <a:pt x="115748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D4E99-8F8E-5047-B21B-F019EEFC2950}">
      <dsp:nvSpPr>
        <dsp:cNvPr id="0" name=""/>
        <dsp:cNvSpPr/>
      </dsp:nvSpPr>
      <dsp:spPr>
        <a:xfrm>
          <a:off x="828946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7D487-2A9D-6C4C-9BEE-5F8F0092F348}">
      <dsp:nvSpPr>
        <dsp:cNvPr id="0" name=""/>
        <dsp:cNvSpPr/>
      </dsp:nvSpPr>
      <dsp:spPr>
        <a:xfrm>
          <a:off x="8359494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91BFA-08CC-CD44-AC0F-90C1631EA01E}">
      <dsp:nvSpPr>
        <dsp:cNvPr id="0" name=""/>
        <dsp:cNvSpPr/>
      </dsp:nvSpPr>
      <dsp:spPr>
        <a:xfrm>
          <a:off x="8289466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BBDB-1258-F24D-AF4C-425DBA010F3D}">
      <dsp:nvSpPr>
        <dsp:cNvPr id="0" name=""/>
        <dsp:cNvSpPr/>
      </dsp:nvSpPr>
      <dsp:spPr>
        <a:xfrm>
          <a:off x="8359494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6DED3-8D2C-264C-8701-856660D3D6E8}">
      <dsp:nvSpPr>
        <dsp:cNvPr id="0" name=""/>
        <dsp:cNvSpPr/>
      </dsp:nvSpPr>
      <dsp:spPr>
        <a:xfrm>
          <a:off x="828946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B2EDA-D803-994A-9418-4B8E6059A62F}">
      <dsp:nvSpPr>
        <dsp:cNvPr id="0" name=""/>
        <dsp:cNvSpPr/>
      </dsp:nvSpPr>
      <dsp:spPr>
        <a:xfrm>
          <a:off x="4571999" y="1464872"/>
          <a:ext cx="3833214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3833214" y="70028"/>
              </a:lnTo>
              <a:lnTo>
                <a:pt x="3833214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8CE59-974F-C84E-8ADD-5508E7623016}">
      <dsp:nvSpPr>
        <dsp:cNvPr id="0" name=""/>
        <dsp:cNvSpPr/>
      </dsp:nvSpPr>
      <dsp:spPr>
        <a:xfrm>
          <a:off x="6745509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328DA-20A6-0242-8A83-3C64AE6AB3B0}">
      <dsp:nvSpPr>
        <dsp:cNvPr id="0" name=""/>
        <dsp:cNvSpPr/>
      </dsp:nvSpPr>
      <dsp:spPr>
        <a:xfrm>
          <a:off x="6675481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A95F9-48CD-134B-A414-56056305EDA8}">
      <dsp:nvSpPr>
        <dsp:cNvPr id="0" name=""/>
        <dsp:cNvSpPr/>
      </dsp:nvSpPr>
      <dsp:spPr>
        <a:xfrm>
          <a:off x="6745509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69F06-37EC-0B4D-BE80-D138A556A4E3}">
      <dsp:nvSpPr>
        <dsp:cNvPr id="0" name=""/>
        <dsp:cNvSpPr/>
      </dsp:nvSpPr>
      <dsp:spPr>
        <a:xfrm>
          <a:off x="6675481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72822-924F-2B4E-AD74-970690490446}">
      <dsp:nvSpPr>
        <dsp:cNvPr id="0" name=""/>
        <dsp:cNvSpPr/>
      </dsp:nvSpPr>
      <dsp:spPr>
        <a:xfrm>
          <a:off x="4571999" y="1464872"/>
          <a:ext cx="2219229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2219229" y="70028"/>
              </a:lnTo>
              <a:lnTo>
                <a:pt x="2219229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BD66F-5B89-B94C-9BE4-0AC867D931A6}">
      <dsp:nvSpPr>
        <dsp:cNvPr id="0" name=""/>
        <dsp:cNvSpPr/>
      </dsp:nvSpPr>
      <dsp:spPr>
        <a:xfrm>
          <a:off x="5131524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3839"/>
              </a:lnTo>
              <a:lnTo>
                <a:pt x="115748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30C8C-FF83-3543-A7EF-E81D600462CD}">
      <dsp:nvSpPr>
        <dsp:cNvPr id="0" name=""/>
        <dsp:cNvSpPr/>
      </dsp:nvSpPr>
      <dsp:spPr>
        <a:xfrm>
          <a:off x="506149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558A-4F9D-8D43-BDC2-8051A64851B3}">
      <dsp:nvSpPr>
        <dsp:cNvPr id="0" name=""/>
        <dsp:cNvSpPr/>
      </dsp:nvSpPr>
      <dsp:spPr>
        <a:xfrm>
          <a:off x="5131524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B50E5-3DF4-8048-9B85-3F5CE2C48150}">
      <dsp:nvSpPr>
        <dsp:cNvPr id="0" name=""/>
        <dsp:cNvSpPr/>
      </dsp:nvSpPr>
      <dsp:spPr>
        <a:xfrm>
          <a:off x="5061496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BC567-681A-1948-B3B1-8DB4247420B9}">
      <dsp:nvSpPr>
        <dsp:cNvPr id="0" name=""/>
        <dsp:cNvSpPr/>
      </dsp:nvSpPr>
      <dsp:spPr>
        <a:xfrm>
          <a:off x="5131524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9F866-78DE-6545-A90F-5E3F65890A55}">
      <dsp:nvSpPr>
        <dsp:cNvPr id="0" name=""/>
        <dsp:cNvSpPr/>
      </dsp:nvSpPr>
      <dsp:spPr>
        <a:xfrm>
          <a:off x="506149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60A9D-87CC-4647-B77E-DA0F8F0EF155}">
      <dsp:nvSpPr>
        <dsp:cNvPr id="0" name=""/>
        <dsp:cNvSpPr/>
      </dsp:nvSpPr>
      <dsp:spPr>
        <a:xfrm>
          <a:off x="4571999" y="1464872"/>
          <a:ext cx="605244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605244" y="70028"/>
              </a:lnTo>
              <a:lnTo>
                <a:pt x="605244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26EEE-A6E6-5E4F-AEE0-618ED07E6515}">
      <dsp:nvSpPr>
        <dsp:cNvPr id="0" name=""/>
        <dsp:cNvSpPr/>
      </dsp:nvSpPr>
      <dsp:spPr>
        <a:xfrm>
          <a:off x="3447510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DB0E2-3FDA-B545-80A4-C2C361B965CF}">
      <dsp:nvSpPr>
        <dsp:cNvPr id="0" name=""/>
        <dsp:cNvSpPr/>
      </dsp:nvSpPr>
      <dsp:spPr>
        <a:xfrm>
          <a:off x="3517539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5AC6F-71C8-DC48-9D87-EE70F1047B73}">
      <dsp:nvSpPr>
        <dsp:cNvPr id="0" name=""/>
        <dsp:cNvSpPr/>
      </dsp:nvSpPr>
      <dsp:spPr>
        <a:xfrm>
          <a:off x="3447510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A5C58-8416-6F48-B3E4-96EED10DF0A2}">
      <dsp:nvSpPr>
        <dsp:cNvPr id="0" name=""/>
        <dsp:cNvSpPr/>
      </dsp:nvSpPr>
      <dsp:spPr>
        <a:xfrm>
          <a:off x="3517539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AE3E-0F76-1647-A7ED-021DF78AAAEF}">
      <dsp:nvSpPr>
        <dsp:cNvPr id="0" name=""/>
        <dsp:cNvSpPr/>
      </dsp:nvSpPr>
      <dsp:spPr>
        <a:xfrm>
          <a:off x="3447510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4E6A6-FC97-7F41-8A14-4F09FA4F5AB6}">
      <dsp:nvSpPr>
        <dsp:cNvPr id="0" name=""/>
        <dsp:cNvSpPr/>
      </dsp:nvSpPr>
      <dsp:spPr>
        <a:xfrm>
          <a:off x="3563259" y="1464872"/>
          <a:ext cx="1008740" cy="140056"/>
        </a:xfrm>
        <a:custGeom>
          <a:avLst/>
          <a:gdLst/>
          <a:ahLst/>
          <a:cxnLst/>
          <a:rect l="0" t="0" r="0" b="0"/>
          <a:pathLst>
            <a:path>
              <a:moveTo>
                <a:pt x="1008740" y="0"/>
              </a:moveTo>
              <a:lnTo>
                <a:pt x="1008740" y="70028"/>
              </a:lnTo>
              <a:lnTo>
                <a:pt x="0" y="70028"/>
              </a:lnTo>
              <a:lnTo>
                <a:pt x="0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061D-1B55-A640-9239-E644BCC1FE20}">
      <dsp:nvSpPr>
        <dsp:cNvPr id="0" name=""/>
        <dsp:cNvSpPr/>
      </dsp:nvSpPr>
      <dsp:spPr>
        <a:xfrm>
          <a:off x="623036" y="1938397"/>
          <a:ext cx="91440" cy="3621462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621462"/>
              </a:lnTo>
              <a:lnTo>
                <a:pt x="45720" y="36214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CB3CB-D0B1-7642-AD80-CD7AF26DE94C}">
      <dsp:nvSpPr>
        <dsp:cNvPr id="0" name=""/>
        <dsp:cNvSpPr/>
      </dsp:nvSpPr>
      <dsp:spPr>
        <a:xfrm>
          <a:off x="2307050" y="3358971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07A88-5116-6344-B4C3-B0828C70EF9E}">
      <dsp:nvSpPr>
        <dsp:cNvPr id="0" name=""/>
        <dsp:cNvSpPr/>
      </dsp:nvSpPr>
      <dsp:spPr>
        <a:xfrm>
          <a:off x="1430029" y="3832495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6CB1-B18C-B542-808D-2DABE2DD619F}">
      <dsp:nvSpPr>
        <dsp:cNvPr id="0" name=""/>
        <dsp:cNvSpPr/>
      </dsp:nvSpPr>
      <dsp:spPr>
        <a:xfrm>
          <a:off x="1500057" y="3832495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E869A-C1AB-564D-9A38-9D479696CA1E}">
      <dsp:nvSpPr>
        <dsp:cNvPr id="0" name=""/>
        <dsp:cNvSpPr/>
      </dsp:nvSpPr>
      <dsp:spPr>
        <a:xfrm>
          <a:off x="1430029" y="3832495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2777E-6CDC-7A46-92D2-8127AAB86477}">
      <dsp:nvSpPr>
        <dsp:cNvPr id="0" name=""/>
        <dsp:cNvSpPr/>
      </dsp:nvSpPr>
      <dsp:spPr>
        <a:xfrm>
          <a:off x="1500057" y="3832495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D67DF-02DB-4642-9E5D-D7B4E46C4F4B}">
      <dsp:nvSpPr>
        <dsp:cNvPr id="0" name=""/>
        <dsp:cNvSpPr/>
      </dsp:nvSpPr>
      <dsp:spPr>
        <a:xfrm>
          <a:off x="1430029" y="3832495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B1C24-D8C1-8F4A-B0D1-19816402D826}">
      <dsp:nvSpPr>
        <dsp:cNvPr id="0" name=""/>
        <dsp:cNvSpPr/>
      </dsp:nvSpPr>
      <dsp:spPr>
        <a:xfrm>
          <a:off x="1879245" y="3358971"/>
          <a:ext cx="473524" cy="306790"/>
        </a:xfrm>
        <a:custGeom>
          <a:avLst/>
          <a:gdLst/>
          <a:ahLst/>
          <a:cxnLst/>
          <a:rect l="0" t="0" r="0" b="0"/>
          <a:pathLst>
            <a:path>
              <a:moveTo>
                <a:pt x="473524" y="0"/>
              </a:moveTo>
              <a:lnTo>
                <a:pt x="473524" y="306790"/>
              </a:lnTo>
              <a:lnTo>
                <a:pt x="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7BFFC-66FB-1F47-B2E0-5C883AE27D23}">
      <dsp:nvSpPr>
        <dsp:cNvPr id="0" name=""/>
        <dsp:cNvSpPr/>
      </dsp:nvSpPr>
      <dsp:spPr>
        <a:xfrm>
          <a:off x="738785" y="1938397"/>
          <a:ext cx="1280517" cy="125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839"/>
              </a:lnTo>
              <a:lnTo>
                <a:pt x="1280517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85920-F5E3-854D-892D-8DAE2D4BC515}">
      <dsp:nvSpPr>
        <dsp:cNvPr id="0" name=""/>
        <dsp:cNvSpPr/>
      </dsp:nvSpPr>
      <dsp:spPr>
        <a:xfrm>
          <a:off x="62303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1A636-C989-5A49-83E2-5D54D3A833CA}">
      <dsp:nvSpPr>
        <dsp:cNvPr id="0" name=""/>
        <dsp:cNvSpPr/>
      </dsp:nvSpPr>
      <dsp:spPr>
        <a:xfrm>
          <a:off x="1500057" y="2411922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057C0-BCAF-794F-8E73-F522174838DE}">
      <dsp:nvSpPr>
        <dsp:cNvPr id="0" name=""/>
        <dsp:cNvSpPr/>
      </dsp:nvSpPr>
      <dsp:spPr>
        <a:xfrm>
          <a:off x="1430029" y="2411922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0252-5241-4444-81EA-CBDD56707F05}">
      <dsp:nvSpPr>
        <dsp:cNvPr id="0" name=""/>
        <dsp:cNvSpPr/>
      </dsp:nvSpPr>
      <dsp:spPr>
        <a:xfrm>
          <a:off x="738785" y="1938397"/>
          <a:ext cx="473524" cy="30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790"/>
              </a:lnTo>
              <a:lnTo>
                <a:pt x="473524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BB55A-5713-214E-A66E-885B41BA579E}">
      <dsp:nvSpPr>
        <dsp:cNvPr id="0" name=""/>
        <dsp:cNvSpPr/>
      </dsp:nvSpPr>
      <dsp:spPr>
        <a:xfrm>
          <a:off x="62303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9D1C9-9880-C746-BE92-5236F2D2E605}">
      <dsp:nvSpPr>
        <dsp:cNvPr id="0" name=""/>
        <dsp:cNvSpPr/>
      </dsp:nvSpPr>
      <dsp:spPr>
        <a:xfrm>
          <a:off x="738785" y="1464872"/>
          <a:ext cx="3833214" cy="140056"/>
        </a:xfrm>
        <a:custGeom>
          <a:avLst/>
          <a:gdLst/>
          <a:ahLst/>
          <a:cxnLst/>
          <a:rect l="0" t="0" r="0" b="0"/>
          <a:pathLst>
            <a:path>
              <a:moveTo>
                <a:pt x="3833214" y="0"/>
              </a:moveTo>
              <a:lnTo>
                <a:pt x="3833214" y="70028"/>
              </a:lnTo>
              <a:lnTo>
                <a:pt x="0" y="70028"/>
              </a:lnTo>
              <a:lnTo>
                <a:pt x="0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2BBBC-E7F7-E34E-8EA5-2C420C463D95}">
      <dsp:nvSpPr>
        <dsp:cNvPr id="0" name=""/>
        <dsp:cNvSpPr/>
      </dsp:nvSpPr>
      <dsp:spPr>
        <a:xfrm>
          <a:off x="4238531" y="113140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Broken Hill Surf Shop</a:t>
          </a:r>
          <a:endParaRPr lang="en-US" sz="700" kern="1200" dirty="0"/>
        </a:p>
      </dsp:txBody>
      <dsp:txXfrm>
        <a:off x="4238531" y="1131404"/>
        <a:ext cx="666936" cy="333468"/>
      </dsp:txXfrm>
    </dsp:sp>
    <dsp:sp modelId="{1050EF37-E53E-BE49-806C-D7A3D1B25E9C}">
      <dsp:nvSpPr>
        <dsp:cNvPr id="0" name=""/>
        <dsp:cNvSpPr/>
      </dsp:nvSpPr>
      <dsp:spPr>
        <a:xfrm>
          <a:off x="405317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Customer Online Shopping</a:t>
          </a:r>
          <a:endParaRPr lang="en-US" sz="700" kern="1200" dirty="0"/>
        </a:p>
      </dsp:txBody>
      <dsp:txXfrm>
        <a:off x="405317" y="1604929"/>
        <a:ext cx="666936" cy="333468"/>
      </dsp:txXfrm>
    </dsp:sp>
    <dsp:sp modelId="{7685D257-A7FB-804C-AD27-110C350C2888}">
      <dsp:nvSpPr>
        <dsp:cNvPr id="0" name=""/>
        <dsp:cNvSpPr/>
      </dsp:nvSpPr>
      <dsp:spPr>
        <a:xfrm>
          <a:off x="182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View Products</a:t>
          </a:r>
          <a:endParaRPr lang="en-US" sz="700" kern="1200" dirty="0"/>
        </a:p>
      </dsp:txBody>
      <dsp:txXfrm>
        <a:off x="1820" y="2078454"/>
        <a:ext cx="666936" cy="333468"/>
      </dsp:txXfrm>
    </dsp:sp>
    <dsp:sp modelId="{51B682BB-04D5-F548-9036-0630652F4E03}">
      <dsp:nvSpPr>
        <dsp:cNvPr id="0" name=""/>
        <dsp:cNvSpPr/>
      </dsp:nvSpPr>
      <dsp:spPr>
        <a:xfrm>
          <a:off x="1212309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Compare Products</a:t>
          </a:r>
          <a:endParaRPr lang="en-US" sz="700" kern="1200" dirty="0"/>
        </a:p>
      </dsp:txBody>
      <dsp:txXfrm>
        <a:off x="1212309" y="2078454"/>
        <a:ext cx="666936" cy="333468"/>
      </dsp:txXfrm>
    </dsp:sp>
    <dsp:sp modelId="{9E4B6BC6-FA0C-C248-AE1A-D0E9C558FF6E}">
      <dsp:nvSpPr>
        <dsp:cNvPr id="0" name=""/>
        <dsp:cNvSpPr/>
      </dsp:nvSpPr>
      <dsp:spPr>
        <a:xfrm>
          <a:off x="808813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Product Details</a:t>
          </a:r>
          <a:endParaRPr lang="en-US" sz="700" kern="1200" dirty="0"/>
        </a:p>
      </dsp:txBody>
      <dsp:txXfrm>
        <a:off x="808813" y="2551978"/>
        <a:ext cx="666936" cy="333468"/>
      </dsp:txXfrm>
    </dsp:sp>
    <dsp:sp modelId="{D93EB290-3838-3541-A0D0-05EF950F0C81}">
      <dsp:nvSpPr>
        <dsp:cNvPr id="0" name=""/>
        <dsp:cNvSpPr/>
      </dsp:nvSpPr>
      <dsp:spPr>
        <a:xfrm>
          <a:off x="1615806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Display Product Details</a:t>
          </a:r>
          <a:endParaRPr lang="en-US" sz="700" kern="1200" dirty="0"/>
        </a:p>
      </dsp:txBody>
      <dsp:txXfrm>
        <a:off x="1615806" y="2551978"/>
        <a:ext cx="666936" cy="333468"/>
      </dsp:txXfrm>
    </dsp:sp>
    <dsp:sp modelId="{46B442E7-9E98-E44D-B0D4-B405BABEB27F}">
      <dsp:nvSpPr>
        <dsp:cNvPr id="0" name=""/>
        <dsp:cNvSpPr/>
      </dsp:nvSpPr>
      <dsp:spPr>
        <a:xfrm>
          <a:off x="182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Buy Product</a:t>
          </a:r>
          <a:endParaRPr lang="en-US" sz="700" kern="1200" dirty="0"/>
        </a:p>
      </dsp:txBody>
      <dsp:txXfrm>
        <a:off x="1820" y="3025503"/>
        <a:ext cx="666936" cy="333468"/>
      </dsp:txXfrm>
    </dsp:sp>
    <dsp:sp modelId="{467BC9EA-2CDC-FE45-A1B7-44D866685963}">
      <dsp:nvSpPr>
        <dsp:cNvPr id="0" name=""/>
        <dsp:cNvSpPr/>
      </dsp:nvSpPr>
      <dsp:spPr>
        <a:xfrm>
          <a:off x="2019302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for Purchase</a:t>
          </a:r>
          <a:endParaRPr lang="en-US" sz="700" kern="1200" dirty="0"/>
        </a:p>
      </dsp:txBody>
      <dsp:txXfrm>
        <a:off x="2019302" y="3025503"/>
        <a:ext cx="666936" cy="333468"/>
      </dsp:txXfrm>
    </dsp:sp>
    <dsp:sp modelId="{82D0C3C6-92F4-1246-A5FC-9D11B1B684D3}">
      <dsp:nvSpPr>
        <dsp:cNvPr id="0" name=""/>
        <dsp:cNvSpPr/>
      </dsp:nvSpPr>
      <dsp:spPr>
        <a:xfrm>
          <a:off x="1212309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by Credit Card</a:t>
          </a:r>
          <a:endParaRPr lang="en-US" sz="700" kern="1200" dirty="0"/>
        </a:p>
      </dsp:txBody>
      <dsp:txXfrm>
        <a:off x="1212309" y="3499027"/>
        <a:ext cx="666936" cy="333468"/>
      </dsp:txXfrm>
    </dsp:sp>
    <dsp:sp modelId="{67FE7709-3E86-5D46-A8A4-146C755D3E4A}">
      <dsp:nvSpPr>
        <dsp:cNvPr id="0" name=""/>
        <dsp:cNvSpPr/>
      </dsp:nvSpPr>
      <dsp:spPr>
        <a:xfrm>
          <a:off x="808813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total Price</a:t>
          </a:r>
          <a:endParaRPr lang="en-US" sz="700" kern="1200" dirty="0"/>
        </a:p>
      </dsp:txBody>
      <dsp:txXfrm>
        <a:off x="808813" y="3972552"/>
        <a:ext cx="666936" cy="333468"/>
      </dsp:txXfrm>
    </dsp:sp>
    <dsp:sp modelId="{9AF0EE6F-76FD-7D46-849E-34E2D689B2A0}">
      <dsp:nvSpPr>
        <dsp:cNvPr id="0" name=""/>
        <dsp:cNvSpPr/>
      </dsp:nvSpPr>
      <dsp:spPr>
        <a:xfrm>
          <a:off x="1615806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Type of Credit Card</a:t>
          </a:r>
          <a:endParaRPr lang="en-US" sz="700" kern="1200" dirty="0"/>
        </a:p>
      </dsp:txBody>
      <dsp:txXfrm>
        <a:off x="1615806" y="3972552"/>
        <a:ext cx="666936" cy="333468"/>
      </dsp:txXfrm>
    </dsp:sp>
    <dsp:sp modelId="{9500E8D0-E0DA-7843-980C-BCE6ED7D75A6}">
      <dsp:nvSpPr>
        <dsp:cNvPr id="0" name=""/>
        <dsp:cNvSpPr/>
      </dsp:nvSpPr>
      <dsp:spPr>
        <a:xfrm>
          <a:off x="808813" y="444607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card details</a:t>
          </a:r>
          <a:endParaRPr lang="en-US" sz="700" kern="1200" dirty="0"/>
        </a:p>
      </dsp:txBody>
      <dsp:txXfrm>
        <a:off x="808813" y="4446076"/>
        <a:ext cx="666936" cy="333468"/>
      </dsp:txXfrm>
    </dsp:sp>
    <dsp:sp modelId="{03956432-BD84-B44B-9945-AB1E688AA10C}">
      <dsp:nvSpPr>
        <dsp:cNvPr id="0" name=""/>
        <dsp:cNvSpPr/>
      </dsp:nvSpPr>
      <dsp:spPr>
        <a:xfrm>
          <a:off x="1615806" y="444607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Check Card Balance</a:t>
          </a:r>
          <a:endParaRPr lang="en-US" sz="700" kern="1200" dirty="0"/>
        </a:p>
      </dsp:txBody>
      <dsp:txXfrm>
        <a:off x="1615806" y="4446076"/>
        <a:ext cx="666936" cy="333468"/>
      </dsp:txXfrm>
    </dsp:sp>
    <dsp:sp modelId="{7D922722-2062-AA4A-98C6-4A72770B6F1E}">
      <dsp:nvSpPr>
        <dsp:cNvPr id="0" name=""/>
        <dsp:cNvSpPr/>
      </dsp:nvSpPr>
      <dsp:spPr>
        <a:xfrm>
          <a:off x="808813" y="4919601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receipt</a:t>
          </a:r>
          <a:endParaRPr lang="en-US" sz="700" kern="1200" dirty="0"/>
        </a:p>
      </dsp:txBody>
      <dsp:txXfrm>
        <a:off x="808813" y="4919601"/>
        <a:ext cx="666936" cy="333468"/>
      </dsp:txXfrm>
    </dsp:sp>
    <dsp:sp modelId="{8355C507-1516-3340-8707-ED6E69C5259E}">
      <dsp:nvSpPr>
        <dsp:cNvPr id="0" name=""/>
        <dsp:cNvSpPr/>
      </dsp:nvSpPr>
      <dsp:spPr>
        <a:xfrm>
          <a:off x="2422798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by </a:t>
          </a:r>
          <a:r>
            <a:rPr lang="en-US" sz="700" kern="1200" dirty="0" err="1" smtClean="0"/>
            <a:t>BPay</a:t>
          </a:r>
          <a:endParaRPr lang="en-US" sz="700" kern="1200" dirty="0"/>
        </a:p>
      </dsp:txBody>
      <dsp:txXfrm>
        <a:off x="2422798" y="3499027"/>
        <a:ext cx="666936" cy="333468"/>
      </dsp:txXfrm>
    </dsp:sp>
    <dsp:sp modelId="{AF748DFC-A04F-5640-89BA-225DD461FE0D}">
      <dsp:nvSpPr>
        <dsp:cNvPr id="0" name=""/>
        <dsp:cNvSpPr/>
      </dsp:nvSpPr>
      <dsp:spPr>
        <a:xfrm>
          <a:off x="1820" y="539312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Deliver Products</a:t>
          </a:r>
          <a:endParaRPr lang="en-US" sz="700" kern="1200" dirty="0"/>
        </a:p>
      </dsp:txBody>
      <dsp:txXfrm>
        <a:off x="1820" y="5393126"/>
        <a:ext cx="666936" cy="333468"/>
      </dsp:txXfrm>
    </dsp:sp>
    <dsp:sp modelId="{FE563EC7-998F-F648-BDCA-EE4D3AB812E9}">
      <dsp:nvSpPr>
        <dsp:cNvPr id="0" name=""/>
        <dsp:cNvSpPr/>
      </dsp:nvSpPr>
      <dsp:spPr>
        <a:xfrm>
          <a:off x="3229791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Stock</a:t>
          </a:r>
          <a:endParaRPr lang="en-US" sz="700" kern="1200" dirty="0"/>
        </a:p>
      </dsp:txBody>
      <dsp:txXfrm>
        <a:off x="3229791" y="1604929"/>
        <a:ext cx="666936" cy="333468"/>
      </dsp:txXfrm>
    </dsp:sp>
    <dsp:sp modelId="{88126FCB-6623-3244-8E6D-D2F660B69E7F}">
      <dsp:nvSpPr>
        <dsp:cNvPr id="0" name=""/>
        <dsp:cNvSpPr/>
      </dsp:nvSpPr>
      <dsp:spPr>
        <a:xfrm>
          <a:off x="2826294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Check Stock</a:t>
          </a:r>
          <a:endParaRPr lang="en-US" sz="700" kern="1200" dirty="0"/>
        </a:p>
      </dsp:txBody>
      <dsp:txXfrm>
        <a:off x="2826294" y="2078454"/>
        <a:ext cx="666936" cy="333468"/>
      </dsp:txXfrm>
    </dsp:sp>
    <dsp:sp modelId="{2490F423-12C4-B447-8BFB-305DC2EC96BA}">
      <dsp:nvSpPr>
        <dsp:cNvPr id="0" name=""/>
        <dsp:cNvSpPr/>
      </dsp:nvSpPr>
      <dsp:spPr>
        <a:xfrm>
          <a:off x="3633287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Order Stock</a:t>
          </a:r>
          <a:endParaRPr lang="en-US" sz="700" kern="1200" dirty="0"/>
        </a:p>
      </dsp:txBody>
      <dsp:txXfrm>
        <a:off x="3633287" y="2078454"/>
        <a:ext cx="666936" cy="333468"/>
      </dsp:txXfrm>
    </dsp:sp>
    <dsp:sp modelId="{FD8B24B2-E92D-AA4C-A2E7-914D680E2C72}">
      <dsp:nvSpPr>
        <dsp:cNvPr id="0" name=""/>
        <dsp:cNvSpPr/>
      </dsp:nvSpPr>
      <dsp:spPr>
        <a:xfrm>
          <a:off x="2826294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Change Stock Details</a:t>
          </a:r>
          <a:endParaRPr lang="en-US" sz="700" kern="1200" dirty="0"/>
        </a:p>
      </dsp:txBody>
      <dsp:txXfrm>
        <a:off x="2826294" y="2551978"/>
        <a:ext cx="666936" cy="333468"/>
      </dsp:txXfrm>
    </dsp:sp>
    <dsp:sp modelId="{EAB2B324-710D-7C47-A1A8-F5C425DD9D0A}">
      <dsp:nvSpPr>
        <dsp:cNvPr id="0" name=""/>
        <dsp:cNvSpPr/>
      </dsp:nvSpPr>
      <dsp:spPr>
        <a:xfrm>
          <a:off x="3633287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 Stock</a:t>
          </a:r>
          <a:endParaRPr lang="en-US" sz="700" kern="1200" dirty="0"/>
        </a:p>
      </dsp:txBody>
      <dsp:txXfrm>
        <a:off x="3633287" y="2551978"/>
        <a:ext cx="666936" cy="333468"/>
      </dsp:txXfrm>
    </dsp:sp>
    <dsp:sp modelId="{BF8E4411-514E-2C46-9051-DF233E1FF3C2}">
      <dsp:nvSpPr>
        <dsp:cNvPr id="0" name=""/>
        <dsp:cNvSpPr/>
      </dsp:nvSpPr>
      <dsp:spPr>
        <a:xfrm>
          <a:off x="2826294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Subtract Stock</a:t>
          </a:r>
          <a:endParaRPr lang="en-US" sz="700" kern="1200" dirty="0"/>
        </a:p>
      </dsp:txBody>
      <dsp:txXfrm>
        <a:off x="2826294" y="3025503"/>
        <a:ext cx="666936" cy="333468"/>
      </dsp:txXfrm>
    </dsp:sp>
    <dsp:sp modelId="{BA6F2718-A96A-E140-A6B2-6BF65F7C86CF}">
      <dsp:nvSpPr>
        <dsp:cNvPr id="0" name=""/>
        <dsp:cNvSpPr/>
      </dsp:nvSpPr>
      <dsp:spPr>
        <a:xfrm>
          <a:off x="4843776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Perform Reporting</a:t>
          </a:r>
          <a:endParaRPr lang="en-US" sz="700" kern="1200" dirty="0"/>
        </a:p>
      </dsp:txBody>
      <dsp:txXfrm>
        <a:off x="4843776" y="1604929"/>
        <a:ext cx="666936" cy="333468"/>
      </dsp:txXfrm>
    </dsp:sp>
    <dsp:sp modelId="{7C9CFD3A-4FC7-ED49-938D-3DA461AAEB77}">
      <dsp:nvSpPr>
        <dsp:cNvPr id="0" name=""/>
        <dsp:cNvSpPr/>
      </dsp:nvSpPr>
      <dsp:spPr>
        <a:xfrm>
          <a:off x="444028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Employee Sales</a:t>
          </a:r>
          <a:endParaRPr lang="en-US" sz="700" kern="1200" dirty="0"/>
        </a:p>
      </dsp:txBody>
      <dsp:txXfrm>
        <a:off x="4440280" y="2078454"/>
        <a:ext cx="666936" cy="333468"/>
      </dsp:txXfrm>
    </dsp:sp>
    <dsp:sp modelId="{41EBD4CD-73F9-5944-B28F-A7374335A0F2}">
      <dsp:nvSpPr>
        <dsp:cNvPr id="0" name=""/>
        <dsp:cNvSpPr/>
      </dsp:nvSpPr>
      <dsp:spPr>
        <a:xfrm>
          <a:off x="5247272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Customer Complaints</a:t>
          </a:r>
          <a:endParaRPr lang="en-US" sz="700" kern="1200" dirty="0"/>
        </a:p>
      </dsp:txBody>
      <dsp:txXfrm>
        <a:off x="5247272" y="2078454"/>
        <a:ext cx="666936" cy="333468"/>
      </dsp:txXfrm>
    </dsp:sp>
    <dsp:sp modelId="{AC878E2B-A7B1-034C-96B9-22C3F378032A}">
      <dsp:nvSpPr>
        <dsp:cNvPr id="0" name=""/>
        <dsp:cNvSpPr/>
      </dsp:nvSpPr>
      <dsp:spPr>
        <a:xfrm>
          <a:off x="4440280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Profit or Loss</a:t>
          </a:r>
          <a:endParaRPr lang="en-US" sz="700" kern="1200" dirty="0"/>
        </a:p>
      </dsp:txBody>
      <dsp:txXfrm>
        <a:off x="4440280" y="2551978"/>
        <a:ext cx="666936" cy="333468"/>
      </dsp:txXfrm>
    </dsp:sp>
    <dsp:sp modelId="{0F27043C-68B6-6540-B451-949E1718C9EA}">
      <dsp:nvSpPr>
        <dsp:cNvPr id="0" name=""/>
        <dsp:cNvSpPr/>
      </dsp:nvSpPr>
      <dsp:spPr>
        <a:xfrm>
          <a:off x="5247272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Daily Transactions</a:t>
          </a:r>
          <a:endParaRPr lang="en-US" sz="700" kern="1200" dirty="0"/>
        </a:p>
      </dsp:txBody>
      <dsp:txXfrm>
        <a:off x="5247272" y="2551978"/>
        <a:ext cx="666936" cy="333468"/>
      </dsp:txXfrm>
    </dsp:sp>
    <dsp:sp modelId="{1747D3A8-C4DE-8B41-AAB9-99A5438A988E}">
      <dsp:nvSpPr>
        <dsp:cNvPr id="0" name=""/>
        <dsp:cNvSpPr/>
      </dsp:nvSpPr>
      <dsp:spPr>
        <a:xfrm>
          <a:off x="444028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New Customer Orders</a:t>
          </a:r>
          <a:endParaRPr lang="en-US" sz="700" kern="1200" dirty="0"/>
        </a:p>
      </dsp:txBody>
      <dsp:txXfrm>
        <a:off x="4440280" y="3025503"/>
        <a:ext cx="666936" cy="333468"/>
      </dsp:txXfrm>
    </dsp:sp>
    <dsp:sp modelId="{E047ED24-7BAB-F649-AEE2-BF554354CE93}">
      <dsp:nvSpPr>
        <dsp:cNvPr id="0" name=""/>
        <dsp:cNvSpPr/>
      </dsp:nvSpPr>
      <dsp:spPr>
        <a:xfrm>
          <a:off x="5247272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Supplier Deliveries</a:t>
          </a:r>
          <a:endParaRPr lang="en-US" sz="700" kern="1200" dirty="0"/>
        </a:p>
      </dsp:txBody>
      <dsp:txXfrm>
        <a:off x="5247272" y="3025503"/>
        <a:ext cx="666936" cy="333468"/>
      </dsp:txXfrm>
    </dsp:sp>
    <dsp:sp modelId="{16100854-1D3A-9D46-85F6-13AA09187475}">
      <dsp:nvSpPr>
        <dsp:cNvPr id="0" name=""/>
        <dsp:cNvSpPr/>
      </dsp:nvSpPr>
      <dsp:spPr>
        <a:xfrm>
          <a:off x="6457761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Employees</a:t>
          </a:r>
          <a:endParaRPr lang="en-US" sz="700" kern="1200" dirty="0"/>
        </a:p>
      </dsp:txBody>
      <dsp:txXfrm>
        <a:off x="6457761" y="1604929"/>
        <a:ext cx="666936" cy="333468"/>
      </dsp:txXfrm>
    </dsp:sp>
    <dsp:sp modelId="{12B7103B-47DD-F84F-85A0-B7D0180E25AB}">
      <dsp:nvSpPr>
        <dsp:cNvPr id="0" name=""/>
        <dsp:cNvSpPr/>
      </dsp:nvSpPr>
      <dsp:spPr>
        <a:xfrm>
          <a:off x="6054265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Employee Roles</a:t>
          </a:r>
          <a:endParaRPr lang="en-US" sz="700" kern="1200" dirty="0"/>
        </a:p>
      </dsp:txBody>
      <dsp:txXfrm>
        <a:off x="6054265" y="2078454"/>
        <a:ext cx="666936" cy="333468"/>
      </dsp:txXfrm>
    </dsp:sp>
    <dsp:sp modelId="{9361BDDF-6162-634B-9208-3736B40421DA}">
      <dsp:nvSpPr>
        <dsp:cNvPr id="0" name=""/>
        <dsp:cNvSpPr/>
      </dsp:nvSpPr>
      <dsp:spPr>
        <a:xfrm>
          <a:off x="6861257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 Employees</a:t>
          </a:r>
          <a:endParaRPr lang="en-US" sz="700" kern="1200" dirty="0"/>
        </a:p>
      </dsp:txBody>
      <dsp:txXfrm>
        <a:off x="6861257" y="2078454"/>
        <a:ext cx="666936" cy="333468"/>
      </dsp:txXfrm>
    </dsp:sp>
    <dsp:sp modelId="{76C84A43-6AC5-9C4B-AE98-A05A266A99A4}">
      <dsp:nvSpPr>
        <dsp:cNvPr id="0" name=""/>
        <dsp:cNvSpPr/>
      </dsp:nvSpPr>
      <dsp:spPr>
        <a:xfrm>
          <a:off x="6054265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Delete Employees</a:t>
          </a:r>
          <a:endParaRPr lang="en-US" sz="700" kern="1200" dirty="0"/>
        </a:p>
      </dsp:txBody>
      <dsp:txXfrm>
        <a:off x="6054265" y="2551978"/>
        <a:ext cx="666936" cy="333468"/>
      </dsp:txXfrm>
    </dsp:sp>
    <dsp:sp modelId="{4DA9426E-195F-3743-88ED-BB34870632D5}">
      <dsp:nvSpPr>
        <dsp:cNvPr id="0" name=""/>
        <dsp:cNvSpPr/>
      </dsp:nvSpPr>
      <dsp:spPr>
        <a:xfrm>
          <a:off x="6861257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Employees</a:t>
          </a:r>
          <a:endParaRPr lang="en-US" sz="700" kern="1200" dirty="0"/>
        </a:p>
      </dsp:txBody>
      <dsp:txXfrm>
        <a:off x="6861257" y="2551978"/>
        <a:ext cx="666936" cy="333468"/>
      </dsp:txXfrm>
    </dsp:sp>
    <dsp:sp modelId="{6F80EBC1-E748-7D4E-BC2F-95CC8F0B9E62}">
      <dsp:nvSpPr>
        <dsp:cNvPr id="0" name=""/>
        <dsp:cNvSpPr/>
      </dsp:nvSpPr>
      <dsp:spPr>
        <a:xfrm>
          <a:off x="8071746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Perform Backups</a:t>
          </a:r>
          <a:endParaRPr lang="en-US" sz="700" kern="1200" dirty="0"/>
        </a:p>
      </dsp:txBody>
      <dsp:txXfrm>
        <a:off x="8071746" y="1604929"/>
        <a:ext cx="666936" cy="333468"/>
      </dsp:txXfrm>
    </dsp:sp>
    <dsp:sp modelId="{5C38D996-7CBE-9C4A-8486-5FDE17270F43}">
      <dsp:nvSpPr>
        <dsp:cNvPr id="0" name=""/>
        <dsp:cNvSpPr/>
      </dsp:nvSpPr>
      <dsp:spPr>
        <a:xfrm>
          <a:off x="766825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Customer Orders</a:t>
          </a:r>
          <a:endParaRPr lang="en-US" sz="700" kern="1200" dirty="0"/>
        </a:p>
      </dsp:txBody>
      <dsp:txXfrm>
        <a:off x="7668250" y="2078454"/>
        <a:ext cx="666936" cy="333468"/>
      </dsp:txXfrm>
    </dsp:sp>
    <dsp:sp modelId="{18645B31-7E66-504A-8332-E774EA44BDB8}">
      <dsp:nvSpPr>
        <dsp:cNvPr id="0" name=""/>
        <dsp:cNvSpPr/>
      </dsp:nvSpPr>
      <dsp:spPr>
        <a:xfrm>
          <a:off x="8475243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Supplier Invoices </a:t>
          </a:r>
          <a:endParaRPr lang="en-US" sz="700" kern="1200" dirty="0"/>
        </a:p>
      </dsp:txBody>
      <dsp:txXfrm>
        <a:off x="8475243" y="2078454"/>
        <a:ext cx="666936" cy="333468"/>
      </dsp:txXfrm>
    </dsp:sp>
    <dsp:sp modelId="{79E5F1DD-5BD2-7D4C-8B17-DF5DFD0433B1}">
      <dsp:nvSpPr>
        <dsp:cNvPr id="0" name=""/>
        <dsp:cNvSpPr/>
      </dsp:nvSpPr>
      <dsp:spPr>
        <a:xfrm>
          <a:off x="7668250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Inventory</a:t>
          </a:r>
          <a:endParaRPr lang="en-US" sz="700" kern="1200" dirty="0"/>
        </a:p>
      </dsp:txBody>
      <dsp:txXfrm>
        <a:off x="7668250" y="2551978"/>
        <a:ext cx="666936" cy="333468"/>
      </dsp:txXfrm>
    </dsp:sp>
    <dsp:sp modelId="{515B5124-9457-8E48-B6E0-213D0FE70F2F}">
      <dsp:nvSpPr>
        <dsp:cNvPr id="0" name=""/>
        <dsp:cNvSpPr/>
      </dsp:nvSpPr>
      <dsp:spPr>
        <a:xfrm>
          <a:off x="8475243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Financial Data</a:t>
          </a:r>
          <a:endParaRPr lang="en-US" sz="700" kern="1200" dirty="0"/>
        </a:p>
      </dsp:txBody>
      <dsp:txXfrm>
        <a:off x="8475243" y="2551978"/>
        <a:ext cx="666936" cy="333468"/>
      </dsp:txXfrm>
    </dsp:sp>
    <dsp:sp modelId="{647289CE-28AC-CB4C-B957-FE952DF3F866}">
      <dsp:nvSpPr>
        <dsp:cNvPr id="0" name=""/>
        <dsp:cNvSpPr/>
      </dsp:nvSpPr>
      <dsp:spPr>
        <a:xfrm>
          <a:off x="766825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Sales Data</a:t>
          </a:r>
          <a:endParaRPr lang="en-US" sz="700" kern="1200" dirty="0"/>
        </a:p>
      </dsp:txBody>
      <dsp:txXfrm>
        <a:off x="7668250" y="3025503"/>
        <a:ext cx="666936" cy="333468"/>
      </dsp:txXfrm>
    </dsp:sp>
    <dsp:sp modelId="{47351213-820A-BF4B-92F7-8B47E3C62906}">
      <dsp:nvSpPr>
        <dsp:cNvPr id="0" name=""/>
        <dsp:cNvSpPr/>
      </dsp:nvSpPr>
      <dsp:spPr>
        <a:xfrm>
          <a:off x="8475243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Customer Details</a:t>
          </a:r>
          <a:endParaRPr lang="en-US" sz="700" kern="1200" dirty="0"/>
        </a:p>
      </dsp:txBody>
      <dsp:txXfrm>
        <a:off x="8475243" y="3025503"/>
        <a:ext cx="666936" cy="333468"/>
      </dsp:txXfrm>
    </dsp:sp>
    <dsp:sp modelId="{8D9343CD-AFE2-FA4A-8972-E74925510BE9}">
      <dsp:nvSpPr>
        <dsp:cNvPr id="0" name=""/>
        <dsp:cNvSpPr/>
      </dsp:nvSpPr>
      <dsp:spPr>
        <a:xfrm>
          <a:off x="7668250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Supplier Details</a:t>
          </a:r>
          <a:endParaRPr lang="en-US" sz="700" kern="1200" dirty="0"/>
        </a:p>
      </dsp:txBody>
      <dsp:txXfrm>
        <a:off x="7668250" y="3499027"/>
        <a:ext cx="666936" cy="333468"/>
      </dsp:txXfrm>
    </dsp:sp>
    <dsp:sp modelId="{96720D49-3E87-0E49-8FFD-F1EE9E5C5CBD}">
      <dsp:nvSpPr>
        <dsp:cNvPr id="0" name=""/>
        <dsp:cNvSpPr/>
      </dsp:nvSpPr>
      <dsp:spPr>
        <a:xfrm>
          <a:off x="8475243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Employee Data</a:t>
          </a:r>
          <a:endParaRPr lang="en-US" sz="700" kern="1200" dirty="0"/>
        </a:p>
      </dsp:txBody>
      <dsp:txXfrm>
        <a:off x="8475243" y="3499027"/>
        <a:ext cx="666936" cy="333468"/>
      </dsp:txXfrm>
    </dsp:sp>
    <dsp:sp modelId="{89C95EEC-1626-6240-8107-FB7A457FAC00}">
      <dsp:nvSpPr>
        <dsp:cNvPr id="0" name=""/>
        <dsp:cNvSpPr/>
      </dsp:nvSpPr>
      <dsp:spPr>
        <a:xfrm>
          <a:off x="7668250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Daily Reports</a:t>
          </a:r>
          <a:endParaRPr lang="en-US" sz="700" kern="1200" dirty="0"/>
        </a:p>
      </dsp:txBody>
      <dsp:txXfrm>
        <a:off x="7668250" y="3972552"/>
        <a:ext cx="666936" cy="333468"/>
      </dsp:txXfrm>
    </dsp:sp>
    <dsp:sp modelId="{A019D6C3-207E-7743-8A21-AD431224C567}">
      <dsp:nvSpPr>
        <dsp:cNvPr id="0" name=""/>
        <dsp:cNvSpPr/>
      </dsp:nvSpPr>
      <dsp:spPr>
        <a:xfrm>
          <a:off x="8475243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Monthly Reports</a:t>
          </a:r>
          <a:endParaRPr lang="en-US" sz="700" kern="1200" dirty="0"/>
        </a:p>
      </dsp:txBody>
      <dsp:txXfrm>
        <a:off x="8475243" y="3972552"/>
        <a:ext cx="666936" cy="33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9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60682-8488-414E-8AC3-5D0A18A9734F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44346428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224" y="680395"/>
            <a:ext cx="1345711" cy="32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518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761" y="371431"/>
            <a:ext cx="7559599" cy="9345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761" y="1122817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Home</a:t>
            </a:r>
            <a:endParaRPr lang="en-US" sz="1250" dirty="0"/>
          </a:p>
        </p:txBody>
      </p:sp>
      <p:sp>
        <p:nvSpPr>
          <p:cNvPr id="6" name="Rectangle 5"/>
          <p:cNvSpPr/>
          <p:nvPr/>
        </p:nvSpPr>
        <p:spPr>
          <a:xfrm>
            <a:off x="1661224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About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2559751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Contact Us</a:t>
            </a:r>
            <a:endParaRPr lang="en-US" sz="1250" dirty="0"/>
          </a:p>
        </p:txBody>
      </p:sp>
      <p:sp>
        <p:nvSpPr>
          <p:cNvPr id="8" name="Rectangle 7"/>
          <p:cNvSpPr/>
          <p:nvPr/>
        </p:nvSpPr>
        <p:spPr>
          <a:xfrm>
            <a:off x="3458278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News</a:t>
            </a:r>
            <a:endParaRPr lang="en-US" sz="1250" dirty="0"/>
          </a:p>
        </p:txBody>
      </p:sp>
      <p:sp>
        <p:nvSpPr>
          <p:cNvPr id="9" name="Oval 8"/>
          <p:cNvSpPr/>
          <p:nvPr/>
        </p:nvSpPr>
        <p:spPr>
          <a:xfrm>
            <a:off x="3701927" y="467283"/>
            <a:ext cx="1653288" cy="447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760" y="1314620"/>
            <a:ext cx="7559600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54760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21013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87266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	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5499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43732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33945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224158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760" y="1759405"/>
            <a:ext cx="7559599" cy="4459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32010" y="2060843"/>
            <a:ext cx="4188112" cy="1341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Slider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85563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868" y="5643359"/>
            <a:ext cx="7563492" cy="554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1882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10184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447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761" y="371431"/>
            <a:ext cx="7559599" cy="9345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761" y="1122817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Home</a:t>
            </a:r>
            <a:endParaRPr lang="en-US" sz="1250" dirty="0"/>
          </a:p>
        </p:txBody>
      </p:sp>
      <p:sp>
        <p:nvSpPr>
          <p:cNvPr id="6" name="Rectangle 5"/>
          <p:cNvSpPr/>
          <p:nvPr/>
        </p:nvSpPr>
        <p:spPr>
          <a:xfrm>
            <a:off x="1661224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About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2559751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Contact Us</a:t>
            </a:r>
            <a:endParaRPr lang="en-US" sz="1250" dirty="0"/>
          </a:p>
        </p:txBody>
      </p:sp>
      <p:sp>
        <p:nvSpPr>
          <p:cNvPr id="8" name="Rectangle 7"/>
          <p:cNvSpPr/>
          <p:nvPr/>
        </p:nvSpPr>
        <p:spPr>
          <a:xfrm>
            <a:off x="3458278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News</a:t>
            </a:r>
            <a:endParaRPr lang="en-US" sz="1250" dirty="0"/>
          </a:p>
        </p:txBody>
      </p:sp>
      <p:sp>
        <p:nvSpPr>
          <p:cNvPr id="9" name="Oval 8"/>
          <p:cNvSpPr/>
          <p:nvPr/>
        </p:nvSpPr>
        <p:spPr>
          <a:xfrm>
            <a:off x="3701927" y="467283"/>
            <a:ext cx="1653288" cy="447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760" y="1314620"/>
            <a:ext cx="7559600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54760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21013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87266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	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5499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43732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33945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224158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760" y="1759405"/>
            <a:ext cx="7559599" cy="4459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868" y="5643359"/>
            <a:ext cx="7563492" cy="554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8399" y="2113568"/>
            <a:ext cx="2291272" cy="3218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Product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5493" y="2113568"/>
            <a:ext cx="3641170" cy="3218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Product Name</a:t>
            </a:r>
          </a:p>
          <a:p>
            <a:endParaRPr lang="en-US" sz="1400" dirty="0"/>
          </a:p>
          <a:p>
            <a:r>
              <a:rPr lang="en-US" sz="1400" dirty="0" smtClean="0"/>
              <a:t>Price/Discount Price</a:t>
            </a:r>
          </a:p>
          <a:p>
            <a:endParaRPr lang="en-US" sz="1400" dirty="0"/>
          </a:p>
          <a:p>
            <a:r>
              <a:rPr lang="en-US" sz="1400" dirty="0" smtClean="0"/>
              <a:t>Description</a:t>
            </a:r>
          </a:p>
          <a:p>
            <a:endParaRPr lang="en-US" sz="1400" dirty="0"/>
          </a:p>
          <a:p>
            <a:r>
              <a:rPr lang="en-US" sz="1400" dirty="0" smtClean="0"/>
              <a:t>Availability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05493" y="4120572"/>
            <a:ext cx="11179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Barcode? </a:t>
            </a:r>
          </a:p>
          <a:p>
            <a:endParaRPr lang="en-US" sz="1400" dirty="0"/>
          </a:p>
          <a:p>
            <a:r>
              <a:rPr lang="en-US" sz="1400" dirty="0" smtClean="0"/>
              <a:t>Stock Code 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472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8&quot;/&gt;&lt;/object&gt;&lt;object type=&quot;3&quot; unique_id=&quot;10004&quot;&gt;&lt;property id=&quot;20148&quot; value=&quot;5&quot;/&gt;&lt;property id=&quot;20300&quot; value=&quot;Slide 2&quot;/&gt;&lt;property id=&quot;20307&quot; value=&quot;256&quot;/&gt;&lt;/object&gt;&lt;object type=&quot;3&quot; unique_id=&quot;10030&quot;&gt;&lt;property id=&quot;20148&quot; value=&quot;5&quot;/&gt;&lt;property id=&quot;20300&quot; value=&quot;Slide 3&quot;/&gt;&lt;property id=&quot;20307&quot; value=&quot;259&quot;/&gt;&lt;/object&gt;&lt;/object&gt;&lt;object type=&quot;8&quot; unique_id=&quot;1001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202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Ryan Oo Billionaire's Club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Broken Hill Surf Shop - Web Page Design</dc:title>
  <dc:creator>Ryan Oo; Andrew Wong</dc:creator>
  <cp:lastModifiedBy>Andrew Wong</cp:lastModifiedBy>
  <cp:revision>17</cp:revision>
  <dcterms:created xsi:type="dcterms:W3CDTF">2014-06-22T00:34:13Z</dcterms:created>
  <dcterms:modified xsi:type="dcterms:W3CDTF">2014-07-27T06:43:30Z</dcterms:modified>
</cp:coreProperties>
</file>