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36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77E16E-46EA-4610-825B-08177F6CFB4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D90E8B-0501-4F4D-8D32-DCC0DCEEA98C}">
      <dgm:prSet phldrT="[Text]"/>
      <dgm:spPr/>
      <dgm:t>
        <a:bodyPr/>
        <a:lstStyle/>
        <a:p>
          <a:r>
            <a:rPr lang="en-US" dirty="0" smtClean="0"/>
            <a:t>Top Level Site of Site Collection</a:t>
          </a:r>
          <a:endParaRPr lang="en-US" dirty="0"/>
        </a:p>
      </dgm:t>
    </dgm:pt>
    <dgm:pt modelId="{9EAAE9B6-9BF2-489C-A7F4-95187506BF1A}" type="parTrans" cxnId="{01857ABD-35CE-4DAA-9C67-7DA32207D50A}">
      <dgm:prSet/>
      <dgm:spPr/>
      <dgm:t>
        <a:bodyPr/>
        <a:lstStyle/>
        <a:p>
          <a:endParaRPr lang="en-US"/>
        </a:p>
      </dgm:t>
    </dgm:pt>
    <dgm:pt modelId="{359F7361-23CE-46DC-BFBD-D298023C291B}" type="sibTrans" cxnId="{01857ABD-35CE-4DAA-9C67-7DA32207D50A}">
      <dgm:prSet/>
      <dgm:spPr/>
      <dgm:t>
        <a:bodyPr/>
        <a:lstStyle/>
        <a:p>
          <a:endParaRPr lang="en-US"/>
        </a:p>
      </dgm:t>
    </dgm:pt>
    <dgm:pt modelId="{1CA5C792-A005-4BF4-BD18-3312AEA21167}">
      <dgm:prSet phldrT="[Text]"/>
      <dgm:spPr/>
      <dgm:t>
        <a:bodyPr/>
        <a:lstStyle/>
        <a:p>
          <a:r>
            <a:rPr lang="en-US" dirty="0" err="1" smtClean="0"/>
            <a:t>Subsite</a:t>
          </a:r>
          <a:endParaRPr lang="en-US" dirty="0"/>
        </a:p>
      </dgm:t>
    </dgm:pt>
    <dgm:pt modelId="{200A6640-81EE-49E8-AFE5-66569A172770}" type="parTrans" cxnId="{23DBDD6F-3B82-4AC3-AEC6-8828CF614D5B}">
      <dgm:prSet/>
      <dgm:spPr/>
      <dgm:t>
        <a:bodyPr/>
        <a:lstStyle/>
        <a:p>
          <a:endParaRPr lang="en-US"/>
        </a:p>
      </dgm:t>
    </dgm:pt>
    <dgm:pt modelId="{1B5E2433-0346-4942-ABBE-DFE194B7B9C5}" type="sibTrans" cxnId="{23DBDD6F-3B82-4AC3-AEC6-8828CF614D5B}">
      <dgm:prSet/>
      <dgm:spPr/>
      <dgm:t>
        <a:bodyPr/>
        <a:lstStyle/>
        <a:p>
          <a:endParaRPr lang="en-US"/>
        </a:p>
      </dgm:t>
    </dgm:pt>
    <dgm:pt modelId="{8184279E-48A1-4AB1-8017-CC398D15BE2B}">
      <dgm:prSet phldrT="[Text]"/>
      <dgm:spPr/>
      <dgm:t>
        <a:bodyPr/>
        <a:lstStyle/>
        <a:p>
          <a:r>
            <a:rPr lang="en-US" dirty="0" smtClean="0"/>
            <a:t>Meeting Workspace</a:t>
          </a:r>
          <a:endParaRPr lang="en-US" dirty="0"/>
        </a:p>
      </dgm:t>
    </dgm:pt>
    <dgm:pt modelId="{9CEC6036-1A6C-4009-B73D-9C6913DE97C7}" type="parTrans" cxnId="{4370E9B8-5A48-4F0A-BD5A-993DAFE4BE99}">
      <dgm:prSet/>
      <dgm:spPr/>
      <dgm:t>
        <a:bodyPr/>
        <a:lstStyle/>
        <a:p>
          <a:endParaRPr lang="en-US"/>
        </a:p>
      </dgm:t>
    </dgm:pt>
    <dgm:pt modelId="{04AF7A20-437B-429D-93B8-D90E22F3D97C}" type="sibTrans" cxnId="{4370E9B8-5A48-4F0A-BD5A-993DAFE4BE99}">
      <dgm:prSet/>
      <dgm:spPr/>
      <dgm:t>
        <a:bodyPr/>
        <a:lstStyle/>
        <a:p>
          <a:endParaRPr lang="en-US"/>
        </a:p>
      </dgm:t>
    </dgm:pt>
    <dgm:pt modelId="{225AACA8-A1ED-42C1-A377-EFE4DC9F96BE}">
      <dgm:prSet phldrT="[Text]"/>
      <dgm:spPr/>
      <dgm:t>
        <a:bodyPr/>
        <a:lstStyle/>
        <a:p>
          <a:r>
            <a:rPr lang="en-US" dirty="0" err="1" smtClean="0"/>
            <a:t>Subsite</a:t>
          </a:r>
          <a:endParaRPr lang="en-US" dirty="0"/>
        </a:p>
      </dgm:t>
    </dgm:pt>
    <dgm:pt modelId="{9439AF64-E4BA-4458-860F-D68D8BBD1129}" type="parTrans" cxnId="{C00221CD-EECB-4DAD-B7CF-35F4BD1502AA}">
      <dgm:prSet/>
      <dgm:spPr/>
      <dgm:t>
        <a:bodyPr/>
        <a:lstStyle/>
        <a:p>
          <a:endParaRPr lang="en-US"/>
        </a:p>
      </dgm:t>
    </dgm:pt>
    <dgm:pt modelId="{9B011CCF-E592-47E0-AB38-EE85AC25C1E6}" type="sibTrans" cxnId="{C00221CD-EECB-4DAD-B7CF-35F4BD1502AA}">
      <dgm:prSet/>
      <dgm:spPr/>
      <dgm:t>
        <a:bodyPr/>
        <a:lstStyle/>
        <a:p>
          <a:endParaRPr lang="en-US"/>
        </a:p>
      </dgm:t>
    </dgm:pt>
    <dgm:pt modelId="{97949945-57E2-44E3-8504-993C1AFD140F}">
      <dgm:prSet phldrT="[Text]"/>
      <dgm:spPr/>
      <dgm:t>
        <a:bodyPr/>
        <a:lstStyle/>
        <a:p>
          <a:r>
            <a:rPr lang="en-US" dirty="0" err="1" smtClean="0"/>
            <a:t>Subsite</a:t>
          </a:r>
          <a:endParaRPr lang="en-US" dirty="0"/>
        </a:p>
      </dgm:t>
    </dgm:pt>
    <dgm:pt modelId="{C7100385-A3EC-4636-830A-EE7F034E965D}" type="parTrans" cxnId="{165D1F27-2E33-4498-A525-97601019FC8E}">
      <dgm:prSet/>
      <dgm:spPr/>
      <dgm:t>
        <a:bodyPr/>
        <a:lstStyle/>
        <a:p>
          <a:endParaRPr lang="en-US"/>
        </a:p>
      </dgm:t>
    </dgm:pt>
    <dgm:pt modelId="{A7081C64-45A0-4273-8B8F-8DFC754CA125}" type="sibTrans" cxnId="{165D1F27-2E33-4498-A525-97601019FC8E}">
      <dgm:prSet/>
      <dgm:spPr/>
      <dgm:t>
        <a:bodyPr/>
        <a:lstStyle/>
        <a:p>
          <a:endParaRPr lang="en-US"/>
        </a:p>
      </dgm:t>
    </dgm:pt>
    <dgm:pt modelId="{97B360EE-68F4-4452-8B19-A27D94022E92}">
      <dgm:prSet phldrT="[Text]"/>
      <dgm:spPr/>
      <dgm:t>
        <a:bodyPr/>
        <a:lstStyle/>
        <a:p>
          <a:r>
            <a:rPr lang="en-US" dirty="0" smtClean="0"/>
            <a:t>Document Workspace</a:t>
          </a:r>
          <a:endParaRPr lang="en-US" dirty="0"/>
        </a:p>
      </dgm:t>
    </dgm:pt>
    <dgm:pt modelId="{FC7FB9C4-B0C5-444F-A4C6-3E64E0DA01EB}" type="parTrans" cxnId="{4798A1D9-9733-4ECE-BA19-80CB68D4A0DA}">
      <dgm:prSet/>
      <dgm:spPr/>
      <dgm:t>
        <a:bodyPr/>
        <a:lstStyle/>
        <a:p>
          <a:endParaRPr lang="en-US"/>
        </a:p>
      </dgm:t>
    </dgm:pt>
    <dgm:pt modelId="{9D4AC0FC-CA00-4C4E-8AEF-82460CA10C3D}" type="sibTrans" cxnId="{4798A1D9-9733-4ECE-BA19-80CB68D4A0DA}">
      <dgm:prSet/>
      <dgm:spPr/>
      <dgm:t>
        <a:bodyPr/>
        <a:lstStyle/>
        <a:p>
          <a:endParaRPr lang="en-US"/>
        </a:p>
      </dgm:t>
    </dgm:pt>
    <dgm:pt modelId="{2008F0C9-6148-4E8F-907D-7897C4847CD2}" type="pres">
      <dgm:prSet presAssocID="{4877E16E-46EA-4610-825B-08177F6CFB4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A0A82C2-BD3F-406F-9DE5-73926AA44FA2}" type="pres">
      <dgm:prSet presAssocID="{A8D90E8B-0501-4F4D-8D32-DCC0DCEEA98C}" presName="hierRoot1" presStyleCnt="0"/>
      <dgm:spPr/>
    </dgm:pt>
    <dgm:pt modelId="{0A6A93D1-8BF8-4EC6-8E92-D17B3641137E}" type="pres">
      <dgm:prSet presAssocID="{A8D90E8B-0501-4F4D-8D32-DCC0DCEEA98C}" presName="composite" presStyleCnt="0"/>
      <dgm:spPr/>
    </dgm:pt>
    <dgm:pt modelId="{0043A0D9-0FE6-48CD-A7C6-A23C536A628D}" type="pres">
      <dgm:prSet presAssocID="{A8D90E8B-0501-4F4D-8D32-DCC0DCEEA98C}" presName="background" presStyleLbl="node0" presStyleIdx="0" presStyleCnt="1"/>
      <dgm:spPr/>
    </dgm:pt>
    <dgm:pt modelId="{777710FF-164B-4DB5-A3C8-855D19F9239A}" type="pres">
      <dgm:prSet presAssocID="{A8D90E8B-0501-4F4D-8D32-DCC0DCEEA98C}" presName="text" presStyleLbl="fgAcc0" presStyleIdx="0" presStyleCnt="1" custAng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4A15F1-A331-470A-94C7-4250E553FA8B}" type="pres">
      <dgm:prSet presAssocID="{A8D90E8B-0501-4F4D-8D32-DCC0DCEEA98C}" presName="hierChild2" presStyleCnt="0"/>
      <dgm:spPr/>
    </dgm:pt>
    <dgm:pt modelId="{BC667220-FD39-41A0-8127-64AE1C322EDC}" type="pres">
      <dgm:prSet presAssocID="{200A6640-81EE-49E8-AFE5-66569A172770}" presName="Name10" presStyleLbl="parChTrans1D2" presStyleIdx="0" presStyleCnt="2"/>
      <dgm:spPr/>
      <dgm:t>
        <a:bodyPr/>
        <a:lstStyle/>
        <a:p>
          <a:endParaRPr lang="en-US"/>
        </a:p>
      </dgm:t>
    </dgm:pt>
    <dgm:pt modelId="{56BC5D14-CB22-48C9-BCDC-6E4E1D94C518}" type="pres">
      <dgm:prSet presAssocID="{1CA5C792-A005-4BF4-BD18-3312AEA21167}" presName="hierRoot2" presStyleCnt="0"/>
      <dgm:spPr/>
    </dgm:pt>
    <dgm:pt modelId="{01C68D13-8C2A-44BE-A624-398F0C2A3743}" type="pres">
      <dgm:prSet presAssocID="{1CA5C792-A005-4BF4-BD18-3312AEA21167}" presName="composite2" presStyleCnt="0"/>
      <dgm:spPr/>
    </dgm:pt>
    <dgm:pt modelId="{65DCC648-E00D-4199-BE76-46C1783D0FA7}" type="pres">
      <dgm:prSet presAssocID="{1CA5C792-A005-4BF4-BD18-3312AEA21167}" presName="background2" presStyleLbl="node2" presStyleIdx="0" presStyleCnt="2"/>
      <dgm:spPr/>
    </dgm:pt>
    <dgm:pt modelId="{2D847C46-BC33-4C8A-9CFD-A535C3087F83}" type="pres">
      <dgm:prSet presAssocID="{1CA5C792-A005-4BF4-BD18-3312AEA21167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49F27A-01F7-423F-9FAE-6F7E4BC460A5}" type="pres">
      <dgm:prSet presAssocID="{1CA5C792-A005-4BF4-BD18-3312AEA21167}" presName="hierChild3" presStyleCnt="0"/>
      <dgm:spPr/>
    </dgm:pt>
    <dgm:pt modelId="{51E6F137-0331-47DA-97A7-AE68C847868A}" type="pres">
      <dgm:prSet presAssocID="{9CEC6036-1A6C-4009-B73D-9C6913DE97C7}" presName="Name17" presStyleLbl="parChTrans1D3" presStyleIdx="0" presStyleCnt="3"/>
      <dgm:spPr/>
      <dgm:t>
        <a:bodyPr/>
        <a:lstStyle/>
        <a:p>
          <a:endParaRPr lang="en-US"/>
        </a:p>
      </dgm:t>
    </dgm:pt>
    <dgm:pt modelId="{EEA1EC18-9CE1-43F8-A37C-8FA0BE786DB7}" type="pres">
      <dgm:prSet presAssocID="{8184279E-48A1-4AB1-8017-CC398D15BE2B}" presName="hierRoot3" presStyleCnt="0"/>
      <dgm:spPr/>
    </dgm:pt>
    <dgm:pt modelId="{31A9A0D1-794D-4E37-8B14-DBA01446C52B}" type="pres">
      <dgm:prSet presAssocID="{8184279E-48A1-4AB1-8017-CC398D15BE2B}" presName="composite3" presStyleCnt="0"/>
      <dgm:spPr/>
    </dgm:pt>
    <dgm:pt modelId="{32A5B928-44BF-4FE8-AD8C-0D3E39A1D756}" type="pres">
      <dgm:prSet presAssocID="{8184279E-48A1-4AB1-8017-CC398D15BE2B}" presName="background3" presStyleLbl="node3" presStyleIdx="0" presStyleCnt="3"/>
      <dgm:spPr/>
    </dgm:pt>
    <dgm:pt modelId="{C7547460-8CE4-42E8-ABCA-3032A4D67301}" type="pres">
      <dgm:prSet presAssocID="{8184279E-48A1-4AB1-8017-CC398D15BE2B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8E8765-E1E8-4312-9BDC-FF78D1A8D14E}" type="pres">
      <dgm:prSet presAssocID="{8184279E-48A1-4AB1-8017-CC398D15BE2B}" presName="hierChild4" presStyleCnt="0"/>
      <dgm:spPr/>
    </dgm:pt>
    <dgm:pt modelId="{25F8C128-31E6-4726-8EF2-3E1841C9F09B}" type="pres">
      <dgm:prSet presAssocID="{9439AF64-E4BA-4458-860F-D68D8BBD1129}" presName="Name17" presStyleLbl="parChTrans1D3" presStyleIdx="1" presStyleCnt="3"/>
      <dgm:spPr/>
      <dgm:t>
        <a:bodyPr/>
        <a:lstStyle/>
        <a:p>
          <a:endParaRPr lang="en-US"/>
        </a:p>
      </dgm:t>
    </dgm:pt>
    <dgm:pt modelId="{2DD2C9EA-2782-458A-8C45-15C49C1776B9}" type="pres">
      <dgm:prSet presAssocID="{225AACA8-A1ED-42C1-A377-EFE4DC9F96BE}" presName="hierRoot3" presStyleCnt="0"/>
      <dgm:spPr/>
    </dgm:pt>
    <dgm:pt modelId="{6C549269-4182-4B00-9A61-0C6324088D95}" type="pres">
      <dgm:prSet presAssocID="{225AACA8-A1ED-42C1-A377-EFE4DC9F96BE}" presName="composite3" presStyleCnt="0"/>
      <dgm:spPr/>
    </dgm:pt>
    <dgm:pt modelId="{4B6BD6F5-292A-4C51-82C6-4B41DA1549A5}" type="pres">
      <dgm:prSet presAssocID="{225AACA8-A1ED-42C1-A377-EFE4DC9F96BE}" presName="background3" presStyleLbl="node3" presStyleIdx="1" presStyleCnt="3"/>
      <dgm:spPr/>
    </dgm:pt>
    <dgm:pt modelId="{C652F76D-1B7A-438B-B41F-568726E1D0C8}" type="pres">
      <dgm:prSet presAssocID="{225AACA8-A1ED-42C1-A377-EFE4DC9F96BE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EA08BD-44A6-43B0-9657-1DBD5D960E4A}" type="pres">
      <dgm:prSet presAssocID="{225AACA8-A1ED-42C1-A377-EFE4DC9F96BE}" presName="hierChild4" presStyleCnt="0"/>
      <dgm:spPr/>
    </dgm:pt>
    <dgm:pt modelId="{04C72082-7FF8-4F95-8822-E6418AF50DAE}" type="pres">
      <dgm:prSet presAssocID="{C7100385-A3EC-4636-830A-EE7F034E965D}" presName="Name10" presStyleLbl="parChTrans1D2" presStyleIdx="1" presStyleCnt="2"/>
      <dgm:spPr/>
      <dgm:t>
        <a:bodyPr/>
        <a:lstStyle/>
        <a:p>
          <a:endParaRPr lang="en-US"/>
        </a:p>
      </dgm:t>
    </dgm:pt>
    <dgm:pt modelId="{BD169994-CE62-4F5B-B057-44C8F166985B}" type="pres">
      <dgm:prSet presAssocID="{97949945-57E2-44E3-8504-993C1AFD140F}" presName="hierRoot2" presStyleCnt="0"/>
      <dgm:spPr/>
    </dgm:pt>
    <dgm:pt modelId="{C2ED1D98-D15F-40F9-BA3A-1FFFF8FD58C9}" type="pres">
      <dgm:prSet presAssocID="{97949945-57E2-44E3-8504-993C1AFD140F}" presName="composite2" presStyleCnt="0"/>
      <dgm:spPr/>
    </dgm:pt>
    <dgm:pt modelId="{EA8AB172-9D67-4D13-A1DB-718BF7D21E3B}" type="pres">
      <dgm:prSet presAssocID="{97949945-57E2-44E3-8504-993C1AFD140F}" presName="background2" presStyleLbl="node2" presStyleIdx="1" presStyleCnt="2"/>
      <dgm:spPr/>
    </dgm:pt>
    <dgm:pt modelId="{DB8943A5-9322-4D58-B154-A7F394AEF9DE}" type="pres">
      <dgm:prSet presAssocID="{97949945-57E2-44E3-8504-993C1AFD140F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8C2147-3FF5-4EE4-8725-34E15B8C38DC}" type="pres">
      <dgm:prSet presAssocID="{97949945-57E2-44E3-8504-993C1AFD140F}" presName="hierChild3" presStyleCnt="0"/>
      <dgm:spPr/>
    </dgm:pt>
    <dgm:pt modelId="{7F92CA21-2E1D-4473-B829-8C607F6D44DC}" type="pres">
      <dgm:prSet presAssocID="{FC7FB9C4-B0C5-444F-A4C6-3E64E0DA01EB}" presName="Name17" presStyleLbl="parChTrans1D3" presStyleIdx="2" presStyleCnt="3"/>
      <dgm:spPr/>
      <dgm:t>
        <a:bodyPr/>
        <a:lstStyle/>
        <a:p>
          <a:endParaRPr lang="en-US"/>
        </a:p>
      </dgm:t>
    </dgm:pt>
    <dgm:pt modelId="{E8664559-FFEA-443C-A8FE-54CDAE58CE34}" type="pres">
      <dgm:prSet presAssocID="{97B360EE-68F4-4452-8B19-A27D94022E92}" presName="hierRoot3" presStyleCnt="0"/>
      <dgm:spPr/>
    </dgm:pt>
    <dgm:pt modelId="{BF16FA3A-0CA3-42A3-8752-BB5B0180AAE7}" type="pres">
      <dgm:prSet presAssocID="{97B360EE-68F4-4452-8B19-A27D94022E92}" presName="composite3" presStyleCnt="0"/>
      <dgm:spPr/>
    </dgm:pt>
    <dgm:pt modelId="{94A450F8-A992-4EF5-BAE9-B777BB43915A}" type="pres">
      <dgm:prSet presAssocID="{97B360EE-68F4-4452-8B19-A27D94022E92}" presName="background3" presStyleLbl="node3" presStyleIdx="2" presStyleCnt="3"/>
      <dgm:spPr/>
    </dgm:pt>
    <dgm:pt modelId="{55C0DEE9-2B91-4856-A082-A5BB3B8E5D79}" type="pres">
      <dgm:prSet presAssocID="{97B360EE-68F4-4452-8B19-A27D94022E92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D9A7A0-465C-4D02-BE5C-8AFC643CBA46}" type="pres">
      <dgm:prSet presAssocID="{97B360EE-68F4-4452-8B19-A27D94022E92}" presName="hierChild4" presStyleCnt="0"/>
      <dgm:spPr/>
    </dgm:pt>
  </dgm:ptLst>
  <dgm:cxnLst>
    <dgm:cxn modelId="{489B188B-AD70-467A-8EBF-7BDCE58E3744}" type="presOf" srcId="{97949945-57E2-44E3-8504-993C1AFD140F}" destId="{DB8943A5-9322-4D58-B154-A7F394AEF9DE}" srcOrd="0" destOrd="0" presId="urn:microsoft.com/office/officeart/2005/8/layout/hierarchy1"/>
    <dgm:cxn modelId="{C051D5A6-536D-4B06-A103-9B4A9D0600F2}" type="presOf" srcId="{A8D90E8B-0501-4F4D-8D32-DCC0DCEEA98C}" destId="{777710FF-164B-4DB5-A3C8-855D19F9239A}" srcOrd="0" destOrd="0" presId="urn:microsoft.com/office/officeart/2005/8/layout/hierarchy1"/>
    <dgm:cxn modelId="{C00221CD-EECB-4DAD-B7CF-35F4BD1502AA}" srcId="{1CA5C792-A005-4BF4-BD18-3312AEA21167}" destId="{225AACA8-A1ED-42C1-A377-EFE4DC9F96BE}" srcOrd="1" destOrd="0" parTransId="{9439AF64-E4BA-4458-860F-D68D8BBD1129}" sibTransId="{9B011CCF-E592-47E0-AB38-EE85AC25C1E6}"/>
    <dgm:cxn modelId="{4370E9B8-5A48-4F0A-BD5A-993DAFE4BE99}" srcId="{1CA5C792-A005-4BF4-BD18-3312AEA21167}" destId="{8184279E-48A1-4AB1-8017-CC398D15BE2B}" srcOrd="0" destOrd="0" parTransId="{9CEC6036-1A6C-4009-B73D-9C6913DE97C7}" sibTransId="{04AF7A20-437B-429D-93B8-D90E22F3D97C}"/>
    <dgm:cxn modelId="{23DBDD6F-3B82-4AC3-AEC6-8828CF614D5B}" srcId="{A8D90E8B-0501-4F4D-8D32-DCC0DCEEA98C}" destId="{1CA5C792-A005-4BF4-BD18-3312AEA21167}" srcOrd="0" destOrd="0" parTransId="{200A6640-81EE-49E8-AFE5-66569A172770}" sibTransId="{1B5E2433-0346-4942-ABBE-DFE194B7B9C5}"/>
    <dgm:cxn modelId="{A0E98D03-160A-4822-8795-D283FEFC4763}" type="presOf" srcId="{FC7FB9C4-B0C5-444F-A4C6-3E64E0DA01EB}" destId="{7F92CA21-2E1D-4473-B829-8C607F6D44DC}" srcOrd="0" destOrd="0" presId="urn:microsoft.com/office/officeart/2005/8/layout/hierarchy1"/>
    <dgm:cxn modelId="{C6E3647C-70DE-4C6B-B162-B26CE8550E02}" type="presOf" srcId="{1CA5C792-A005-4BF4-BD18-3312AEA21167}" destId="{2D847C46-BC33-4C8A-9CFD-A535C3087F83}" srcOrd="0" destOrd="0" presId="urn:microsoft.com/office/officeart/2005/8/layout/hierarchy1"/>
    <dgm:cxn modelId="{EACF7101-4014-44B4-8132-E71DFE70EE38}" type="presOf" srcId="{200A6640-81EE-49E8-AFE5-66569A172770}" destId="{BC667220-FD39-41A0-8127-64AE1C322EDC}" srcOrd="0" destOrd="0" presId="urn:microsoft.com/office/officeart/2005/8/layout/hierarchy1"/>
    <dgm:cxn modelId="{7CBDB637-39DB-4D99-9C26-9EC0B530C8BC}" type="presOf" srcId="{9439AF64-E4BA-4458-860F-D68D8BBD1129}" destId="{25F8C128-31E6-4726-8EF2-3E1841C9F09B}" srcOrd="0" destOrd="0" presId="urn:microsoft.com/office/officeart/2005/8/layout/hierarchy1"/>
    <dgm:cxn modelId="{5153DC10-5F4C-490B-BDA4-37C9F33AC6EB}" type="presOf" srcId="{C7100385-A3EC-4636-830A-EE7F034E965D}" destId="{04C72082-7FF8-4F95-8822-E6418AF50DAE}" srcOrd="0" destOrd="0" presId="urn:microsoft.com/office/officeart/2005/8/layout/hierarchy1"/>
    <dgm:cxn modelId="{214C7E7B-4A4B-48D0-9D42-0216D7BCA59A}" type="presOf" srcId="{9CEC6036-1A6C-4009-B73D-9C6913DE97C7}" destId="{51E6F137-0331-47DA-97A7-AE68C847868A}" srcOrd="0" destOrd="0" presId="urn:microsoft.com/office/officeart/2005/8/layout/hierarchy1"/>
    <dgm:cxn modelId="{4D7560BF-E3C1-4E5A-991A-D6C2F8A7D4D4}" type="presOf" srcId="{8184279E-48A1-4AB1-8017-CC398D15BE2B}" destId="{C7547460-8CE4-42E8-ABCA-3032A4D67301}" srcOrd="0" destOrd="0" presId="urn:microsoft.com/office/officeart/2005/8/layout/hierarchy1"/>
    <dgm:cxn modelId="{51F127D0-136C-4E18-B6D7-FE47814E054C}" type="presOf" srcId="{4877E16E-46EA-4610-825B-08177F6CFB4D}" destId="{2008F0C9-6148-4E8F-907D-7897C4847CD2}" srcOrd="0" destOrd="0" presId="urn:microsoft.com/office/officeart/2005/8/layout/hierarchy1"/>
    <dgm:cxn modelId="{165D1F27-2E33-4498-A525-97601019FC8E}" srcId="{A8D90E8B-0501-4F4D-8D32-DCC0DCEEA98C}" destId="{97949945-57E2-44E3-8504-993C1AFD140F}" srcOrd="1" destOrd="0" parTransId="{C7100385-A3EC-4636-830A-EE7F034E965D}" sibTransId="{A7081C64-45A0-4273-8B8F-8DFC754CA125}"/>
    <dgm:cxn modelId="{BF7903BA-BA58-448F-9B4D-C214637E5B10}" type="presOf" srcId="{97B360EE-68F4-4452-8B19-A27D94022E92}" destId="{55C0DEE9-2B91-4856-A082-A5BB3B8E5D79}" srcOrd="0" destOrd="0" presId="urn:microsoft.com/office/officeart/2005/8/layout/hierarchy1"/>
    <dgm:cxn modelId="{01857ABD-35CE-4DAA-9C67-7DA32207D50A}" srcId="{4877E16E-46EA-4610-825B-08177F6CFB4D}" destId="{A8D90E8B-0501-4F4D-8D32-DCC0DCEEA98C}" srcOrd="0" destOrd="0" parTransId="{9EAAE9B6-9BF2-489C-A7F4-95187506BF1A}" sibTransId="{359F7361-23CE-46DC-BFBD-D298023C291B}"/>
    <dgm:cxn modelId="{3A86703B-08B5-4DDC-8103-425EC78DE876}" type="presOf" srcId="{225AACA8-A1ED-42C1-A377-EFE4DC9F96BE}" destId="{C652F76D-1B7A-438B-B41F-568726E1D0C8}" srcOrd="0" destOrd="0" presId="urn:microsoft.com/office/officeart/2005/8/layout/hierarchy1"/>
    <dgm:cxn modelId="{4798A1D9-9733-4ECE-BA19-80CB68D4A0DA}" srcId="{97949945-57E2-44E3-8504-993C1AFD140F}" destId="{97B360EE-68F4-4452-8B19-A27D94022E92}" srcOrd="0" destOrd="0" parTransId="{FC7FB9C4-B0C5-444F-A4C6-3E64E0DA01EB}" sibTransId="{9D4AC0FC-CA00-4C4E-8AEF-82460CA10C3D}"/>
    <dgm:cxn modelId="{49C93A3B-02EC-4BB9-8E53-07643983E8C4}" type="presParOf" srcId="{2008F0C9-6148-4E8F-907D-7897C4847CD2}" destId="{2A0A82C2-BD3F-406F-9DE5-73926AA44FA2}" srcOrd="0" destOrd="0" presId="urn:microsoft.com/office/officeart/2005/8/layout/hierarchy1"/>
    <dgm:cxn modelId="{11344F8F-95E8-4F09-A081-D871D0EEAEAB}" type="presParOf" srcId="{2A0A82C2-BD3F-406F-9DE5-73926AA44FA2}" destId="{0A6A93D1-8BF8-4EC6-8E92-D17B3641137E}" srcOrd="0" destOrd="0" presId="urn:microsoft.com/office/officeart/2005/8/layout/hierarchy1"/>
    <dgm:cxn modelId="{D1F8632D-EB36-41A6-9B6D-D89BA1AD1137}" type="presParOf" srcId="{0A6A93D1-8BF8-4EC6-8E92-D17B3641137E}" destId="{0043A0D9-0FE6-48CD-A7C6-A23C536A628D}" srcOrd="0" destOrd="0" presId="urn:microsoft.com/office/officeart/2005/8/layout/hierarchy1"/>
    <dgm:cxn modelId="{BA5D79FC-CA6E-40A1-9B9E-9EC4639775D0}" type="presParOf" srcId="{0A6A93D1-8BF8-4EC6-8E92-D17B3641137E}" destId="{777710FF-164B-4DB5-A3C8-855D19F9239A}" srcOrd="1" destOrd="0" presId="urn:microsoft.com/office/officeart/2005/8/layout/hierarchy1"/>
    <dgm:cxn modelId="{B4425FCF-CE22-48B6-BDD5-2FB72BF54F0C}" type="presParOf" srcId="{2A0A82C2-BD3F-406F-9DE5-73926AA44FA2}" destId="{324A15F1-A331-470A-94C7-4250E553FA8B}" srcOrd="1" destOrd="0" presId="urn:microsoft.com/office/officeart/2005/8/layout/hierarchy1"/>
    <dgm:cxn modelId="{CAC184B8-9EEC-4175-8361-2E0138635931}" type="presParOf" srcId="{324A15F1-A331-470A-94C7-4250E553FA8B}" destId="{BC667220-FD39-41A0-8127-64AE1C322EDC}" srcOrd="0" destOrd="0" presId="urn:microsoft.com/office/officeart/2005/8/layout/hierarchy1"/>
    <dgm:cxn modelId="{287359D9-86B4-4D84-86FF-8C34C7CC9031}" type="presParOf" srcId="{324A15F1-A331-470A-94C7-4250E553FA8B}" destId="{56BC5D14-CB22-48C9-BCDC-6E4E1D94C518}" srcOrd="1" destOrd="0" presId="urn:microsoft.com/office/officeart/2005/8/layout/hierarchy1"/>
    <dgm:cxn modelId="{B400A1E1-D48F-489C-844F-92AB897536E8}" type="presParOf" srcId="{56BC5D14-CB22-48C9-BCDC-6E4E1D94C518}" destId="{01C68D13-8C2A-44BE-A624-398F0C2A3743}" srcOrd="0" destOrd="0" presId="urn:microsoft.com/office/officeart/2005/8/layout/hierarchy1"/>
    <dgm:cxn modelId="{48767A07-2EAD-4770-B3EC-F7DA4FE7B15F}" type="presParOf" srcId="{01C68D13-8C2A-44BE-A624-398F0C2A3743}" destId="{65DCC648-E00D-4199-BE76-46C1783D0FA7}" srcOrd="0" destOrd="0" presId="urn:microsoft.com/office/officeart/2005/8/layout/hierarchy1"/>
    <dgm:cxn modelId="{1556733F-5ED1-4C95-A4B5-0DFE9852E7F9}" type="presParOf" srcId="{01C68D13-8C2A-44BE-A624-398F0C2A3743}" destId="{2D847C46-BC33-4C8A-9CFD-A535C3087F83}" srcOrd="1" destOrd="0" presId="urn:microsoft.com/office/officeart/2005/8/layout/hierarchy1"/>
    <dgm:cxn modelId="{128E3E26-9D64-4C50-89A7-BB236BFD817D}" type="presParOf" srcId="{56BC5D14-CB22-48C9-BCDC-6E4E1D94C518}" destId="{CE49F27A-01F7-423F-9FAE-6F7E4BC460A5}" srcOrd="1" destOrd="0" presId="urn:microsoft.com/office/officeart/2005/8/layout/hierarchy1"/>
    <dgm:cxn modelId="{70884602-A42F-4F07-86E6-40296EAACCBE}" type="presParOf" srcId="{CE49F27A-01F7-423F-9FAE-6F7E4BC460A5}" destId="{51E6F137-0331-47DA-97A7-AE68C847868A}" srcOrd="0" destOrd="0" presId="urn:microsoft.com/office/officeart/2005/8/layout/hierarchy1"/>
    <dgm:cxn modelId="{0199BC22-8567-4CF6-839E-D518E9D62868}" type="presParOf" srcId="{CE49F27A-01F7-423F-9FAE-6F7E4BC460A5}" destId="{EEA1EC18-9CE1-43F8-A37C-8FA0BE786DB7}" srcOrd="1" destOrd="0" presId="urn:microsoft.com/office/officeart/2005/8/layout/hierarchy1"/>
    <dgm:cxn modelId="{D4ABCD62-4166-4ABA-800C-EC07FA44534F}" type="presParOf" srcId="{EEA1EC18-9CE1-43F8-A37C-8FA0BE786DB7}" destId="{31A9A0D1-794D-4E37-8B14-DBA01446C52B}" srcOrd="0" destOrd="0" presId="urn:microsoft.com/office/officeart/2005/8/layout/hierarchy1"/>
    <dgm:cxn modelId="{A2672BAA-9FCF-4D3B-9048-D9BF74AEED68}" type="presParOf" srcId="{31A9A0D1-794D-4E37-8B14-DBA01446C52B}" destId="{32A5B928-44BF-4FE8-AD8C-0D3E39A1D756}" srcOrd="0" destOrd="0" presId="urn:microsoft.com/office/officeart/2005/8/layout/hierarchy1"/>
    <dgm:cxn modelId="{29AE9546-92E1-4B00-9194-3EB27A3E248B}" type="presParOf" srcId="{31A9A0D1-794D-4E37-8B14-DBA01446C52B}" destId="{C7547460-8CE4-42E8-ABCA-3032A4D67301}" srcOrd="1" destOrd="0" presId="urn:microsoft.com/office/officeart/2005/8/layout/hierarchy1"/>
    <dgm:cxn modelId="{11294302-D513-4177-B9D4-5AE53DB84195}" type="presParOf" srcId="{EEA1EC18-9CE1-43F8-A37C-8FA0BE786DB7}" destId="{448E8765-E1E8-4312-9BDC-FF78D1A8D14E}" srcOrd="1" destOrd="0" presId="urn:microsoft.com/office/officeart/2005/8/layout/hierarchy1"/>
    <dgm:cxn modelId="{2967779B-D0BD-4DBA-893D-97CC261A5BDC}" type="presParOf" srcId="{CE49F27A-01F7-423F-9FAE-6F7E4BC460A5}" destId="{25F8C128-31E6-4726-8EF2-3E1841C9F09B}" srcOrd="2" destOrd="0" presId="urn:microsoft.com/office/officeart/2005/8/layout/hierarchy1"/>
    <dgm:cxn modelId="{03EB8692-37CF-4B93-B9FB-6926F47A9778}" type="presParOf" srcId="{CE49F27A-01F7-423F-9FAE-6F7E4BC460A5}" destId="{2DD2C9EA-2782-458A-8C45-15C49C1776B9}" srcOrd="3" destOrd="0" presId="urn:microsoft.com/office/officeart/2005/8/layout/hierarchy1"/>
    <dgm:cxn modelId="{AFF90690-86FA-4A3D-8AFA-8922AC68D4C4}" type="presParOf" srcId="{2DD2C9EA-2782-458A-8C45-15C49C1776B9}" destId="{6C549269-4182-4B00-9A61-0C6324088D95}" srcOrd="0" destOrd="0" presId="urn:microsoft.com/office/officeart/2005/8/layout/hierarchy1"/>
    <dgm:cxn modelId="{DDCD5434-7C26-47A3-A936-CC29ECE7EA91}" type="presParOf" srcId="{6C549269-4182-4B00-9A61-0C6324088D95}" destId="{4B6BD6F5-292A-4C51-82C6-4B41DA1549A5}" srcOrd="0" destOrd="0" presId="urn:microsoft.com/office/officeart/2005/8/layout/hierarchy1"/>
    <dgm:cxn modelId="{3DB50307-B901-4818-8CEE-829BF454F887}" type="presParOf" srcId="{6C549269-4182-4B00-9A61-0C6324088D95}" destId="{C652F76D-1B7A-438B-B41F-568726E1D0C8}" srcOrd="1" destOrd="0" presId="urn:microsoft.com/office/officeart/2005/8/layout/hierarchy1"/>
    <dgm:cxn modelId="{4B750DA7-8A71-4303-895A-47BB52368A6F}" type="presParOf" srcId="{2DD2C9EA-2782-458A-8C45-15C49C1776B9}" destId="{27EA08BD-44A6-43B0-9657-1DBD5D960E4A}" srcOrd="1" destOrd="0" presId="urn:microsoft.com/office/officeart/2005/8/layout/hierarchy1"/>
    <dgm:cxn modelId="{81D1DA6B-6DBE-4018-8438-3FA47B359A31}" type="presParOf" srcId="{324A15F1-A331-470A-94C7-4250E553FA8B}" destId="{04C72082-7FF8-4F95-8822-E6418AF50DAE}" srcOrd="2" destOrd="0" presId="urn:microsoft.com/office/officeart/2005/8/layout/hierarchy1"/>
    <dgm:cxn modelId="{6819FAF1-ECBB-414A-BE5B-91EC2783F565}" type="presParOf" srcId="{324A15F1-A331-470A-94C7-4250E553FA8B}" destId="{BD169994-CE62-4F5B-B057-44C8F166985B}" srcOrd="3" destOrd="0" presId="urn:microsoft.com/office/officeart/2005/8/layout/hierarchy1"/>
    <dgm:cxn modelId="{FF629B19-3628-4234-A5AE-7ACAF237207A}" type="presParOf" srcId="{BD169994-CE62-4F5B-B057-44C8F166985B}" destId="{C2ED1D98-D15F-40F9-BA3A-1FFFF8FD58C9}" srcOrd="0" destOrd="0" presId="urn:microsoft.com/office/officeart/2005/8/layout/hierarchy1"/>
    <dgm:cxn modelId="{7B1DBA3C-376D-491A-968E-8F78B542A428}" type="presParOf" srcId="{C2ED1D98-D15F-40F9-BA3A-1FFFF8FD58C9}" destId="{EA8AB172-9D67-4D13-A1DB-718BF7D21E3B}" srcOrd="0" destOrd="0" presId="urn:microsoft.com/office/officeart/2005/8/layout/hierarchy1"/>
    <dgm:cxn modelId="{61B887AF-CCE5-43B0-B65C-B323A32172FA}" type="presParOf" srcId="{C2ED1D98-D15F-40F9-BA3A-1FFFF8FD58C9}" destId="{DB8943A5-9322-4D58-B154-A7F394AEF9DE}" srcOrd="1" destOrd="0" presId="urn:microsoft.com/office/officeart/2005/8/layout/hierarchy1"/>
    <dgm:cxn modelId="{557934A8-AC95-42DF-9A97-B73EAA57AE62}" type="presParOf" srcId="{BD169994-CE62-4F5B-B057-44C8F166985B}" destId="{FC8C2147-3FF5-4EE4-8725-34E15B8C38DC}" srcOrd="1" destOrd="0" presId="urn:microsoft.com/office/officeart/2005/8/layout/hierarchy1"/>
    <dgm:cxn modelId="{065997A2-EF4B-498B-A2E4-44F66AC19845}" type="presParOf" srcId="{FC8C2147-3FF5-4EE4-8725-34E15B8C38DC}" destId="{7F92CA21-2E1D-4473-B829-8C607F6D44DC}" srcOrd="0" destOrd="0" presId="urn:microsoft.com/office/officeart/2005/8/layout/hierarchy1"/>
    <dgm:cxn modelId="{A85D55D3-2C07-4C84-9A1B-7A2ECC1C5FCB}" type="presParOf" srcId="{FC8C2147-3FF5-4EE4-8725-34E15B8C38DC}" destId="{E8664559-FFEA-443C-A8FE-54CDAE58CE34}" srcOrd="1" destOrd="0" presId="urn:microsoft.com/office/officeart/2005/8/layout/hierarchy1"/>
    <dgm:cxn modelId="{6A71484C-BE58-4214-94C5-018263DFAB0B}" type="presParOf" srcId="{E8664559-FFEA-443C-A8FE-54CDAE58CE34}" destId="{BF16FA3A-0CA3-42A3-8752-BB5B0180AAE7}" srcOrd="0" destOrd="0" presId="urn:microsoft.com/office/officeart/2005/8/layout/hierarchy1"/>
    <dgm:cxn modelId="{F622A46B-608D-4249-A8DF-B9DA28D608F0}" type="presParOf" srcId="{BF16FA3A-0CA3-42A3-8752-BB5B0180AAE7}" destId="{94A450F8-A992-4EF5-BAE9-B777BB43915A}" srcOrd="0" destOrd="0" presId="urn:microsoft.com/office/officeart/2005/8/layout/hierarchy1"/>
    <dgm:cxn modelId="{7C3B3BC2-2CC4-42BA-9883-6FA8A6113977}" type="presParOf" srcId="{BF16FA3A-0CA3-42A3-8752-BB5B0180AAE7}" destId="{55C0DEE9-2B91-4856-A082-A5BB3B8E5D79}" srcOrd="1" destOrd="0" presId="urn:microsoft.com/office/officeart/2005/8/layout/hierarchy1"/>
    <dgm:cxn modelId="{F27BC6DF-2A16-484C-9754-7D53696F88F2}" type="presParOf" srcId="{E8664559-FFEA-443C-A8FE-54CDAE58CE34}" destId="{20D9A7A0-465C-4D02-BE5C-8AFC643CBA4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F92CA21-2E1D-4473-B829-8C607F6D44DC}">
      <dsp:nvSpPr>
        <dsp:cNvPr id="0" name=""/>
        <dsp:cNvSpPr/>
      </dsp:nvSpPr>
      <dsp:spPr>
        <a:xfrm>
          <a:off x="4830633" y="2446862"/>
          <a:ext cx="91440" cy="4557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57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72082-7FF8-4F95-8822-E6418AF50DAE}">
      <dsp:nvSpPr>
        <dsp:cNvPr id="0" name=""/>
        <dsp:cNvSpPr/>
      </dsp:nvSpPr>
      <dsp:spPr>
        <a:xfrm>
          <a:off x="3439790" y="995933"/>
          <a:ext cx="1436563" cy="45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602"/>
              </a:lnTo>
              <a:lnTo>
                <a:pt x="1436563" y="310602"/>
              </a:lnTo>
              <a:lnTo>
                <a:pt x="1436563" y="4557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8C128-31E6-4726-8EF2-3E1841C9F09B}">
      <dsp:nvSpPr>
        <dsp:cNvPr id="0" name=""/>
        <dsp:cNvSpPr/>
      </dsp:nvSpPr>
      <dsp:spPr>
        <a:xfrm>
          <a:off x="2003226" y="2446862"/>
          <a:ext cx="957708" cy="45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602"/>
              </a:lnTo>
              <a:lnTo>
                <a:pt x="957708" y="310602"/>
              </a:lnTo>
              <a:lnTo>
                <a:pt x="957708" y="4557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6F137-0331-47DA-97A7-AE68C847868A}">
      <dsp:nvSpPr>
        <dsp:cNvPr id="0" name=""/>
        <dsp:cNvSpPr/>
      </dsp:nvSpPr>
      <dsp:spPr>
        <a:xfrm>
          <a:off x="1045517" y="2446862"/>
          <a:ext cx="957708" cy="455782"/>
        </a:xfrm>
        <a:custGeom>
          <a:avLst/>
          <a:gdLst/>
          <a:ahLst/>
          <a:cxnLst/>
          <a:rect l="0" t="0" r="0" b="0"/>
          <a:pathLst>
            <a:path>
              <a:moveTo>
                <a:pt x="957708" y="0"/>
              </a:moveTo>
              <a:lnTo>
                <a:pt x="957708" y="310602"/>
              </a:lnTo>
              <a:lnTo>
                <a:pt x="0" y="310602"/>
              </a:lnTo>
              <a:lnTo>
                <a:pt x="0" y="4557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667220-FD39-41A0-8127-64AE1C322EDC}">
      <dsp:nvSpPr>
        <dsp:cNvPr id="0" name=""/>
        <dsp:cNvSpPr/>
      </dsp:nvSpPr>
      <dsp:spPr>
        <a:xfrm>
          <a:off x="2003226" y="995933"/>
          <a:ext cx="1436563" cy="455782"/>
        </a:xfrm>
        <a:custGeom>
          <a:avLst/>
          <a:gdLst/>
          <a:ahLst/>
          <a:cxnLst/>
          <a:rect l="0" t="0" r="0" b="0"/>
          <a:pathLst>
            <a:path>
              <a:moveTo>
                <a:pt x="1436563" y="0"/>
              </a:moveTo>
              <a:lnTo>
                <a:pt x="1436563" y="310602"/>
              </a:lnTo>
              <a:lnTo>
                <a:pt x="0" y="310602"/>
              </a:lnTo>
              <a:lnTo>
                <a:pt x="0" y="4557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43A0D9-0FE6-48CD-A7C6-A23C536A628D}">
      <dsp:nvSpPr>
        <dsp:cNvPr id="0" name=""/>
        <dsp:cNvSpPr/>
      </dsp:nvSpPr>
      <dsp:spPr>
        <a:xfrm>
          <a:off x="2656209" y="786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710FF-164B-4DB5-A3C8-855D19F9239A}">
      <dsp:nvSpPr>
        <dsp:cNvPr id="0" name=""/>
        <dsp:cNvSpPr/>
      </dsp:nvSpPr>
      <dsp:spPr>
        <a:xfrm>
          <a:off x="2830338" y="166208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Top Level Site of Site Collection</a:t>
          </a:r>
          <a:endParaRPr lang="en-US" sz="1900" kern="1200" dirty="0"/>
        </a:p>
      </dsp:txBody>
      <dsp:txXfrm>
        <a:off x="2830338" y="166208"/>
        <a:ext cx="1567160" cy="995146"/>
      </dsp:txXfrm>
    </dsp:sp>
    <dsp:sp modelId="{65DCC648-E00D-4199-BE76-46C1783D0FA7}">
      <dsp:nvSpPr>
        <dsp:cNvPr id="0" name=""/>
        <dsp:cNvSpPr/>
      </dsp:nvSpPr>
      <dsp:spPr>
        <a:xfrm>
          <a:off x="1219646" y="1451715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47C46-BC33-4C8A-9CFD-A535C3087F83}">
      <dsp:nvSpPr>
        <dsp:cNvPr id="0" name=""/>
        <dsp:cNvSpPr/>
      </dsp:nvSpPr>
      <dsp:spPr>
        <a:xfrm>
          <a:off x="1393775" y="1617137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Subsite</a:t>
          </a:r>
          <a:endParaRPr lang="en-US" sz="1900" kern="1200" dirty="0"/>
        </a:p>
      </dsp:txBody>
      <dsp:txXfrm>
        <a:off x="1393775" y="1617137"/>
        <a:ext cx="1567160" cy="995146"/>
      </dsp:txXfrm>
    </dsp:sp>
    <dsp:sp modelId="{32A5B928-44BF-4FE8-AD8C-0D3E39A1D756}">
      <dsp:nvSpPr>
        <dsp:cNvPr id="0" name=""/>
        <dsp:cNvSpPr/>
      </dsp:nvSpPr>
      <dsp:spPr>
        <a:xfrm>
          <a:off x="261937" y="2902644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47460-8CE4-42E8-ABCA-3032A4D67301}">
      <dsp:nvSpPr>
        <dsp:cNvPr id="0" name=""/>
        <dsp:cNvSpPr/>
      </dsp:nvSpPr>
      <dsp:spPr>
        <a:xfrm>
          <a:off x="436066" y="3068066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Meeting Workspace</a:t>
          </a:r>
          <a:endParaRPr lang="en-US" sz="1900" kern="1200" dirty="0"/>
        </a:p>
      </dsp:txBody>
      <dsp:txXfrm>
        <a:off x="436066" y="3068066"/>
        <a:ext cx="1567160" cy="995146"/>
      </dsp:txXfrm>
    </dsp:sp>
    <dsp:sp modelId="{4B6BD6F5-292A-4C51-82C6-4B41DA1549A5}">
      <dsp:nvSpPr>
        <dsp:cNvPr id="0" name=""/>
        <dsp:cNvSpPr/>
      </dsp:nvSpPr>
      <dsp:spPr>
        <a:xfrm>
          <a:off x="2177355" y="2902644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52F76D-1B7A-438B-B41F-568726E1D0C8}">
      <dsp:nvSpPr>
        <dsp:cNvPr id="0" name=""/>
        <dsp:cNvSpPr/>
      </dsp:nvSpPr>
      <dsp:spPr>
        <a:xfrm>
          <a:off x="2351484" y="3068066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Subsite</a:t>
          </a:r>
          <a:endParaRPr lang="en-US" sz="1900" kern="1200" dirty="0"/>
        </a:p>
      </dsp:txBody>
      <dsp:txXfrm>
        <a:off x="2351484" y="3068066"/>
        <a:ext cx="1567160" cy="995146"/>
      </dsp:txXfrm>
    </dsp:sp>
    <dsp:sp modelId="{EA8AB172-9D67-4D13-A1DB-718BF7D21E3B}">
      <dsp:nvSpPr>
        <dsp:cNvPr id="0" name=""/>
        <dsp:cNvSpPr/>
      </dsp:nvSpPr>
      <dsp:spPr>
        <a:xfrm>
          <a:off x="4092773" y="1451715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8943A5-9322-4D58-B154-A7F394AEF9DE}">
      <dsp:nvSpPr>
        <dsp:cNvPr id="0" name=""/>
        <dsp:cNvSpPr/>
      </dsp:nvSpPr>
      <dsp:spPr>
        <a:xfrm>
          <a:off x="4266902" y="1617137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Subsite</a:t>
          </a:r>
          <a:endParaRPr lang="en-US" sz="1900" kern="1200" dirty="0"/>
        </a:p>
      </dsp:txBody>
      <dsp:txXfrm>
        <a:off x="4266902" y="1617137"/>
        <a:ext cx="1567160" cy="995146"/>
      </dsp:txXfrm>
    </dsp:sp>
    <dsp:sp modelId="{94A450F8-A992-4EF5-BAE9-B777BB43915A}">
      <dsp:nvSpPr>
        <dsp:cNvPr id="0" name=""/>
        <dsp:cNvSpPr/>
      </dsp:nvSpPr>
      <dsp:spPr>
        <a:xfrm>
          <a:off x="4092773" y="2902644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0DEE9-2B91-4856-A082-A5BB3B8E5D79}">
      <dsp:nvSpPr>
        <dsp:cNvPr id="0" name=""/>
        <dsp:cNvSpPr/>
      </dsp:nvSpPr>
      <dsp:spPr>
        <a:xfrm>
          <a:off x="4266902" y="3068066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Document Workspace</a:t>
          </a:r>
          <a:endParaRPr lang="en-US" sz="1900" kern="1200" dirty="0"/>
        </a:p>
      </dsp:txBody>
      <dsp:txXfrm>
        <a:off x="4266902" y="3068066"/>
        <a:ext cx="1567160" cy="995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A8CBC-7ED5-4976-ADBF-8B705206EBE1}" type="datetimeFigureOut">
              <a:rPr lang="en-US" smtClean="0"/>
              <a:pPr/>
              <a:t>9/19/2010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61FEE-F73C-4BED-B1F1-DE6E87FB89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gateway that allows</a:t>
            </a:r>
            <a:r>
              <a:rPr lang="en-US" baseline="0" dirty="0" smtClean="0"/>
              <a:t> users to access business information.  Customized around business processes. May consist of numerous web sites. The info can be stored within </a:t>
            </a:r>
            <a:r>
              <a:rPr lang="en-US" baseline="0" dirty="0" err="1" smtClean="0"/>
              <a:t>sharepoint</a:t>
            </a:r>
            <a:r>
              <a:rPr lang="en-US" baseline="0" dirty="0" smtClean="0"/>
              <a:t> or outside of sp like </a:t>
            </a:r>
            <a:r>
              <a:rPr lang="en-US" baseline="0" dirty="0" err="1" smtClean="0"/>
              <a:t>fileshares</a:t>
            </a:r>
            <a:r>
              <a:rPr lang="en-US" baseline="0" dirty="0" smtClean="0"/>
              <a:t>, business apps, etc..  </a:t>
            </a:r>
          </a:p>
          <a:p>
            <a:r>
              <a:rPr lang="en-US" baseline="0" dirty="0" smtClean="0"/>
              <a:t>Why use- access internet from anywhere, info not out all over place, allows for audit trail in imp docs and bus processes, Grows with company.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61FEE-F73C-4BED-B1F1-DE6E87FB89C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build custom solutions, can</a:t>
            </a:r>
            <a:r>
              <a:rPr lang="en-US" baseline="0" dirty="0" smtClean="0"/>
              <a:t> display data from sources outside of </a:t>
            </a:r>
            <a:r>
              <a:rPr lang="en-US" baseline="0" dirty="0" err="1" smtClean="0"/>
              <a:t>sharepoint</a:t>
            </a:r>
            <a:r>
              <a:rPr lang="en-US" baseline="0" dirty="0" smtClean="0"/>
              <a:t>, Integrates seamlessly with Office.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61FEE-F73C-4BED-B1F1-DE6E87FB89C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build business</a:t>
            </a:r>
            <a:r>
              <a:rPr lang="en-US" baseline="0" dirty="0" smtClean="0"/>
              <a:t> </a:t>
            </a:r>
            <a:r>
              <a:rPr lang="en-US" dirty="0" smtClean="0"/>
              <a:t>applications without the need for code. 3.0 avail with server 03 and small business server</a:t>
            </a:r>
            <a:r>
              <a:rPr lang="en-US" baseline="0" dirty="0" smtClean="0"/>
              <a:t> 03. MOSS offers same as </a:t>
            </a:r>
            <a:r>
              <a:rPr lang="en-US" baseline="0" dirty="0" err="1" smtClean="0"/>
              <a:t>wss</a:t>
            </a:r>
            <a:r>
              <a:rPr lang="en-US" baseline="0" dirty="0" smtClean="0"/>
              <a:t> plus excel and forms services, business data catalog, and Business Intelligence.  Search </a:t>
            </a:r>
            <a:r>
              <a:rPr lang="en-US" baseline="0" smtClean="0"/>
              <a:t>is better too.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61FEE-F73C-4BED-B1F1-DE6E87FB89C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0">
          <a:blip r:embed="rId2" cstate="print"/>
          <a:srcRect/>
          <a:stretch>
            <a:fillRect/>
          </a:stretch>
        </a:blip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04800" y="5029200"/>
            <a:ext cx="8686800" cy="9477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886450"/>
            <a:ext cx="8686800" cy="89535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6CB82D22-A0EE-4340-BCC2-3051021EEA13}" type="datetimeFigureOut">
              <a:rPr lang="en-US" smtClean="0"/>
              <a:pPr/>
              <a:t>9/19/2010</a:t>
            </a:fld>
            <a:endParaRPr lang="en-US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06" name="Rectangle 3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8B06351-CBBD-455A-8417-2E90918115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82D22-A0EE-4340-BCC2-3051021EEA13}" type="datetimeFigureOut">
              <a:rPr lang="en-US" smtClean="0"/>
              <a:pPr/>
              <a:t>9/19/2010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B06351-CBBD-455A-8417-2E90918115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76200"/>
            <a:ext cx="21336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2484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82D22-A0EE-4340-BCC2-3051021EEA13}" type="datetimeFigureOut">
              <a:rPr lang="en-US" smtClean="0"/>
              <a:pPr/>
              <a:t>9/19/2010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B06351-CBBD-455A-8417-2E90918115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82D22-A0EE-4340-BCC2-3051021EEA13}" type="datetimeFigureOut">
              <a:rPr lang="en-US" smtClean="0"/>
              <a:pPr/>
              <a:t>9/19/2010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B06351-CBBD-455A-8417-2E90918115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82D22-A0EE-4340-BCC2-3051021EEA13}" type="datetimeFigureOut">
              <a:rPr lang="en-US" smtClean="0"/>
              <a:pPr/>
              <a:t>9/19/2010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B06351-CBBD-455A-8417-2E90918115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191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191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82D22-A0EE-4340-BCC2-3051021EEA13}" type="datetimeFigureOut">
              <a:rPr lang="en-US" smtClean="0"/>
              <a:pPr/>
              <a:t>9/19/2010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B06351-CBBD-455A-8417-2E90918115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82D22-A0EE-4340-BCC2-3051021EEA13}" type="datetimeFigureOut">
              <a:rPr lang="en-US" smtClean="0"/>
              <a:pPr/>
              <a:t>9/19/2010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B06351-CBBD-455A-8417-2E90918115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82D22-A0EE-4340-BCC2-3051021EEA13}" type="datetimeFigureOut">
              <a:rPr lang="en-US" smtClean="0"/>
              <a:pPr/>
              <a:t>9/19/2010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B06351-CBBD-455A-8417-2E90918115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82D22-A0EE-4340-BCC2-3051021EEA13}" type="datetimeFigureOut">
              <a:rPr lang="en-US" smtClean="0"/>
              <a:pPr/>
              <a:t>9/19/2010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B06351-CBBD-455A-8417-2E90918115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82D22-A0EE-4340-BCC2-3051021EEA13}" type="datetimeFigureOut">
              <a:rPr lang="en-US" smtClean="0"/>
              <a:pPr/>
              <a:t>9/19/2010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B06351-CBBD-455A-8417-2E90918115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82D22-A0EE-4340-BCC2-3051021EEA13}" type="datetimeFigureOut">
              <a:rPr lang="en-US" smtClean="0"/>
              <a:pPr/>
              <a:t>9/19/2010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B06351-CBBD-455A-8417-2E90918115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85248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white">
          <a:xfrm>
            <a:off x="381000" y="12954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77" name="Rectangle 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6CB82D22-A0EE-4340-BCC2-3051021EEA13}" type="datetimeFigureOut">
              <a:rPr lang="en-US" smtClean="0"/>
              <a:pPr/>
              <a:t>9/19/2010</a:t>
            </a:fld>
            <a:endParaRPr lang="en-US"/>
          </a:p>
        </p:txBody>
      </p:sp>
      <p:sp>
        <p:nvSpPr>
          <p:cNvPr id="2078" name="Rectangle 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079" name="Rectangle 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8B06351-CBBD-455A-8417-2E90918115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SharePoint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Services</a:t>
            </a:r>
          </a:p>
          <a:p>
            <a:r>
              <a:rPr lang="en-US" dirty="0" smtClean="0"/>
              <a:t>Search</a:t>
            </a:r>
          </a:p>
          <a:p>
            <a:r>
              <a:rPr lang="en-US" dirty="0" smtClean="0"/>
              <a:t>Web Content Management</a:t>
            </a:r>
          </a:p>
          <a:p>
            <a:r>
              <a:rPr lang="en-US" dirty="0" smtClean="0"/>
              <a:t>Excel services</a:t>
            </a:r>
          </a:p>
          <a:p>
            <a:r>
              <a:rPr lang="en-US" dirty="0" smtClean="0"/>
              <a:t>Business Data Catalog</a:t>
            </a:r>
          </a:p>
          <a:p>
            <a:r>
              <a:rPr lang="en-US" dirty="0" smtClean="0"/>
              <a:t>Audiences/Profiles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Portal Technology</a:t>
            </a:r>
          </a:p>
          <a:p>
            <a:r>
              <a:rPr lang="en-US" dirty="0" smtClean="0"/>
              <a:t>Why use?</a:t>
            </a:r>
          </a:p>
          <a:p>
            <a:pPr lvl="1"/>
            <a:r>
              <a:rPr lang="en-US" dirty="0" smtClean="0"/>
              <a:t>Recent adoption of Web technologies</a:t>
            </a:r>
          </a:p>
          <a:p>
            <a:pPr lvl="1"/>
            <a:r>
              <a:rPr lang="en-US" dirty="0" smtClean="0"/>
              <a:t>Consolidates Information</a:t>
            </a:r>
          </a:p>
          <a:p>
            <a:pPr lvl="1"/>
            <a:r>
              <a:rPr lang="en-US" dirty="0" smtClean="0"/>
              <a:t>Regulatory initiatives</a:t>
            </a:r>
          </a:p>
          <a:p>
            <a:pPr lvl="1"/>
            <a:r>
              <a:rPr lang="en-US" dirty="0" err="1" smtClean="0"/>
              <a:t>Fileshare</a:t>
            </a:r>
            <a:r>
              <a:rPr lang="en-US" dirty="0" smtClean="0"/>
              <a:t> approach not working</a:t>
            </a:r>
          </a:p>
          <a:p>
            <a:pPr lvl="1"/>
            <a:r>
              <a:rPr lang="en-US" dirty="0" smtClean="0"/>
              <a:t>Scalable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use?</a:t>
            </a:r>
          </a:p>
          <a:p>
            <a:pPr lvl="1"/>
            <a:r>
              <a:rPr lang="en-US" dirty="0" smtClean="0"/>
              <a:t>Custom Solutions</a:t>
            </a:r>
          </a:p>
          <a:p>
            <a:pPr lvl="1"/>
            <a:r>
              <a:rPr lang="en-US" dirty="0" smtClean="0"/>
              <a:t>Integrates with many systems</a:t>
            </a:r>
          </a:p>
          <a:p>
            <a:pPr lvl="1"/>
            <a:r>
              <a:rPr lang="en-US" dirty="0" smtClean="0"/>
              <a:t>Microsoft Office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SharePoint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</a:t>
            </a:r>
          </a:p>
          <a:p>
            <a:pPr lvl="1"/>
            <a:r>
              <a:rPr lang="en-US" dirty="0" smtClean="0"/>
              <a:t>Extensible and Scalable</a:t>
            </a:r>
          </a:p>
          <a:p>
            <a:r>
              <a:rPr lang="en-US" dirty="0" smtClean="0"/>
              <a:t>Major Offerings</a:t>
            </a:r>
          </a:p>
          <a:p>
            <a:pPr lvl="1"/>
            <a:r>
              <a:rPr lang="en-US" dirty="0" smtClean="0"/>
              <a:t>Windows SharePoint Services 3.0</a:t>
            </a:r>
          </a:p>
          <a:p>
            <a:pPr lvl="1"/>
            <a:r>
              <a:rPr lang="en-US" dirty="0" smtClean="0"/>
              <a:t>Microsoft Office SharePoint Server 2007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Rossco</a:t>
            </a:r>
            <a:r>
              <a:rPr lang="en-US" dirty="0" smtClean="0"/>
              <a:t> Tech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Pause Video and Read P. 6-10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Primary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Content Management</a:t>
            </a:r>
          </a:p>
          <a:p>
            <a:r>
              <a:rPr lang="en-US" dirty="0" smtClean="0"/>
              <a:t>Monitor Key Business Activities</a:t>
            </a:r>
          </a:p>
          <a:p>
            <a:r>
              <a:rPr lang="en-US" dirty="0" smtClean="0"/>
              <a:t>Simplify Collaboration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Lists</a:t>
            </a:r>
          </a:p>
          <a:p>
            <a:r>
              <a:rPr lang="en-US" dirty="0" smtClean="0"/>
              <a:t>Libraries</a:t>
            </a:r>
          </a:p>
          <a:p>
            <a:r>
              <a:rPr lang="en-US" dirty="0" smtClean="0"/>
              <a:t>Web Parts</a:t>
            </a:r>
          </a:p>
          <a:p>
            <a:r>
              <a:rPr lang="en-US" dirty="0" smtClean="0"/>
              <a:t>Workflow</a:t>
            </a:r>
          </a:p>
          <a:p>
            <a:r>
              <a:rPr lang="en-US" dirty="0" smtClean="0"/>
              <a:t>Content Types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Sites, Workspaces, and Site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Sites</a:t>
            </a:r>
          </a:p>
          <a:p>
            <a:pPr lvl="1"/>
            <a:r>
              <a:rPr lang="en-US" dirty="0" smtClean="0"/>
              <a:t>Share information in the form of list items and documents within a team or organization</a:t>
            </a:r>
          </a:p>
          <a:p>
            <a:r>
              <a:rPr lang="en-US" dirty="0" smtClean="0"/>
              <a:t>Workspaces</a:t>
            </a:r>
          </a:p>
          <a:p>
            <a:pPr lvl="1"/>
            <a:r>
              <a:rPr lang="en-US" dirty="0" smtClean="0"/>
              <a:t>More specific to an important document with which a team collaborates</a:t>
            </a:r>
          </a:p>
          <a:p>
            <a:pPr lvl="1"/>
            <a:r>
              <a:rPr lang="en-US" dirty="0" smtClean="0"/>
              <a:t>Significant event</a:t>
            </a:r>
          </a:p>
          <a:p>
            <a:pPr lvl="2"/>
            <a:r>
              <a:rPr lang="en-US" dirty="0" smtClean="0"/>
              <a:t>Meeting</a:t>
            </a:r>
          </a:p>
          <a:p>
            <a:pPr lvl="2"/>
            <a:r>
              <a:rPr lang="en-US" dirty="0" smtClean="0"/>
              <a:t>Gala</a:t>
            </a:r>
          </a:p>
          <a:p>
            <a:r>
              <a:rPr lang="en-US" dirty="0" smtClean="0"/>
              <a:t>Site Collections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Sites, Workspaces, and Site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5257800"/>
          </a:xfrm>
        </p:spPr>
        <p:txBody>
          <a:bodyPr/>
          <a:lstStyle/>
          <a:p>
            <a:r>
              <a:rPr lang="en-US" dirty="0" smtClean="0"/>
              <a:t>Site Collections</a:t>
            </a:r>
          </a:p>
          <a:p>
            <a:pPr lvl="1"/>
            <a:r>
              <a:rPr lang="en-US" dirty="0" smtClean="0"/>
              <a:t>Top Level Sites and all its </a:t>
            </a:r>
            <a:r>
              <a:rPr lang="en-US" dirty="0" err="1"/>
              <a:t>S</a:t>
            </a:r>
            <a:r>
              <a:rPr lang="en-US" dirty="0" err="1" smtClean="0"/>
              <a:t>ubsites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066800" y="2362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er monitor design template">
  <a:themeElements>
    <a:clrScheme name="">
      <a:dk1>
        <a:srgbClr val="080808"/>
      </a:dk1>
      <a:lt1>
        <a:srgbClr val="74C8E6"/>
      </a:lt1>
      <a:dk2>
        <a:srgbClr val="FFFFFF"/>
      </a:dk2>
      <a:lt2>
        <a:srgbClr val="080808"/>
      </a:lt2>
      <a:accent1>
        <a:srgbClr val="68A2B6"/>
      </a:accent1>
      <a:accent2>
        <a:srgbClr val="4192BF"/>
      </a:accent2>
      <a:accent3>
        <a:srgbClr val="BCE0F0"/>
      </a:accent3>
      <a:accent4>
        <a:srgbClr val="060606"/>
      </a:accent4>
      <a:accent5>
        <a:srgbClr val="B9CED7"/>
      </a:accent5>
      <a:accent6>
        <a:srgbClr val="3A84AD"/>
      </a:accent6>
      <a:hlink>
        <a:srgbClr val="3963AF"/>
      </a:hlink>
      <a:folHlink>
        <a:srgbClr val="000066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80808"/>
        </a:dk1>
        <a:lt1>
          <a:srgbClr val="74C8E6"/>
        </a:lt1>
        <a:dk2>
          <a:srgbClr val="000000"/>
        </a:dk2>
        <a:lt2>
          <a:srgbClr val="080808"/>
        </a:lt2>
        <a:accent1>
          <a:srgbClr val="68A2B6"/>
        </a:accent1>
        <a:accent2>
          <a:srgbClr val="4192BF"/>
        </a:accent2>
        <a:accent3>
          <a:srgbClr val="BCE0F0"/>
        </a:accent3>
        <a:accent4>
          <a:srgbClr val="060606"/>
        </a:accent4>
        <a:accent5>
          <a:srgbClr val="B9CED7"/>
        </a:accent5>
        <a:accent6>
          <a:srgbClr val="3A84AD"/>
        </a:accent6>
        <a:hlink>
          <a:srgbClr val="3963AF"/>
        </a:hlink>
        <a:folHlink>
          <a:srgbClr val="00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Computer monitor design template</Template>
  <TotalTime>1241</TotalTime>
  <Words>310</Words>
  <Application>Microsoft Office PowerPoint</Application>
  <PresentationFormat>On-screen Show (4:3)</PresentationFormat>
  <Paragraphs>67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Computer monitor design template</vt:lpstr>
      <vt:lpstr>SharePoint Introduction</vt:lpstr>
      <vt:lpstr>Portal Technologies</vt:lpstr>
      <vt:lpstr>Why</vt:lpstr>
      <vt:lpstr>What is SharePoint</vt:lpstr>
      <vt:lpstr>Rossco Tech </vt:lpstr>
      <vt:lpstr>SharePoint Primary Features</vt:lpstr>
      <vt:lpstr>SharePoint Components</vt:lpstr>
      <vt:lpstr>Sites, Workspaces, and Site Collections</vt:lpstr>
      <vt:lpstr>Sites, Workspaces, and Site Collections</vt:lpstr>
      <vt:lpstr>Enterprise Features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Introduction</dc:title>
  <dc:creator>dwolf</dc:creator>
  <cp:lastModifiedBy>dwolf</cp:lastModifiedBy>
  <cp:revision>55</cp:revision>
  <dcterms:created xsi:type="dcterms:W3CDTF">2010-01-03T18:36:04Z</dcterms:created>
  <dcterms:modified xsi:type="dcterms:W3CDTF">2010-09-20T01:53:17Z</dcterms:modified>
</cp:coreProperties>
</file>