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10" d="100"/>
          <a:sy n="110" d="100"/>
        </p:scale>
        <p:origin x="11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7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5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5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62B5-69F1-4EDC-B76C-51E0FB8BD69C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8FDB-00BD-4E20-A858-81FF4C9D4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12962"/>
          </a:xfrm>
        </p:spPr>
        <p:txBody>
          <a:bodyPr/>
          <a:lstStyle/>
          <a:p>
            <a:r>
              <a:rPr lang="en-US" dirty="0" smtClean="0"/>
              <a:t>We had an equal role in the group project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Writing the code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Format of final code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PowerPoint presentation 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5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-163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public </a:t>
            </a:r>
            <a:r>
              <a:rPr lang="en-US" sz="1700" dirty="0"/>
              <a:t>static void main(String[] args) 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smtClean="0"/>
              <a:t>         </a:t>
            </a:r>
            <a:r>
              <a:rPr lang="en-US" sz="1700" dirty="0" smtClean="0"/>
              <a:t>{            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dirty="0" smtClean="0"/>
              <a:t>                        </a:t>
            </a:r>
            <a:r>
              <a:rPr lang="en-US" sz="1700" dirty="0" smtClean="0"/>
              <a:t>Dance </a:t>
            </a:r>
            <a:r>
              <a:rPr lang="en-US" sz="1700" dirty="0"/>
              <a:t>prom = new Dance</a:t>
            </a:r>
            <a:r>
              <a:rPr lang="en-US" sz="1700" dirty="0" smtClean="0"/>
              <a:t>();</a:t>
            </a:r>
          </a:p>
          <a:p>
            <a:pPr marL="0" indent="0">
              <a:buNone/>
            </a:pPr>
            <a:r>
              <a:rPr lang="en-US" sz="1700" dirty="0"/>
              <a:t>                              </a:t>
            </a:r>
            <a:r>
              <a:rPr lang="en-US" sz="1700" dirty="0" smtClean="0"/>
              <a:t>//(</a:t>
            </a:r>
            <a:r>
              <a:rPr lang="en-US" sz="1700" dirty="0" err="1"/>
              <a:t>gateSales,cost</a:t>
            </a:r>
            <a:r>
              <a:rPr lang="en-US" sz="1700" dirty="0"/>
              <a:t> raffle &amp; Decoration, Concession sales, miscellaneous costs)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                       // parameter to pass the needed numbers into the  method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	  </a:t>
            </a:r>
            <a:r>
              <a:rPr lang="en-US" sz="1700" dirty="0" smtClean="0"/>
              <a:t> 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("Overall " + </a:t>
            </a:r>
            <a:r>
              <a:rPr lang="en-US" sz="1700" dirty="0" err="1" smtClean="0"/>
              <a:t>prom.OverallProfitOrLoss</a:t>
            </a:r>
            <a:r>
              <a:rPr lang="en-US" sz="1700" dirty="0" smtClean="0"/>
              <a:t>(940.00,81.75,90.53, 1814.00)) ; </a:t>
            </a:r>
          </a:p>
          <a:p>
            <a:pPr marL="0" indent="0">
              <a:buNone/>
            </a:pPr>
            <a:r>
              <a:rPr lang="en-US" sz="1700" dirty="0" smtClean="0"/>
              <a:t>           }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class Dance</a:t>
            </a:r>
          </a:p>
          <a:p>
            <a:pPr marL="0" indent="0">
              <a:buNone/>
            </a:pPr>
            <a:r>
              <a:rPr lang="en-US" sz="1700" dirty="0" smtClean="0"/>
              <a:t>           </a:t>
            </a:r>
            <a:r>
              <a:rPr lang="en-US" sz="1700" dirty="0" smtClean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                       </a:t>
            </a:r>
            <a:r>
              <a:rPr lang="en-US" sz="1700" dirty="0" smtClean="0"/>
              <a:t>private </a:t>
            </a:r>
            <a:r>
              <a:rPr lang="en-US" sz="1700" dirty="0" smtClean="0"/>
              <a:t>double gateSales;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                       //</a:t>
            </a:r>
            <a:r>
              <a:rPr lang="en-US" sz="1700" dirty="0"/>
              <a:t>determines the profit or loss of the dance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                     </a:t>
            </a:r>
            <a:r>
              <a:rPr lang="en-US" sz="1700" dirty="0" smtClean="0"/>
              <a:t>// </a:t>
            </a:r>
            <a:r>
              <a:rPr lang="en-US" sz="1700" dirty="0"/>
              <a:t>output if concessions is greater than 0 or a profit the program will add concessions, if it is less than zero </a:t>
            </a:r>
            <a:r>
              <a:rPr lang="en-US" sz="1700" dirty="0" smtClean="0"/>
              <a:t>the program 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                              //</a:t>
            </a:r>
            <a:r>
              <a:rPr lang="en-US" sz="1700" dirty="0"/>
              <a:t>Return((940 + 90.53) –(81.75 + 1814) = -</a:t>
            </a:r>
            <a:r>
              <a:rPr lang="en-US" sz="1700" dirty="0" smtClean="0"/>
              <a:t>865.22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                     public </a:t>
            </a:r>
            <a:r>
              <a:rPr lang="en-US" sz="1700" dirty="0" smtClean="0"/>
              <a:t>static double </a:t>
            </a:r>
            <a:r>
              <a:rPr lang="en-US" sz="1700" dirty="0"/>
              <a:t>OverallProfitOrLoss (</a:t>
            </a:r>
            <a:r>
              <a:rPr lang="en-US" sz="1700" dirty="0" smtClean="0"/>
              <a:t>double gateSales (940.00), double costRaffleDecoration (</a:t>
            </a:r>
            <a:r>
              <a:rPr lang="en-US" sz="1700" dirty="0" smtClean="0"/>
              <a:t>81.75) ,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                     </a:t>
            </a:r>
            <a:r>
              <a:rPr lang="en-US" sz="1700" dirty="0" smtClean="0"/>
              <a:t>double </a:t>
            </a:r>
            <a:r>
              <a:rPr lang="en-US" sz="1700" dirty="0" err="1" smtClean="0"/>
              <a:t>ConcessionProfitOrLoss</a:t>
            </a:r>
            <a:r>
              <a:rPr lang="en-US" sz="1700" dirty="0" smtClean="0"/>
              <a:t>  </a:t>
            </a:r>
            <a:r>
              <a:rPr lang="en-US" sz="1700" dirty="0" smtClean="0"/>
              <a:t>(90.53),double  miscCost (1814.00</a:t>
            </a:r>
            <a:r>
              <a:rPr lang="en-US" sz="1700" dirty="0" smtClean="0"/>
              <a:t>))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                       {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	                              </a:t>
            </a:r>
            <a:r>
              <a:rPr lang="en-US" sz="1700" dirty="0" smtClean="0"/>
              <a:t>return </a:t>
            </a:r>
            <a:r>
              <a:rPr lang="en-US" sz="1700" dirty="0" smtClean="0"/>
              <a:t>((gateSales + ConcessionProfitOrLoss</a:t>
            </a:r>
            <a:r>
              <a:rPr lang="en-US" sz="1700" dirty="0"/>
              <a:t>)- </a:t>
            </a:r>
            <a:r>
              <a:rPr lang="en-US" sz="1700" dirty="0" smtClean="0"/>
              <a:t>(costRaffleDecoration +  miscCost)); </a:t>
            </a:r>
          </a:p>
          <a:p>
            <a:pPr marL="0" indent="0">
              <a:buNone/>
            </a:pPr>
            <a:r>
              <a:rPr lang="en-US" sz="1700" dirty="0" smtClean="0"/>
              <a:t>	 </a:t>
            </a:r>
            <a:r>
              <a:rPr lang="en-US" sz="1700" dirty="0" smtClean="0"/>
              <a:t>          }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           </a:t>
            </a:r>
            <a:r>
              <a:rPr lang="en-US" sz="1700" dirty="0" smtClean="0"/>
              <a:t>}</a:t>
            </a:r>
            <a:endParaRPr lang="en-US" sz="1700" dirty="0" smtClean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220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71463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Issues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157288"/>
            <a:ext cx="5997575" cy="5700712"/>
          </a:xfrm>
        </p:spPr>
        <p:txBody>
          <a:bodyPr/>
          <a:lstStyle/>
          <a:p>
            <a:r>
              <a:rPr lang="en-US" dirty="0" smtClean="0"/>
              <a:t>One issue we thought we had to call the other methods to find the output of the total costs</a:t>
            </a:r>
          </a:p>
          <a:p>
            <a:r>
              <a:rPr lang="en-US" dirty="0" smtClean="0"/>
              <a:t>Another issue was having to figure out how to upload on github</a:t>
            </a:r>
          </a:p>
          <a:p>
            <a:r>
              <a:rPr lang="en-US" dirty="0" smtClean="0"/>
              <a:t>Another issue was sharing the work load with such little coding to be done, and the main work was figuring out what values were to pass in </a:t>
            </a:r>
          </a:p>
          <a:p>
            <a:r>
              <a:rPr lang="en-US" dirty="0" smtClean="0"/>
              <a:t>The simple error we made early on was using int’s not doubles so the program did not like decimals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71463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Improvements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57287"/>
            <a:ext cx="6019800" cy="5700713"/>
          </a:xfrm>
        </p:spPr>
        <p:txBody>
          <a:bodyPr/>
          <a:lstStyle/>
          <a:p>
            <a:r>
              <a:rPr lang="en-US" dirty="0" smtClean="0"/>
              <a:t>The program could have been written in a neater way </a:t>
            </a:r>
          </a:p>
          <a:p>
            <a:r>
              <a:rPr lang="en-US" dirty="0" smtClean="0"/>
              <a:t>The program could use getMethods to get the values</a:t>
            </a:r>
          </a:p>
          <a:p>
            <a:r>
              <a:rPr lang="en-US" dirty="0" smtClean="0"/>
              <a:t>The program could have used simpler names for the variables next time to not have a long variable to type all of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</dc:title>
  <dc:creator>Trent Giever</dc:creator>
  <cp:lastModifiedBy>Trent Giever</cp:lastModifiedBy>
  <cp:revision>11</cp:revision>
  <dcterms:created xsi:type="dcterms:W3CDTF">2017-02-13T16:11:42Z</dcterms:created>
  <dcterms:modified xsi:type="dcterms:W3CDTF">2017-02-21T15:51:13Z</dcterms:modified>
</cp:coreProperties>
</file>