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배달의민족 주아" panose="020B0600000101010101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0" autoAdjust="0"/>
    <p:restoredTop sz="96362" autoAdjust="0"/>
  </p:normalViewPr>
  <p:slideViewPr>
    <p:cSldViewPr>
      <p:cViewPr varScale="1">
        <p:scale>
          <a:sx n="46" d="100"/>
          <a:sy n="46" d="100"/>
        </p:scale>
        <p:origin x="2774" y="58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47DFDDF6-F5D5-4910-B709-F0AD043176A8}"/>
    <pc:docChg chg="modSld">
      <pc:chgData name="김효관" userId="5d412245-c878-4bfb-b3ad-7c3e81fe34ff" providerId="ADAL" clId="{47DFDDF6-F5D5-4910-B709-F0AD043176A8}" dt="2019-10-04T06:52:04.226" v="16" actId="20577"/>
      <pc:docMkLst>
        <pc:docMk/>
      </pc:docMkLst>
      <pc:sldChg chg="modSp">
        <pc:chgData name="김효관" userId="5d412245-c878-4bfb-b3ad-7c3e81fe34ff" providerId="ADAL" clId="{47DFDDF6-F5D5-4910-B709-F0AD043176A8}" dt="2019-10-04T06:52:04.226" v="16" actId="20577"/>
        <pc:sldMkLst>
          <pc:docMk/>
          <pc:sldMk cId="3705505213" sldId="612"/>
        </pc:sldMkLst>
        <pc:spChg chg="mod">
          <ac:chgData name="김효관" userId="5d412245-c878-4bfb-b3ad-7c3e81fe34ff" providerId="ADAL" clId="{47DFDDF6-F5D5-4910-B709-F0AD043176A8}" dt="2019-10-04T06:52:04.226" v="16" actId="20577"/>
          <ac:spMkLst>
            <pc:docMk/>
            <pc:sldMk cId="3705505213" sldId="612"/>
            <ac:spMk id="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7942" y="1825355"/>
            <a:ext cx="4808269" cy="714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65472" y="3655339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29420" y="5970376"/>
            <a:ext cx="4817534" cy="6831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28009" y="7098345"/>
            <a:ext cx="1534722" cy="1106847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936" y="42413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</a:t>
            </a:r>
            <a:r>
              <a:rPr lang="en-US" altLang="ko-KR" sz="32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!!!!!!!!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7942" y="704617"/>
            <a:ext cx="459117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CJ ....</a:t>
            </a:r>
            <a:endParaRPr lang="ko-KR" altLang="en-US" sz="2800" b="1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080" y="61136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49053" y="92140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2548006"/>
            <a:ext cx="328388" cy="328388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63324" y="2526234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배경 및 목적</a:t>
            </a:r>
            <a:endParaRPr lang="ko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3324" y="2867903"/>
            <a:ext cx="470000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4408608"/>
            <a:ext cx="328388" cy="32838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63324" y="4408607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특징</a:t>
            </a:r>
            <a:endParaRPr lang="ko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3324" y="4736996"/>
            <a:ext cx="548548" cy="803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1...</a:t>
            </a:r>
            <a:b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b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 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9792441"/>
            <a:ext cx="324678" cy="324678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5555565" y="9790128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522858" y="10150168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11303059"/>
            <a:ext cx="324678" cy="324678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55565" y="1130074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522858" y="11632603"/>
            <a:ext cx="470000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ko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ko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3324" y="6770106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</a:t>
            </a:r>
            <a:endParaRPr lang="ko-KR" altLang="en-US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07524" y="7164907"/>
            <a:ext cx="1975605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 체제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Windows 10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언어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3.7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도구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Notebook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3324" y="8475651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 기술 및 분석 흐름도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028" y="8864405"/>
            <a:ext cx="2316685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데이터 수집</a:t>
            </a:r>
            <a:endParaRPr lang="en-US" altLang="ko-KR" sz="14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라이브러리로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데이터 수집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6737822"/>
            <a:ext cx="402871" cy="4028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8434802"/>
            <a:ext cx="402871" cy="4028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2476604"/>
            <a:ext cx="323796" cy="3237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5705681"/>
            <a:ext cx="323796" cy="32379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34" y="7890277"/>
            <a:ext cx="1008390" cy="186553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72" y="7244243"/>
            <a:ext cx="1057801" cy="52890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57" y="7254076"/>
            <a:ext cx="514675" cy="514675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7" y="8971542"/>
            <a:ext cx="1246923" cy="294512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39" y="9225758"/>
            <a:ext cx="931024" cy="400389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3030880" y="8882915"/>
            <a:ext cx="1561030" cy="750068"/>
          </a:xfrm>
          <a:prstGeom prst="roundRect">
            <a:avLst>
              <a:gd name="adj" fmla="val 13955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522858" y="2815448"/>
            <a:ext cx="64472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522858" y="6009362"/>
            <a:ext cx="67999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....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965472" y="6909793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14996</TotalTime>
  <Words>83</Words>
  <Application>Microsoft Office PowerPoint</Application>
  <PresentationFormat>A3 용지(297x420mm)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lastModifiedBy>김효관</cp:lastModifiedBy>
  <cp:revision>307</cp:revision>
  <cp:lastPrinted>2018-12-03T06:27:31Z</cp:lastPrinted>
  <dcterms:created xsi:type="dcterms:W3CDTF">2013-08-16T03:43:36Z</dcterms:created>
  <dcterms:modified xsi:type="dcterms:W3CDTF">2019-10-04T06:52:08Z</dcterms:modified>
</cp:coreProperties>
</file>