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2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6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2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1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D92B-9D6A-4D54-BF11-DAC491B13595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4439-EBF3-4AF2-A921-72A006A1C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6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c/ashrae-energy-predi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330"/>
            <a:ext cx="12192000" cy="372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" y="2307660"/>
            <a:ext cx="8458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건물 소비 전력 예측 </a:t>
            </a:r>
            <a:r>
              <a:rPr lang="en-US" altLang="ko-KR" sz="25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by </a:t>
            </a:r>
            <a:r>
              <a:rPr lang="en-US" altLang="ko-KR" sz="25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Kaggle</a:t>
            </a:r>
            <a:endParaRPr lang="ko-KR" altLang="en-US" sz="2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1980" y="4507840"/>
            <a:ext cx="39700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5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박재현</a:t>
            </a:r>
            <a:r>
              <a:rPr lang="en-US" altLang="ko-KR" sz="45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45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조익준</a:t>
            </a:r>
            <a:endParaRPr lang="ko-KR" altLang="en-US" sz="4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7944" y="3190473"/>
            <a:ext cx="4709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$</a:t>
            </a:r>
            <a:r>
              <a:rPr lang="en-US" altLang="ko-KR" sz="25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25,000Prize Money</a:t>
            </a:r>
            <a:endParaRPr lang="ko-KR" altLang="en-US" sz="2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결론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" y="1872501"/>
            <a:ext cx="11459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Submit </a:t>
            </a:r>
            <a:r>
              <a:rPr lang="en-US" altLang="ko-KR" sz="3500" b="1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Preditions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770" y="2622113"/>
            <a:ext cx="11459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800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예상 </a:t>
            </a:r>
            <a:endParaRPr lang="en-US" altLang="ko-KR" sz="2800" b="1" dirty="0" smtClean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100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위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Ranked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7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222" y="297013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405" y="1831792"/>
            <a:ext cx="8458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개요</a:t>
            </a:r>
            <a:endParaRPr lang="en-US" altLang="ko-KR" sz="35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405" y="2592783"/>
            <a:ext cx="8458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목표</a:t>
            </a:r>
            <a:endParaRPr lang="en-US" altLang="ko-KR" sz="35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405" y="3353774"/>
            <a:ext cx="84582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구현</a:t>
            </a:r>
            <a:endParaRPr lang="en-US" altLang="ko-KR" sz="35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설명</a:t>
            </a:r>
            <a:endParaRPr lang="en-US" altLang="ko-KR" sz="24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전처리</a:t>
            </a:r>
            <a:endParaRPr lang="en-US" altLang="ko-KR" sz="24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예측 모델</a:t>
            </a:r>
            <a:endParaRPr lang="en-US" altLang="ko-KR" sz="24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Leaderboard </a:t>
            </a:r>
            <a:r>
              <a:rPr lang="ko-KR" altLang="en-US" sz="2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제출</a:t>
            </a:r>
            <a:endParaRPr lang="en-US" altLang="ko-KR" sz="24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405" y="5592092"/>
            <a:ext cx="8458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결론</a:t>
            </a:r>
            <a:endParaRPr lang="en-US" altLang="ko-KR" sz="35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4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" y="1872501"/>
            <a:ext cx="1145994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현재 진행중인 </a:t>
            </a:r>
            <a:r>
              <a:rPr lang="en-US" altLang="ko-KR" sz="3500" b="1" dirty="0" err="1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Kaggle</a:t>
            </a:r>
            <a:r>
              <a:rPr lang="en-US" altLang="ko-KR" sz="3500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Competition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참가</a:t>
            </a:r>
            <a:endParaRPr lang="en-US" altLang="ko-KR" sz="35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en-US" altLang="ko-KR" sz="2800" dirty="0">
                <a:hlinkClick r:id="rId4"/>
              </a:rPr>
              <a:t>https://www.kaggle.com/c/ashrae-energy-prediction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많은 기업들이 건물 전력을 줄이기 위해 상당한 투자가 이루어 지고 있음</a:t>
            </a:r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- ASHRAE</a:t>
            </a:r>
            <a:r>
              <a:rPr lang="en-US" altLang="ko-KR" sz="2000" b="1" dirty="0" smtClean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미국 냉난방 공조 협회</a:t>
            </a:r>
            <a:r>
              <a:rPr lang="en-US" altLang="ko-KR" sz="2000" b="1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Great Energy Predictor III</a:t>
            </a:r>
            <a:endParaRPr lang="en-US" altLang="ko-KR" sz="2800" b="1" dirty="0" smtClean="0">
              <a:solidFill>
                <a:schemeClr val="accent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How much energy will a building consume?</a:t>
            </a: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총 상금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$ 25,000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- 3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년 동안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1,000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건이 넘는 건물의 데이터 제공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02" y="4398065"/>
            <a:ext cx="2582603" cy="2243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00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" y="1872501"/>
            <a:ext cx="11459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평가 방법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90" y="3606800"/>
            <a:ext cx="5287150" cy="304714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249408" y="3986668"/>
            <a:ext cx="2376932" cy="2109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6028" y="2567840"/>
            <a:ext cx="11459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RMSLE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최소화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평가 데이터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건물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ID,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예측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Meter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11500" y="2832100"/>
            <a:ext cx="4137908" cy="11545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목표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" y="1872501"/>
            <a:ext cx="114599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Leader board </a:t>
            </a:r>
            <a:r>
              <a:rPr lang="en-US" altLang="ko-KR" sz="3500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Rank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ed(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메달 획득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- 1.09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이하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2)</a:t>
            </a:r>
            <a:r>
              <a:rPr lang="en-US" altLang="ko-KR" sz="3500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500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상금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을 받자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70" y="2551176"/>
            <a:ext cx="6135002" cy="41472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44568" y="3023764"/>
            <a:ext cx="6062472" cy="9721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구현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" y="1872501"/>
            <a:ext cx="11459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1) Data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Description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40954"/>
              </p:ext>
            </p:extLst>
          </p:nvPr>
        </p:nvGraphicFramePr>
        <p:xfrm>
          <a:off x="604154" y="2622113"/>
          <a:ext cx="10983693" cy="4064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635">
                  <a:extLst>
                    <a:ext uri="{9D8B030D-6E8A-4147-A177-3AD203B41FA5}">
                      <a16:colId xmlns:a16="http://schemas.microsoft.com/office/drawing/2014/main" val="2517907474"/>
                    </a:ext>
                  </a:extLst>
                </a:gridCol>
                <a:gridCol w="5915025">
                  <a:extLst>
                    <a:ext uri="{9D8B030D-6E8A-4147-A177-3AD203B41FA5}">
                      <a16:colId xmlns:a16="http://schemas.microsoft.com/office/drawing/2014/main" val="2348296134"/>
                    </a:ext>
                  </a:extLst>
                </a:gridCol>
                <a:gridCol w="2172033">
                  <a:extLst>
                    <a:ext uri="{9D8B030D-6E8A-4147-A177-3AD203B41FA5}">
                      <a16:colId xmlns:a16="http://schemas.microsoft.com/office/drawing/2014/main" val="1355833819"/>
                    </a:ext>
                  </a:extLst>
                </a:gridCol>
              </a:tblGrid>
              <a:tr h="374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컬럼 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건 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715355"/>
                  </a:ext>
                </a:extLst>
              </a:tr>
              <a:tr h="7195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building_metadata.csv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C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지역</a:t>
                      </a:r>
                      <a:r>
                        <a:rPr lang="en-US" altLang="ko-KR" sz="1600" u="none" strike="noStrike" dirty="0">
                          <a:solidFill>
                            <a:srgbClr val="C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en-US" altLang="ko-KR" sz="1600" u="none" strike="noStrike" dirty="0">
                          <a:solidFill>
                            <a:srgbClr val="FFC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rgbClr val="FFC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건물</a:t>
                      </a:r>
                      <a:r>
                        <a:rPr lang="en-US" altLang="ko-KR" sz="1600" u="none" strike="noStrike" dirty="0">
                          <a:solidFill>
                            <a:srgbClr val="FFC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건물 사용처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(Ex.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교육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사무실 등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…)</a:t>
                      </a:r>
                      <a:b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</a:b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건물 총 면적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건물 연식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건물의 층수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        </a:t>
                      </a:r>
                      <a:r>
                        <a:rPr lang="en-US" altLang="ko-KR" sz="1600" u="none" strike="noStrike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1,449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8133894"/>
                  </a:ext>
                </a:extLst>
              </a:tr>
              <a:tr h="7195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train.csv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FFC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건물</a:t>
                      </a:r>
                      <a:r>
                        <a:rPr lang="en-US" sz="1600" u="none" strike="noStrike" dirty="0">
                          <a:solidFill>
                            <a:srgbClr val="FFC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Meter(0: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전기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/1: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냉수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/2: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스팀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/3: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온수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b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</a:b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timestamp(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시간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 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Meter </a:t>
                      </a:r>
                      <a:r>
                        <a:rPr lang="ko-KR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수치</a:t>
                      </a:r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Target Variable)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 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20,216,100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1435376"/>
                  </a:ext>
                </a:extLst>
              </a:tr>
              <a:tr h="541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test.csv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accent6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Row </a:t>
                      </a:r>
                      <a:r>
                        <a:rPr lang="en-US" altLang="ko-KR" sz="1600" u="none" strike="noStrike" dirty="0">
                          <a:solidFill>
                            <a:schemeClr val="accent6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rgbClr val="FFC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건물</a:t>
                      </a:r>
                      <a:r>
                        <a:rPr lang="en-US" altLang="ko-KR" sz="1600" u="none" strike="noStrike" dirty="0">
                          <a:solidFill>
                            <a:srgbClr val="FFC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Meter(0: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전기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/1: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냉수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/2: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스팀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/3: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온수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b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</a:b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timestamp(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시간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 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41,697,600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4919271"/>
                  </a:ext>
                </a:extLst>
              </a:tr>
              <a:tr h="7195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weather_train.csv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C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지역</a:t>
                      </a:r>
                      <a:r>
                        <a:rPr lang="en-US" altLang="ko-KR" sz="1600" u="none" strike="noStrike" dirty="0">
                          <a:solidFill>
                            <a:srgbClr val="C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공기 섭씨 온도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구름의 양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습기 섭씨 온도 </a:t>
                      </a:r>
                      <a:b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</a:b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강수량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(1H),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해수면 압력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바람 방향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바람 속도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     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139,773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376336"/>
                  </a:ext>
                </a:extLst>
              </a:tr>
              <a:tr h="7195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weather_test.csv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C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지역</a:t>
                      </a:r>
                      <a:r>
                        <a:rPr lang="en-US" altLang="ko-KR" sz="1600" u="none" strike="noStrike" dirty="0">
                          <a:solidFill>
                            <a:srgbClr val="C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공기 섭씨 온도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구름의 양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습기 섭씨 온도 </a:t>
                      </a:r>
                      <a:b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</a:b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강수량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(1H),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해수면 압력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바람 방향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바람 속도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     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277,243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979210"/>
                  </a:ext>
                </a:extLst>
              </a:tr>
              <a:tr h="270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sample_submission.csv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Row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accent6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id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예상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Meter </a:t>
                      </a:r>
                      <a:r>
                        <a:rPr lang="ko-KR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수치</a:t>
                      </a:r>
                      <a:r>
                        <a:rPr lang="en-US" altLang="ko-KR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(Target Variable)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 </a:t>
                      </a:r>
                      <a:r>
                        <a:rPr lang="en-US" altLang="ko-KR" sz="1600" u="none" strike="noStrike" dirty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41,697,600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631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구현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" y="1872501"/>
            <a:ext cx="11459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Data</a:t>
            </a:r>
            <a:r>
              <a:rPr lang="ko-KR" altLang="en-US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Preprocessing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056" y="2622113"/>
            <a:ext cx="1145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Null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데이터가 너무 많다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2000" b="1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NaN</a:t>
            </a:r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처리 필요</a:t>
            </a:r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0" y="3371725"/>
            <a:ext cx="5481707" cy="250643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28" y="3371724"/>
            <a:ext cx="5264390" cy="250643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90861" y="6104556"/>
            <a:ext cx="6011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Building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8401" y="6104556"/>
            <a:ext cx="6011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Weather_train</a:t>
            </a:r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9362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구현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" y="1872501"/>
            <a:ext cx="11459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3) System Modeling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770" y="2622113"/>
            <a:ext cx="11459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Deep Learning</a:t>
            </a:r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다양한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activation/cost function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Learning rate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조절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Normalization, Dropout, weight Initialization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등 사용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4"/>
            <a:ext cx="12192000" cy="1378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" y="712656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구현</a:t>
            </a:r>
            <a:endParaRPr lang="ko-KR" altLang="en-US" sz="4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" y="1872501"/>
            <a:ext cx="11459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35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Submit Predictions</a:t>
            </a:r>
            <a:endParaRPr lang="en-US" altLang="ko-KR" sz="2800" b="1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770" y="2622113"/>
            <a:ext cx="11459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800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예상 </a:t>
            </a:r>
            <a:endParaRPr lang="en-US" altLang="ko-KR" sz="2800" b="1" dirty="0" smtClean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RMSLE =&gt; 1.XX </a:t>
            </a:r>
          </a:p>
        </p:txBody>
      </p:sp>
    </p:spTree>
    <p:extLst>
      <p:ext uri="{BB962C8B-B14F-4D97-AF65-F5344CB8AC3E}">
        <p14:creationId xmlns:p14="http://schemas.microsoft.com/office/powerpoint/2010/main" val="3157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359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49</cp:revision>
  <dcterms:created xsi:type="dcterms:W3CDTF">2019-11-11T04:50:12Z</dcterms:created>
  <dcterms:modified xsi:type="dcterms:W3CDTF">2019-11-11T06:54:36Z</dcterms:modified>
</cp:coreProperties>
</file>