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4B038-3C27-4288-BAB7-2935CADE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8E6DAE-86E2-4636-8CD4-7F4C6876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8739C-F371-49DD-991A-C2D353F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EE7A5-930D-46D5-ADB4-D50CADC8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63B4D-3739-48A5-AD10-DDD9182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19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F131-5E33-4531-BACF-F5039EA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6BD39-4BD0-42D4-9FC6-38A9A4F6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1D2B2-E2C4-420A-9474-270F1ACA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BAB5E-E8F4-4D3E-9C96-8C082569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F25DC-3E60-4E50-8373-A2B4C929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8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64E75D-2AC4-4EA7-AAFD-5060D093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F81C69-5EAE-4E21-8D9A-1B9782EE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E593F-4F8A-46B1-B2B3-1A70915F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CE6D0-37AF-4E39-AB4E-6EC62856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AC8B4-B712-45C4-B698-B1E60459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993D-071F-49BC-816D-964E439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2762E-BD8D-41F8-9745-0E4B06B7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43D2C-A89E-44E4-B406-513589B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589DB-6CC4-4F90-AC88-F273722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3B63F-24E1-48B7-BE39-0EC731BF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6D47B-ED0A-4452-A200-974F9AD2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67492-DBF6-4101-9CEA-6B538995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DB54F-7926-40BE-8ED2-38720F04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B1F3F-BB0B-4CEE-86DB-B1494C7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A800EE-DFD4-4F2A-92EB-C9E1F866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0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EDDCE-CBDC-4CA5-BC0C-1163C6E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EC84-C123-4CF8-BA0F-9E8324A1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E7DDD-85B2-4A9F-8E31-47371A72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CDAB41-6709-44E3-B1B5-11BC84A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3C5F1B-4D70-4E0E-9F44-9006C24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CB6-E9B2-4088-92C4-675D409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4BAE3-8691-4A84-B664-B37E3157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5FEE8-1ADE-4F72-8198-F581FCAF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170302-B42B-416C-B93C-004712BC7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1E274-4952-401D-B8C0-CAE02CF7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5D1A74-9F9F-49FE-805D-5D40B892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3961A6-946E-43C7-A4FA-65C046C0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311733-D013-4F3A-B520-599EBDB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957603-21FE-41BF-961A-647D5431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31538-724B-42BF-B7ED-4106BF7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E682F3-AB71-4760-A824-71E2203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CF57C6-7311-4FB2-A979-6438C746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4921D-EB7F-42B4-855E-59BE4D8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797258-8C4D-4A49-9429-FB44FBE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7A682A-87EF-4AE8-8C75-056B4F3A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9BF6A1-1B72-4256-B41D-856F62C3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52F87-A1D4-446F-A787-3354C193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4FADA-53FF-4755-95CB-89181B3C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35BFE-5062-4D62-A9FE-85129C73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468AF-96B8-4916-B1B2-FABE49A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9236CD-C375-4801-9406-1E74AD3A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E43B1-C1A6-4C5D-B836-BC83192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8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0006-DD3A-4814-B092-CFF46411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D2A69F-44C2-452C-BE47-C8235DF5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D2607F-1E10-4572-93DB-5F377BE3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919DE-848D-44F6-AA0C-A9CD486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37EED8-3214-4BB9-ADBD-3BA2C31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877159-A826-4B2C-9636-0205FA7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45990F-7D9D-483B-871F-67AB4DD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671E7-4675-4715-830D-6594C2B0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0557E-7DB5-470F-88B8-59D4D5EE4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12FA-3442-41A6-816F-4A42488F30BB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21A-F37F-4CA9-BFD3-B8CCA40A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ABDE1-2BAE-4A55-9435-8ED38C8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9D8AD4-956B-436A-A2E6-9CB3E0F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7" y="0"/>
            <a:ext cx="6580094" cy="22129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E18127-9690-4A28-81C1-BB6A66258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"/>
          <a:stretch/>
        </p:blipFill>
        <p:spPr>
          <a:xfrm>
            <a:off x="2762457" y="3002041"/>
            <a:ext cx="6667086" cy="29759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9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7A259E-76B7-466C-BD90-373EC22E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5" y="1205236"/>
            <a:ext cx="5572903" cy="42487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F81D69-26AC-4A52-979A-0C26920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09" y="3329607"/>
            <a:ext cx="1858618" cy="1713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64CAC8-D24D-466C-B9CA-6337BEF2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311" y="1671162"/>
            <a:ext cx="1774492" cy="189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35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2022-12-03T08:02:11Z</dcterms:created>
  <dcterms:modified xsi:type="dcterms:W3CDTF">2022-12-04T03:35:45Z</dcterms:modified>
</cp:coreProperties>
</file>