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9" r:id="rId3"/>
    <p:sldId id="276" r:id="rId4"/>
    <p:sldId id="311" r:id="rId5"/>
    <p:sldId id="270" r:id="rId6"/>
    <p:sldId id="302" r:id="rId7"/>
    <p:sldId id="301" r:id="rId8"/>
    <p:sldId id="272" r:id="rId9"/>
    <p:sldId id="303" r:id="rId10"/>
    <p:sldId id="260" r:id="rId11"/>
    <p:sldId id="312" r:id="rId12"/>
    <p:sldId id="313" r:id="rId13"/>
    <p:sldId id="314" r:id="rId14"/>
    <p:sldId id="315" r:id="rId15"/>
    <p:sldId id="316" r:id="rId16"/>
    <p:sldId id="320" r:id="rId17"/>
    <p:sldId id="317" r:id="rId18"/>
    <p:sldId id="318" r:id="rId19"/>
    <p:sldId id="31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 玩轉聲音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轉陣列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繪製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聲波圖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圖表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不同聲音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小提琴 人聲</a:t>
            </a:r>
          </a:p>
        </p:txBody>
      </p:sp>
    </p:spTree>
    <p:extLst>
      <p:ext uri="{BB962C8B-B14F-4D97-AF65-F5344CB8AC3E}">
        <p14:creationId xmlns:p14="http://schemas.microsoft.com/office/powerpoint/2010/main" val="5699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zh-TW" altLang="en-US" sz="1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音量</a:t>
            </a:r>
            <a:b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注意勿過大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95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淡出</a:t>
            </a:r>
          </a:p>
        </p:txBody>
      </p:sp>
    </p:spTree>
    <p:extLst>
      <p:ext uri="{BB962C8B-B14F-4D97-AF65-F5344CB8AC3E}">
        <p14:creationId xmlns:p14="http://schemas.microsoft.com/office/powerpoint/2010/main" val="15799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反轉</a:t>
            </a:r>
          </a:p>
        </p:txBody>
      </p:sp>
    </p:spTree>
    <p:extLst>
      <p:ext uri="{BB962C8B-B14F-4D97-AF65-F5344CB8AC3E}">
        <p14:creationId xmlns:p14="http://schemas.microsoft.com/office/powerpoint/2010/main" val="356531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準備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兩種聲音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9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兩種聲音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串接</a:t>
            </a:r>
          </a:p>
        </p:txBody>
      </p:sp>
    </p:spTree>
    <p:extLst>
      <p:ext uri="{BB962C8B-B14F-4D97-AF65-F5344CB8AC3E}">
        <p14:creationId xmlns:p14="http://schemas.microsoft.com/office/powerpoint/2010/main" val="33214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兩種聲音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交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叉淡化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11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兩種聲音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</a:t>
            </a:r>
          </a:p>
        </p:txBody>
      </p:sp>
    </p:spTree>
    <p:extLst>
      <p:ext uri="{BB962C8B-B14F-4D97-AF65-F5344CB8AC3E}">
        <p14:creationId xmlns:p14="http://schemas.microsoft.com/office/powerpoint/2010/main" val="18233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存檔</a:t>
            </a:r>
          </a:p>
        </p:txBody>
      </p:sp>
    </p:spTree>
    <p:extLst>
      <p:ext uri="{BB962C8B-B14F-4D97-AF65-F5344CB8AC3E}">
        <p14:creationId xmlns:p14="http://schemas.microsoft.com/office/powerpoint/2010/main" val="33746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因需播放聲音</a:t>
            </a:r>
            <a:br>
              <a:rPr lang="zh-TW" altLang="en-US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影片不配音樂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玩轉聲音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9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聲音訊號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多維陣列  圖表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聲音模組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開啟</a:t>
            </a:r>
            <a:r>
              <a:rPr lang="zh-TW" altLang="en-US" sz="11500" dirty="0">
                <a:latin typeface="微軟正黑體" panose="020B0604030504040204" pitchFamily="34" charset="-120"/>
              </a:rPr>
              <a:t> </a:t>
            </a:r>
            <a:r>
              <a:rPr lang="en-US" altLang="zh-TW" sz="11500" dirty="0">
                <a:latin typeface="微軟正黑體" panose="020B0604030504040204" pitchFamily="34" charset="-120"/>
              </a:rPr>
              <a:t>wav</a:t>
            </a:r>
            <a:r>
              <a:rPr lang="zh-TW" altLang="en-US" sz="11500" dirty="0">
                <a:latin typeface="微軟正黑體" panose="020B0604030504040204" pitchFamily="34" charset="-120"/>
              </a:rPr>
              <a:t>檔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r>
              <a:rPr lang="zh-TW" altLang="en-US" sz="11500" dirty="0">
                <a:latin typeface="微軟正黑體" panose="020B0604030504040204" pitchFamily="34" charset="-120"/>
              </a:rPr>
              <a:t> 範例</a:t>
            </a:r>
            <a:r>
              <a:rPr lang="en-US" altLang="zh-TW" sz="8000" dirty="0"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latin typeface="微軟正黑體" panose="020B0604030504040204" pitchFamily="34" charset="-120"/>
              </a:rPr>
              <a:t>鋼琴聲</a:t>
            </a:r>
            <a:r>
              <a:rPr lang="en-US" altLang="zh-TW" sz="8000" dirty="0">
                <a:latin typeface="微軟正黑體" panose="020B0604030504040204" pitchFamily="34" charset="-120"/>
              </a:rPr>
              <a:t>)</a:t>
            </a:r>
            <a:br>
              <a:rPr lang="en-US" altLang="zh-TW" sz="80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播放 </a:t>
            </a:r>
            <a:r>
              <a:rPr lang="zh-TW" altLang="en-US" sz="11500" dirty="0">
                <a:latin typeface="微軟正黑體" panose="020B0604030504040204" pitchFamily="34" charset="-120"/>
              </a:rPr>
              <a:t>聲音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圖表模組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9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874</TotalTime>
  <Words>111</Words>
  <Application>Microsoft Office PowerPoint</Application>
  <PresentationFormat>寬螢幕</PresentationFormat>
  <Paragraphs>21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因需播放聲音 影片不配音樂</vt:lpstr>
      <vt:lpstr>PowerPoint 簡報</vt:lpstr>
      <vt:lpstr>儲存檔案: 玩轉聲音</vt:lpstr>
      <vt:lpstr>便利貼切換 聲音訊號 多維陣列  圖表</vt:lpstr>
      <vt:lpstr>PowerPoint 簡報</vt:lpstr>
      <vt:lpstr>匯入聲音模組</vt:lpstr>
      <vt:lpstr>開啟 wav檔 匯入 範例(鋼琴聲) 播放 聲音</vt:lpstr>
      <vt:lpstr>匯入圖表模組 matplotlib</vt:lpstr>
      <vt:lpstr>聲音轉陣列 繪製聲波圖 顯示圖表</vt:lpstr>
      <vt:lpstr>匯入不同聲音 小提琴 人聲</vt:lpstr>
      <vt:lpstr>改變 音量 (注意勿過大)</vt:lpstr>
      <vt:lpstr>聲音 淡出</vt:lpstr>
      <vt:lpstr>聲音 反轉</vt:lpstr>
      <vt:lpstr>準備 兩種聲音</vt:lpstr>
      <vt:lpstr>兩種聲音 串接</vt:lpstr>
      <vt:lpstr>兩種聲音   交叉淡化</vt:lpstr>
      <vt:lpstr>兩種聲音  混合</vt:lpstr>
      <vt:lpstr>音訊 存檔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105</cp:revision>
  <dcterms:created xsi:type="dcterms:W3CDTF">2021-12-28T13:26:05Z</dcterms:created>
  <dcterms:modified xsi:type="dcterms:W3CDTF">2022-12-04T03:23:03Z</dcterms:modified>
</cp:coreProperties>
</file>