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69" r:id="rId3"/>
    <p:sldId id="276" r:id="rId4"/>
    <p:sldId id="311" r:id="rId5"/>
    <p:sldId id="270" r:id="rId6"/>
    <p:sldId id="302" r:id="rId7"/>
    <p:sldId id="301" r:id="rId8"/>
    <p:sldId id="272" r:id="rId9"/>
    <p:sldId id="260" r:id="rId10"/>
    <p:sldId id="303" r:id="rId11"/>
    <p:sldId id="290" r:id="rId12"/>
    <p:sldId id="267" r:id="rId13"/>
    <p:sldId id="286" r:id="rId14"/>
    <p:sldId id="304" r:id="rId15"/>
    <p:sldId id="305" r:id="rId16"/>
    <p:sldId id="287" r:id="rId17"/>
    <p:sldId id="306" r:id="rId18"/>
    <p:sldId id="307" r:id="rId19"/>
    <p:sldId id="310" r:id="rId20"/>
    <p:sldId id="308" r:id="rId21"/>
    <p:sldId id="309" r:id="rId22"/>
    <p:sldId id="26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38" d="100"/>
          <a:sy n="38" d="100"/>
        </p:scale>
        <p:origin x="152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A16A518-A0C3-4B00-9084-763C6916F68A}" type="datetimeFigureOut">
              <a:rPr lang="zh-TW" altLang="en-US" smtClean="0"/>
              <a:t>2022/12/2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65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2022/12/2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78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474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689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808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271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515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024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76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54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97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2022/12/2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84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2022/12/2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7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2022/12/2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58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2022/12/2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43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2022/12/2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10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2022/12/2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16A518-A0C3-4B00-9084-763C6916F68A}" type="datetimeFigureOut">
              <a:rPr lang="zh-TW" altLang="en-US" smtClean="0"/>
              <a:t>2022/12/2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739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87840"/>
            <a:ext cx="6815669" cy="1515533"/>
          </a:xfrm>
        </p:spPr>
        <p:txBody>
          <a:bodyPr/>
          <a:lstStyle/>
          <a:p>
            <a:r>
              <a:rPr lang="en-US" altLang="zh-TW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Let’s Code</a:t>
            </a:r>
            <a:endParaRPr lang="zh-TW" altLang="en-US" sz="9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350337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88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 聲音訊號</a:t>
            </a:r>
          </a:p>
        </p:txBody>
      </p:sp>
    </p:spTree>
    <p:extLst>
      <p:ext uri="{BB962C8B-B14F-4D97-AF65-F5344CB8AC3E}">
        <p14:creationId xmlns:p14="http://schemas.microsoft.com/office/powerpoint/2010/main" val="3811700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圖表模組</a:t>
            </a:r>
            <a:b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matplotlib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7895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繪製陣列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折線圖</a:t>
            </a:r>
            <a:b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</a:t>
            </a: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圖表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838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觀察資料變化</a:t>
            </a:r>
            <a:b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縮放</a:t>
            </a: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平移</a:t>
            </a:r>
          </a:p>
        </p:txBody>
      </p:sp>
    </p:spTree>
    <p:extLst>
      <p:ext uri="{BB962C8B-B14F-4D97-AF65-F5344CB8AC3E}">
        <p14:creationId xmlns:p14="http://schemas.microsoft.com/office/powerpoint/2010/main" val="234076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圖表</a:t>
            </a:r>
            <a:b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中文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字型</a:t>
            </a:r>
          </a:p>
        </p:txBody>
      </p:sp>
    </p:spTree>
    <p:extLst>
      <p:ext uri="{BB962C8B-B14F-4D97-AF65-F5344CB8AC3E}">
        <p14:creationId xmlns:p14="http://schemas.microsoft.com/office/powerpoint/2010/main" val="37623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圖表標題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7819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改為 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散點圖</a:t>
            </a:r>
          </a:p>
        </p:txBody>
      </p:sp>
    </p:spTree>
    <p:extLst>
      <p:ext uri="{BB962C8B-B14F-4D97-AF65-F5344CB8AC3E}">
        <p14:creationId xmlns:p14="http://schemas.microsoft.com/office/powerpoint/2010/main" val="114210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改變 音源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取樣率</a:t>
            </a:r>
            <a:b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設定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X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軸標籤</a:t>
            </a:r>
            <a:endParaRPr lang="zh-TW" altLang="en-US" sz="8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4834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音量淡入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改變響度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b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設定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Y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軸標籤</a:t>
            </a:r>
            <a:endParaRPr lang="zh-TW" altLang="en-US" sz="8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6254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陣列切片</a:t>
            </a:r>
            <a:b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取前</a:t>
            </a:r>
            <a: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0.01</a:t>
            </a:r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秒</a:t>
            </a:r>
            <a: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b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(441</a:t>
            </a:r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個取樣</a:t>
            </a:r>
            <a: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908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陣列與圖表</a:t>
            </a:r>
            <a:b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驗証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73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665" y="1020726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latin typeface="微軟正黑體" panose="020B0604030504040204" pitchFamily="34" charset="-120"/>
              </a:rPr>
              <a:t>因需播放聲音</a:t>
            </a:r>
            <a:br>
              <a:rPr lang="zh-TW" altLang="en-US" sz="11500" dirty="0">
                <a:latin typeface="微軟正黑體" panose="020B0604030504040204" pitchFamily="34" charset="-120"/>
              </a:rPr>
            </a:br>
            <a:r>
              <a:rPr lang="zh-TW" altLang="en-US" sz="11500" dirty="0">
                <a:latin typeface="微軟正黑體" panose="020B0604030504040204" pitchFamily="34" charset="-120"/>
              </a:rPr>
              <a:t>影片不配音樂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6589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改變不同</a:t>
            </a:r>
            <a:b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聲音頻率</a:t>
            </a:r>
            <a: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音調</a:t>
            </a:r>
            <a: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23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改變不同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音源</a:t>
            </a:r>
            <a:b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方波</a:t>
            </a: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與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白噪音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85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2891" y="2584999"/>
            <a:ext cx="6815669" cy="1931017"/>
          </a:xfrm>
        </p:spPr>
        <p:txBody>
          <a:bodyPr/>
          <a:lstStyle/>
          <a:p>
            <a:r>
              <a:rPr lang="zh-TW" altLang="en-US" sz="138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完成</a:t>
            </a:r>
          </a:p>
        </p:txBody>
      </p:sp>
    </p:spTree>
    <p:extLst>
      <p:ext uri="{BB962C8B-B14F-4D97-AF65-F5344CB8AC3E}">
        <p14:creationId xmlns:p14="http://schemas.microsoft.com/office/powerpoint/2010/main" val="272799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2463280"/>
            <a:ext cx="6815669" cy="195009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準備動作</a:t>
            </a:r>
          </a:p>
        </p:txBody>
      </p:sp>
    </p:spTree>
    <p:extLst>
      <p:ext uri="{BB962C8B-B14F-4D97-AF65-F5344CB8AC3E}">
        <p14:creationId xmlns:p14="http://schemas.microsoft.com/office/powerpoint/2010/main" val="1123101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665" y="1020726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latin typeface="微軟正黑體" panose="020B0604030504040204" pitchFamily="34" charset="-120"/>
              </a:rPr>
              <a:t>儲存檔案</a:t>
            </a:r>
            <a:r>
              <a:rPr lang="en-US" altLang="zh-TW" sz="11500" dirty="0">
                <a:latin typeface="微軟正黑體" panose="020B0604030504040204" pitchFamily="34" charset="-120"/>
              </a:rPr>
              <a:t>: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聲音訊號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1593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便利貼切換</a:t>
            </a:r>
            <a:b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聲音訊號</a:t>
            </a:r>
            <a:b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多維陣列  圖表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624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2463280"/>
            <a:ext cx="6815669" cy="195009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115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程式撰寫</a:t>
            </a:r>
          </a:p>
        </p:txBody>
      </p:sp>
    </p:spTree>
    <p:extLst>
      <p:ext uri="{BB962C8B-B14F-4D97-AF65-F5344CB8AC3E}">
        <p14:creationId xmlns:p14="http://schemas.microsoft.com/office/powerpoint/2010/main" val="3685115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聲音模組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448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音源</a:t>
            </a:r>
            <a:r>
              <a:rPr lang="en-US" altLang="zh-TW" sz="11500" dirty="0">
                <a:latin typeface="微軟正黑體" panose="020B0604030504040204" pitchFamily="34" charset="-120"/>
              </a:rPr>
              <a:t> </a:t>
            </a:r>
            <a:r>
              <a:rPr lang="zh-TW" altLang="en-US" sz="11500" dirty="0">
                <a:latin typeface="微軟正黑體" panose="020B0604030504040204" pitchFamily="34" charset="-120"/>
              </a:rPr>
              <a:t>正弦波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轉成</a:t>
            </a:r>
            <a:r>
              <a:rPr lang="zh-TW" altLang="en-US" sz="11500" dirty="0">
                <a:latin typeface="微軟正黑體" panose="020B0604030504040204" pitchFamily="34" charset="-120"/>
              </a:rPr>
              <a:t>聲音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播放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957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聲音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轉陣列</a:t>
            </a:r>
            <a:b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印出</a:t>
            </a: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陣列及形狀</a:t>
            </a:r>
            <a:b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一維陣列</a:t>
            </a:r>
            <a: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264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820</TotalTime>
  <Words>157</Words>
  <Application>Microsoft Office PowerPoint</Application>
  <PresentationFormat>寬螢幕</PresentationFormat>
  <Paragraphs>23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9" baseType="lpstr">
      <vt:lpstr>微軟正黑體</vt:lpstr>
      <vt:lpstr>微軟正黑體 Light</vt:lpstr>
      <vt:lpstr>新細明體</vt:lpstr>
      <vt:lpstr>Arial</vt:lpstr>
      <vt:lpstr>Berlin Sans FB</vt:lpstr>
      <vt:lpstr>Garamond</vt:lpstr>
      <vt:lpstr>有機</vt:lpstr>
      <vt:lpstr>Let’s Code</vt:lpstr>
      <vt:lpstr>因需播放聲音 影片不配音樂</vt:lpstr>
      <vt:lpstr>PowerPoint 簡報</vt:lpstr>
      <vt:lpstr>儲存檔案: 聲音訊號</vt:lpstr>
      <vt:lpstr>便利貼切換 聲音訊號 多維陣列  圖表</vt:lpstr>
      <vt:lpstr>PowerPoint 簡報</vt:lpstr>
      <vt:lpstr>匯入聲音模組</vt:lpstr>
      <vt:lpstr>音源 正弦波 轉成聲音 播放</vt:lpstr>
      <vt:lpstr>聲音轉陣列 印出 陣列及形狀 (一維陣列)</vt:lpstr>
      <vt:lpstr>匯入圖表模組 matplotlib</vt:lpstr>
      <vt:lpstr>繪製陣列折線圖 顯示圖表</vt:lpstr>
      <vt:lpstr>觀察資料變化 縮放  平移</vt:lpstr>
      <vt:lpstr>設定圖表 中文字型</vt:lpstr>
      <vt:lpstr>設定圖表標題</vt:lpstr>
      <vt:lpstr>改為 散點圖</vt:lpstr>
      <vt:lpstr>改變 音源取樣率 設定X軸標籤</vt:lpstr>
      <vt:lpstr>音量淡入(改變響度) 設定Y軸標籤</vt:lpstr>
      <vt:lpstr>陣列切片  (取前0.01秒) (441個取樣)</vt:lpstr>
      <vt:lpstr>陣列與圖表 驗証</vt:lpstr>
      <vt:lpstr>改變不同 聲音頻率(音調)</vt:lpstr>
      <vt:lpstr>改變不同音源 方波與白噪音</vt:lpstr>
      <vt:lpstr>完成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93</cp:revision>
  <dcterms:created xsi:type="dcterms:W3CDTF">2021-12-28T13:26:05Z</dcterms:created>
  <dcterms:modified xsi:type="dcterms:W3CDTF">2022-12-02T16:37:05Z</dcterms:modified>
</cp:coreProperties>
</file>