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58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正三角形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正三角形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滙入海龜模組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向前</a:t>
            </a:r>
            <a:r>
              <a:rPr lang="en-US" altLang="zh-TW" sz="11500" dirty="0">
                <a:latin typeface="微軟正黑體" panose="020B0604030504040204" pitchFamily="34" charset="-120"/>
              </a:rPr>
              <a:t>100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右轉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180-60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</a:rPr>
              <a:t>3</a:t>
            </a:r>
            <a:r>
              <a:rPr lang="zh-TW" altLang="en-US" sz="11500" dirty="0">
                <a:latin typeface="微軟正黑體" panose="020B0604030504040204" pitchFamily="34" charset="-120"/>
              </a:rPr>
              <a:t>次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範例結束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23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正三角形 滙入海龜模組</vt:lpstr>
      <vt:lpstr>向前100 右轉180-60</vt:lpstr>
      <vt:lpstr>重複3次</vt:lpstr>
      <vt:lpstr>範例結束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</cp:revision>
  <dcterms:created xsi:type="dcterms:W3CDTF">2021-12-28T13:26:05Z</dcterms:created>
  <dcterms:modified xsi:type="dcterms:W3CDTF">2022-02-07T00:35:06Z</dcterms:modified>
</cp:coreProperties>
</file>