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42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F4B038-3C27-4288-BAB7-2935CADEE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8E6DAE-86E2-4636-8CD4-7F4C6876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A8739C-F371-49DD-991A-C2D353F4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12FA-3442-41A6-816F-4A42488F30BB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6EE7A5-930D-46D5-ADB4-D50CADC8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C63B4D-3739-48A5-AD10-DDD91829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19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61F131-5E33-4531-BACF-F5039EA1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76BD39-4BD0-42D4-9FC6-38A9A4F64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F1D2B2-E2C4-420A-9474-270F1ACA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12FA-3442-41A6-816F-4A42488F30BB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9BAB5E-E8F4-4D3E-9C96-8C082569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8F25DC-3E60-4E50-8373-A2B4C929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48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764E75D-2AC4-4EA7-AAFD-5060D0936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F81C69-5EAE-4E21-8D9A-1B9782EED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8E593F-4F8A-46B1-B2B3-1A70915F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12FA-3442-41A6-816F-4A42488F30BB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6CE6D0-37AF-4E39-AB4E-6EC62856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1AC8B4-B712-45C4-B698-B1E60459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63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8993D-071F-49BC-816D-964E439C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22762E-BD8D-41F8-9745-0E4B06B74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43D2C-A89E-44E4-B406-513589B3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12FA-3442-41A6-816F-4A42488F30BB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5589DB-6CC4-4F90-AC88-F273722F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53B63F-24E1-48B7-BE39-0EC731BF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3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6D47B-ED0A-4452-A200-974F9AD2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367492-DBF6-4101-9CEA-6B538995C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0DB54F-7926-40BE-8ED2-38720F04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12FA-3442-41A6-816F-4A42488F30BB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EB1F3F-BB0B-4CEE-86DB-B1494C77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A800EE-DFD4-4F2A-92EB-C9E1F866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00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BEDDCE-CBDC-4CA5-BC0C-1163C6EB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8BEC84-C123-4CF8-BA0F-9E8324A19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FE7DDD-85B2-4A9F-8E31-47371A723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CDAB41-6709-44E3-B1B5-11BC84A6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12FA-3442-41A6-816F-4A42488F30BB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3C5F1B-4D70-4E0E-9F44-9006C245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68ACB6-E9B2-4088-92C4-675D4099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06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4BAE3-8691-4A84-B664-B37E3157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85FEE8-1ADE-4F72-8198-F581FCAF7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170302-B42B-416C-B93C-004712BC7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D1E274-4952-401D-B8C0-CAE02CF73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C5D1A74-9F9F-49FE-805D-5D40B8920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23961A6-946E-43C7-A4FA-65C046C0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12FA-3442-41A6-816F-4A42488F30BB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311733-D013-4F3A-B520-599EBDBE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E957603-21FE-41BF-961A-647D5431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28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31538-724B-42BF-B7ED-4106BF74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5E682F3-AB71-4760-A824-71E2203A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12FA-3442-41A6-816F-4A42488F30BB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4CF57C6-7311-4FB2-A979-6438C746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AA4921D-EB7F-42B4-855E-59BE4D8C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42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0797258-8C4D-4A49-9429-FB44FBE9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12FA-3442-41A6-816F-4A42488F30BB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37A682A-87EF-4AE8-8C75-056B4F3A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9BF6A1-1B72-4256-B41D-856F62C3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24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052F87-A1D4-446F-A787-3354C193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F4FADA-53FF-4755-95CB-89181B3CD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235BFE-5062-4D62-A9FE-85129C73C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B468AF-96B8-4916-B1B2-FABE49A1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12FA-3442-41A6-816F-4A42488F30BB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9236CD-C375-4801-9406-1E74AD3A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4E43B1-C1A6-4C5D-B836-BC831923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38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40006-DD3A-4814-B092-CFF46411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D2A69F-44C2-452C-BE47-C8235DF59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D2607F-1E10-4572-93DB-5F377BE35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D919DE-848D-44F6-AA0C-A9CD4865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12FA-3442-41A6-816F-4A42488F30BB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37EED8-3214-4BB9-ADBD-3BA2C311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877159-A826-4B2C-9636-0205FA77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8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145990F-7D9D-483B-871F-67AB4DDA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3671E7-4675-4715-830D-6594C2B02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40557E-7DB5-470F-88B8-59D4D5EE4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F12FA-3442-41A6-816F-4A42488F30BB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9FA21A-F37F-4CA9-BFD3-B8CCA40AB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7ABDE1-2BAE-4A55-9435-8ED38C8A8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93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69D8AD4-956B-436A-A2E6-9CB3E0F60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57" y="0"/>
            <a:ext cx="6580094" cy="221290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4E18127-9690-4A28-81C1-BB6A662580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8"/>
          <a:stretch/>
        </p:blipFill>
        <p:spPr>
          <a:xfrm>
            <a:off x="2762457" y="3002041"/>
            <a:ext cx="6667086" cy="297597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395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2022-12-03T08:02:11Z</dcterms:created>
  <dcterms:modified xsi:type="dcterms:W3CDTF">2022-12-03T09:15:13Z</dcterms:modified>
</cp:coreProperties>
</file>