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58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奇數角星形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奇數角星形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滙入海龜模組</a:t>
            </a: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先畫出</a:t>
            </a:r>
            <a:br>
              <a:rPr lang="zh-TW" altLang="en-US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基本的正方形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角星形公式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外角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 – 180/5)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(5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條線 重複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0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試試</a:t>
            </a:r>
            <a:r>
              <a:rPr lang="en-US" altLang="zh-TW" sz="11500" dirty="0">
                <a:latin typeface="微軟正黑體" panose="020B0604030504040204" pitchFamily="34" charset="-120"/>
              </a:rPr>
              <a:t>7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54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奇數角星形</vt:lpstr>
      <vt:lpstr>滙入海龜模組</vt:lpstr>
      <vt:lpstr>先畫出 基本的正方形</vt:lpstr>
      <vt:lpstr>5角星形公式 (外角 180 – 180/5) (5條線 重複5次)</vt:lpstr>
      <vt:lpstr> 試試7角星形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2021-12-28T13:26:05Z</dcterms:created>
  <dcterms:modified xsi:type="dcterms:W3CDTF">2021-12-29T16:21:13Z</dcterms:modified>
</cp:coreProperties>
</file>