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2" r:id="rId4"/>
    <p:sldId id="258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2021/12/28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In Py4t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畫出正方形</a:t>
            </a:r>
          </a:p>
        </p:txBody>
      </p:sp>
    </p:spTree>
    <p:extLst>
      <p:ext uri="{BB962C8B-B14F-4D97-AF65-F5344CB8AC3E}">
        <p14:creationId xmlns:p14="http://schemas.microsoft.com/office/powerpoint/2010/main" val="4704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正方形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滙入海龜模組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向前、右轉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7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latin typeface="微軟正黑體" panose="020B0604030504040204" pitchFamily="34" charset="-120"/>
              </a:rPr>
              <a:t>4</a:t>
            </a:r>
            <a:r>
              <a:rPr lang="zh-TW" altLang="en-US" sz="11500" dirty="0">
                <a:latin typeface="微軟正黑體" panose="020B0604030504040204" pitchFamily="34" charset="-120"/>
              </a:rPr>
              <a:t>次</a:t>
            </a:r>
            <a:br>
              <a:rPr lang="zh-TW" altLang="en-US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向前、右轉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26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The End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32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程式設計:   畫出正方形</vt:lpstr>
      <vt:lpstr>儲存檔案: 正方形</vt:lpstr>
      <vt:lpstr>滙入海龜模組 向前、右轉</vt:lpstr>
      <vt:lpstr>重複4次 向前、右轉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2021-12-28T13:26:05Z</dcterms:created>
  <dcterms:modified xsi:type="dcterms:W3CDTF">2021-12-28T14:27:44Z</dcterms:modified>
</cp:coreProperties>
</file>