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2" r:id="rId4"/>
    <p:sldId id="258" r:id="rId5"/>
    <p:sldId id="260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In Py4t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法國國旗</a:t>
            </a:r>
          </a:p>
        </p:txBody>
      </p:sp>
    </p:spTree>
    <p:extLst>
      <p:ext uri="{BB962C8B-B14F-4D97-AF65-F5344CB8AC3E}">
        <p14:creationId xmlns:p14="http://schemas.microsoft.com/office/powerpoint/2010/main" val="4704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法國國旗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滙入海龜模組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改變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視窗設定</a:t>
            </a: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的長方形</a:t>
            </a: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將長方形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填上紅色</a:t>
            </a:r>
          </a:p>
        </p:txBody>
      </p:sp>
    </p:spTree>
    <p:extLst>
      <p:ext uri="{BB962C8B-B14F-4D97-AF65-F5344CB8AC3E}">
        <p14:creationId xmlns:p14="http://schemas.microsoft.com/office/powerpoint/2010/main" val="12100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的方形，填上白色</a:t>
            </a:r>
          </a:p>
        </p:txBody>
      </p:sp>
    </p:spTree>
    <p:extLst>
      <p:ext uri="{BB962C8B-B14F-4D97-AF65-F5344CB8AC3E}">
        <p14:creationId xmlns:p14="http://schemas.microsoft.com/office/powerpoint/2010/main" val="14457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的方形，填上藍色</a:t>
            </a:r>
          </a:p>
        </p:txBody>
      </p:sp>
    </p:spTree>
    <p:extLst>
      <p:ext uri="{BB962C8B-B14F-4D97-AF65-F5344CB8AC3E}">
        <p14:creationId xmlns:p14="http://schemas.microsoft.com/office/powerpoint/2010/main" val="14181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The End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60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程式設計:   法國國旗</vt:lpstr>
      <vt:lpstr>儲存檔案: 法國國旗</vt:lpstr>
      <vt:lpstr>滙入海龜模組 改變視窗設定</vt:lpstr>
      <vt:lpstr>重複2次 畫出3:2的長方形</vt:lpstr>
      <vt:lpstr>將長方形 填上紅色</vt:lpstr>
      <vt:lpstr>接著畫出2:2的方形，填上白色</vt:lpstr>
      <vt:lpstr>最後畫出1:2的方形，填上藍色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2021-12-28T13:26:05Z</dcterms:created>
  <dcterms:modified xsi:type="dcterms:W3CDTF">2021-12-28T15:20:05Z</dcterms:modified>
</cp:coreProperties>
</file>