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111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CE08-C070-4075-9484-0855694DEDD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81CC-FB76-46F3-AE29-E898BF72BD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6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CE08-C070-4075-9484-0855694DEDD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81CC-FB76-46F3-AE29-E898BF72BD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83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CE08-C070-4075-9484-0855694DEDD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81CC-FB76-46F3-AE29-E898BF72BD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713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CE08-C070-4075-9484-0855694DEDD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81CC-FB76-46F3-AE29-E898BF72BD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0655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CE08-C070-4075-9484-0855694DEDD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81CC-FB76-46F3-AE29-E898BF72BD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39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CE08-C070-4075-9484-0855694DEDD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81CC-FB76-46F3-AE29-E898BF72BD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43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CE08-C070-4075-9484-0855694DEDD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81CC-FB76-46F3-AE29-E898BF72BD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375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CE08-C070-4075-9484-0855694DEDD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81CC-FB76-46F3-AE29-E898BF72BD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579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CE08-C070-4075-9484-0855694DEDD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81CC-FB76-46F3-AE29-E898BF72BD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49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CE08-C070-4075-9484-0855694DEDD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81CC-FB76-46F3-AE29-E898BF72BD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81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CE08-C070-4075-9484-0855694DEDD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81CC-FB76-46F3-AE29-E898BF72BD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64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CE08-C070-4075-9484-0855694DEDD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81CC-FB76-46F3-AE29-E898BF72BD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49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CE08-C070-4075-9484-0855694DEDD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81CC-FB76-46F3-AE29-E898BF72BD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45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CE08-C070-4075-9484-0855694DEDD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81CC-FB76-46F3-AE29-E898BF72BD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81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CE08-C070-4075-9484-0855694DEDD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81CC-FB76-46F3-AE29-E898BF72BD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07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CE08-C070-4075-9484-0855694DEDD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81CC-FB76-46F3-AE29-E898BF72BD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68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CE08-C070-4075-9484-0855694DEDD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81CC-FB76-46F3-AE29-E898BF72BD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34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A90CE08-C070-4075-9484-0855694DEDD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281CC-FB76-46F3-AE29-E898BF72BD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535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B108310D-546E-4982-BE6E-4A9E30DCC018}"/>
              </a:ext>
            </a:extLst>
          </p:cNvPr>
          <p:cNvSpPr txBox="1"/>
          <p:nvPr/>
        </p:nvSpPr>
        <p:spPr>
          <a:xfrm>
            <a:off x="3341493" y="198960"/>
            <a:ext cx="5509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Py4t</a:t>
            </a:r>
            <a:r>
              <a:rPr lang="zh-TW" altLang="en-US" sz="36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使用者介面</a:t>
            </a:r>
            <a:r>
              <a:rPr lang="en-US" altLang="zh-TW" sz="36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(UI)</a:t>
            </a:r>
            <a:r>
              <a:rPr lang="zh-TW" altLang="en-US" sz="36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調整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958218F-E450-4A2B-B61F-521C5B122E1D}"/>
              </a:ext>
            </a:extLst>
          </p:cNvPr>
          <p:cNvSpPr txBox="1"/>
          <p:nvPr/>
        </p:nvSpPr>
        <p:spPr>
          <a:xfrm>
            <a:off x="2351686" y="1080577"/>
            <a:ext cx="1646981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舊版</a:t>
            </a:r>
            <a:r>
              <a:rPr lang="en-US" altLang="zh-TW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(0.9)</a:t>
            </a:r>
            <a:endParaRPr lang="zh-TW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013546A-A4A8-4A55-A8A2-49538B88DA6A}"/>
              </a:ext>
            </a:extLst>
          </p:cNvPr>
          <p:cNvSpPr txBox="1"/>
          <p:nvPr/>
        </p:nvSpPr>
        <p:spPr>
          <a:xfrm>
            <a:off x="7182371" y="1123179"/>
            <a:ext cx="240174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新版</a:t>
            </a:r>
            <a:r>
              <a:rPr lang="en-US" altLang="zh-TW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</a:t>
            </a:r>
            <a:r>
              <a:rPr lang="zh-TW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預計</a:t>
            </a:r>
            <a:r>
              <a:rPr lang="en-US" altLang="zh-TW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0.12)</a:t>
            </a:r>
            <a:endParaRPr lang="zh-TW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5669C22-C99B-4B86-AF5D-B5BA8DD83ED2}"/>
              </a:ext>
            </a:extLst>
          </p:cNvPr>
          <p:cNvSpPr txBox="1"/>
          <p:nvPr/>
        </p:nvSpPr>
        <p:spPr>
          <a:xfrm>
            <a:off x="5076131" y="2922309"/>
            <a:ext cx="1401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便利貼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9F308C-DBB4-4F58-AAB5-06F8D2DF0360}"/>
              </a:ext>
            </a:extLst>
          </p:cNvPr>
          <p:cNvSpPr txBox="1"/>
          <p:nvPr/>
        </p:nvSpPr>
        <p:spPr>
          <a:xfrm>
            <a:off x="4898339" y="5088839"/>
            <a:ext cx="163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重點提示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4C2F3B1-B1DB-4C7F-AD51-B52334E62DA1}"/>
              </a:ext>
            </a:extLst>
          </p:cNvPr>
          <p:cNvSpPr txBox="1"/>
          <p:nvPr/>
        </p:nvSpPr>
        <p:spPr>
          <a:xfrm>
            <a:off x="4898339" y="4492489"/>
            <a:ext cx="1517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便利貼選單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36CA5F2-1D39-4EAF-B5B7-A0C8312ECE5F}"/>
              </a:ext>
            </a:extLst>
          </p:cNvPr>
          <p:cNvSpPr txBox="1"/>
          <p:nvPr/>
        </p:nvSpPr>
        <p:spPr>
          <a:xfrm>
            <a:off x="4904073" y="3526782"/>
            <a:ext cx="153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段落開啟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4560F8DD-F6F3-4D55-AACD-3EDFF55925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" t="7973" r="75385" b="18900"/>
          <a:stretch/>
        </p:blipFill>
        <p:spPr>
          <a:xfrm>
            <a:off x="7002470" y="1593750"/>
            <a:ext cx="2925599" cy="501506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07DFA737-2BA6-476C-880D-DD30359F58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73" r="74716" b="12027"/>
          <a:stretch/>
        </p:blipFill>
        <p:spPr>
          <a:xfrm>
            <a:off x="1745512" y="1564417"/>
            <a:ext cx="2859331" cy="5089085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21797E30-4C8E-406F-BE8E-0F955320AAA1}"/>
              </a:ext>
            </a:extLst>
          </p:cNvPr>
          <p:cNvSpPr txBox="1"/>
          <p:nvPr/>
        </p:nvSpPr>
        <p:spPr>
          <a:xfrm>
            <a:off x="4778042" y="1593750"/>
            <a:ext cx="1757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變數及符號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811F2A2-8F25-416F-B488-158CFF15287C}"/>
              </a:ext>
            </a:extLst>
          </p:cNvPr>
          <p:cNvSpPr txBox="1"/>
          <p:nvPr/>
        </p:nvSpPr>
        <p:spPr>
          <a:xfrm>
            <a:off x="5076131" y="2362524"/>
            <a:ext cx="1401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分隔線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0232410-520A-4C19-97A0-4356A09E90F6}"/>
              </a:ext>
            </a:extLst>
          </p:cNvPr>
          <p:cNvSpPr txBox="1"/>
          <p:nvPr/>
        </p:nvSpPr>
        <p:spPr>
          <a:xfrm>
            <a:off x="4876953" y="6118649"/>
            <a:ext cx="1631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段落關閉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0E30F8AC-7CB5-40D3-864F-2E73A3EB8D3D}"/>
              </a:ext>
            </a:extLst>
          </p:cNvPr>
          <p:cNvCxnSpPr>
            <a:cxnSpLocks/>
          </p:cNvCxnSpPr>
          <p:nvPr/>
        </p:nvCxnSpPr>
        <p:spPr>
          <a:xfrm>
            <a:off x="6415478" y="1840134"/>
            <a:ext cx="17104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42C4CC3-CD4C-4EC5-8088-0843CB78820C}"/>
              </a:ext>
            </a:extLst>
          </p:cNvPr>
          <p:cNvCxnSpPr>
            <a:cxnSpLocks/>
          </p:cNvCxnSpPr>
          <p:nvPr/>
        </p:nvCxnSpPr>
        <p:spPr>
          <a:xfrm>
            <a:off x="6208014" y="2606261"/>
            <a:ext cx="12014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357C5B84-016D-4BAA-B8A7-56ACDEA270CC}"/>
              </a:ext>
            </a:extLst>
          </p:cNvPr>
          <p:cNvCxnSpPr>
            <a:cxnSpLocks/>
          </p:cNvCxnSpPr>
          <p:nvPr/>
        </p:nvCxnSpPr>
        <p:spPr>
          <a:xfrm>
            <a:off x="6208014" y="3153141"/>
            <a:ext cx="1201454" cy="108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FE1BD89D-9CC6-4475-B802-969D26CA7F8A}"/>
              </a:ext>
            </a:extLst>
          </p:cNvPr>
          <p:cNvCxnSpPr>
            <a:cxnSpLocks/>
          </p:cNvCxnSpPr>
          <p:nvPr/>
        </p:nvCxnSpPr>
        <p:spPr>
          <a:xfrm>
            <a:off x="6313280" y="3757614"/>
            <a:ext cx="1096188" cy="79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1AA0DAA-E79C-447C-9803-220C0FCAB75F}"/>
              </a:ext>
            </a:extLst>
          </p:cNvPr>
          <p:cNvCxnSpPr>
            <a:cxnSpLocks/>
          </p:cNvCxnSpPr>
          <p:nvPr/>
        </p:nvCxnSpPr>
        <p:spPr>
          <a:xfrm flipV="1">
            <a:off x="6370063" y="4602940"/>
            <a:ext cx="982621" cy="68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229B9E94-09C9-4502-8695-29F58DE8DC5B}"/>
              </a:ext>
            </a:extLst>
          </p:cNvPr>
          <p:cNvCxnSpPr>
            <a:cxnSpLocks/>
          </p:cNvCxnSpPr>
          <p:nvPr/>
        </p:nvCxnSpPr>
        <p:spPr>
          <a:xfrm>
            <a:off x="6317430" y="5330709"/>
            <a:ext cx="1186306" cy="129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9CCA731-2593-4BEF-9E3C-04BFC4E4CC60}"/>
              </a:ext>
            </a:extLst>
          </p:cNvPr>
          <p:cNvSpPr txBox="1"/>
          <p:nvPr/>
        </p:nvSpPr>
        <p:spPr>
          <a:xfrm>
            <a:off x="4898340" y="5581922"/>
            <a:ext cx="1631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右鍵選單</a:t>
            </a: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E5AA491-ADCB-4CB3-87AA-6A53BF1822E8}"/>
              </a:ext>
            </a:extLst>
          </p:cNvPr>
          <p:cNvCxnSpPr>
            <a:cxnSpLocks/>
          </p:cNvCxnSpPr>
          <p:nvPr/>
        </p:nvCxnSpPr>
        <p:spPr>
          <a:xfrm flipV="1">
            <a:off x="6362489" y="5581922"/>
            <a:ext cx="2225330" cy="230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9082B347-F2D9-459F-B46C-4FE294046914}"/>
              </a:ext>
            </a:extLst>
          </p:cNvPr>
          <p:cNvCxnSpPr>
            <a:cxnSpLocks/>
          </p:cNvCxnSpPr>
          <p:nvPr/>
        </p:nvCxnSpPr>
        <p:spPr>
          <a:xfrm flipV="1">
            <a:off x="6370063" y="6327646"/>
            <a:ext cx="1105091" cy="24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55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573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76CBE7C-471E-4CED-8D18-008BC274AB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15" t="15919" r="45663" b="24626"/>
          <a:stretch/>
        </p:blipFill>
        <p:spPr>
          <a:xfrm>
            <a:off x="1258409" y="2080726"/>
            <a:ext cx="2840435" cy="449735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32418FD-B78A-4367-B3DB-B52F43DBC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510" y="2080726"/>
            <a:ext cx="2783875" cy="4432041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E8B9087B-866C-4D48-8428-1545D2227798}"/>
              </a:ext>
            </a:extLst>
          </p:cNvPr>
          <p:cNvSpPr/>
          <p:nvPr/>
        </p:nvSpPr>
        <p:spPr>
          <a:xfrm>
            <a:off x="2744371" y="1138743"/>
            <a:ext cx="860115" cy="3791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rial Black" panose="020B0A04020102020204" pitchFamily="34" charset="0"/>
              </a:rPr>
              <a:t>Ctrl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BEF40CE-3CC5-4E2C-AC75-4F2D5A82EC8D}"/>
              </a:ext>
            </a:extLst>
          </p:cNvPr>
          <p:cNvSpPr txBox="1"/>
          <p:nvPr/>
        </p:nvSpPr>
        <p:spPr>
          <a:xfrm>
            <a:off x="1456263" y="1097465"/>
            <a:ext cx="164698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先按住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B7FB2E6-F21B-4714-B044-BEEDFACA755A}"/>
              </a:ext>
            </a:extLst>
          </p:cNvPr>
          <p:cNvSpPr txBox="1"/>
          <p:nvPr/>
        </p:nvSpPr>
        <p:spPr>
          <a:xfrm>
            <a:off x="167131" y="268282"/>
            <a:ext cx="206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新增地形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59E3DD6-7D6C-44CC-AC89-B2D1A1A12774}"/>
              </a:ext>
            </a:extLst>
          </p:cNvPr>
          <p:cNvSpPr txBox="1"/>
          <p:nvPr/>
        </p:nvSpPr>
        <p:spPr>
          <a:xfrm>
            <a:off x="1627247" y="1658026"/>
            <a:ext cx="2077039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TW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</a:t>
            </a:r>
            <a:r>
              <a:rPr lang="zh-TW" altLang="en-US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需為英文輸入狀態</a:t>
            </a:r>
            <a:r>
              <a:rPr lang="en-US" altLang="zh-TW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endParaRPr lang="zh-TW" altLang="en-US" sz="1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BA3E398-CA5F-4038-A9CB-B7F087874C37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881297" y="1328298"/>
            <a:ext cx="574966" cy="30777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FBD13458-F4E5-4CEE-BF6A-23594AAFE6DD}"/>
              </a:ext>
            </a:extLst>
          </p:cNvPr>
          <p:cNvSpPr/>
          <p:nvPr/>
        </p:nvSpPr>
        <p:spPr>
          <a:xfrm>
            <a:off x="497322" y="1200162"/>
            <a:ext cx="314887" cy="31782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rial Black" panose="020B0A04020102020204" pitchFamily="34" charset="0"/>
              </a:rPr>
              <a:t>1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AF4B6CB-024A-4130-A9F0-FB0A4EC4BEC0}"/>
              </a:ext>
            </a:extLst>
          </p:cNvPr>
          <p:cNvCxnSpPr>
            <a:cxnSpLocks/>
          </p:cNvCxnSpPr>
          <p:nvPr/>
        </p:nvCxnSpPr>
        <p:spPr>
          <a:xfrm>
            <a:off x="848563" y="3642251"/>
            <a:ext cx="929257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BEEBDFC5-1391-4AEC-8640-1113CC539AAA}"/>
              </a:ext>
            </a:extLst>
          </p:cNvPr>
          <p:cNvSpPr/>
          <p:nvPr/>
        </p:nvSpPr>
        <p:spPr>
          <a:xfrm>
            <a:off x="484297" y="3474494"/>
            <a:ext cx="314887" cy="31782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rial Black" panose="020B0A04020102020204" pitchFamily="34" charset="0"/>
              </a:rPr>
              <a:t>2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E5B005A-8A14-43F2-9C30-3D364DE3F377}"/>
              </a:ext>
            </a:extLst>
          </p:cNvPr>
          <p:cNvSpPr txBox="1"/>
          <p:nvPr/>
        </p:nvSpPr>
        <p:spPr>
          <a:xfrm>
            <a:off x="25071" y="3810545"/>
            <a:ext cx="2345053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滑鼠右鍵</a:t>
            </a:r>
            <a:endParaRPr lang="en-US" altLang="zh-TW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地形起點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79672E6-9E21-4D48-A44D-0B63A7DB55FB}"/>
              </a:ext>
            </a:extLst>
          </p:cNvPr>
          <p:cNvCxnSpPr>
            <a:cxnSpLocks/>
          </p:cNvCxnSpPr>
          <p:nvPr/>
        </p:nvCxnSpPr>
        <p:spPr>
          <a:xfrm flipV="1">
            <a:off x="848563" y="4329403"/>
            <a:ext cx="2293131" cy="113186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77E2A1BD-30EE-487D-BDB2-13D5FE6C7CC1}"/>
              </a:ext>
            </a:extLst>
          </p:cNvPr>
          <p:cNvSpPr/>
          <p:nvPr/>
        </p:nvSpPr>
        <p:spPr>
          <a:xfrm>
            <a:off x="461507" y="5363225"/>
            <a:ext cx="314887" cy="31782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rial Black" panose="020B0A04020102020204" pitchFamily="34" charset="0"/>
              </a:rPr>
              <a:t>3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234D8B1-CB29-4803-9E3B-5C0ABF41C9B7}"/>
              </a:ext>
            </a:extLst>
          </p:cNvPr>
          <p:cNvSpPr txBox="1"/>
          <p:nvPr/>
        </p:nvSpPr>
        <p:spPr>
          <a:xfrm>
            <a:off x="44921" y="5708120"/>
            <a:ext cx="2345053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滑鼠右鍵</a:t>
            </a:r>
            <a:endParaRPr lang="en-US" altLang="zh-TW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地形終點</a:t>
            </a: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3CF8D976-BF00-43D7-873B-BD4B28E26415}"/>
              </a:ext>
            </a:extLst>
          </p:cNvPr>
          <p:cNvCxnSpPr/>
          <p:nvPr/>
        </p:nvCxnSpPr>
        <p:spPr>
          <a:xfrm>
            <a:off x="4835347" y="307238"/>
            <a:ext cx="0" cy="63788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26CFB91-83D6-413A-963A-CF0F133893E0}"/>
              </a:ext>
            </a:extLst>
          </p:cNvPr>
          <p:cNvSpPr txBox="1"/>
          <p:nvPr/>
        </p:nvSpPr>
        <p:spPr>
          <a:xfrm>
            <a:off x="7967918" y="261460"/>
            <a:ext cx="206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u="sng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移除地形</a:t>
            </a: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20F75B85-7322-4873-9C01-F6A1AE14A245}"/>
              </a:ext>
            </a:extLst>
          </p:cNvPr>
          <p:cNvSpPr/>
          <p:nvPr/>
        </p:nvSpPr>
        <p:spPr>
          <a:xfrm>
            <a:off x="7183333" y="1039847"/>
            <a:ext cx="860115" cy="3791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rial Black" panose="020B0A04020102020204" pitchFamily="34" charset="0"/>
              </a:rPr>
              <a:t>Alt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258F947-2D45-47BE-B7AE-681F592E20CA}"/>
              </a:ext>
            </a:extLst>
          </p:cNvPr>
          <p:cNvSpPr txBox="1"/>
          <p:nvPr/>
        </p:nvSpPr>
        <p:spPr>
          <a:xfrm>
            <a:off x="5895225" y="998569"/>
            <a:ext cx="164698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先按住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88DBC01-F946-4997-AE5E-79DFE6CACF61}"/>
              </a:ext>
            </a:extLst>
          </p:cNvPr>
          <p:cNvSpPr txBox="1"/>
          <p:nvPr/>
        </p:nvSpPr>
        <p:spPr>
          <a:xfrm>
            <a:off x="6066209" y="1559130"/>
            <a:ext cx="2077039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</a:t>
            </a:r>
            <a:r>
              <a:rPr lang="zh-TW" altLang="en-US" sz="1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需為英文輸入狀態</a:t>
            </a:r>
            <a:r>
              <a:rPr lang="en-US" altLang="zh-TW" sz="1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endParaRPr lang="zh-TW" altLang="en-US" sz="16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EA8FDD0-A359-4EAB-A3FA-8934D920FF32}"/>
              </a:ext>
            </a:extLst>
          </p:cNvPr>
          <p:cNvCxnSpPr>
            <a:cxnSpLocks/>
          </p:cNvCxnSpPr>
          <p:nvPr/>
        </p:nvCxnSpPr>
        <p:spPr>
          <a:xfrm flipH="1">
            <a:off x="8230263" y="1244790"/>
            <a:ext cx="1217366" cy="908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橢圓 32">
            <a:extLst>
              <a:ext uri="{FF2B5EF4-FFF2-40B4-BE49-F238E27FC236}">
                <a16:creationId xmlns:a16="http://schemas.microsoft.com/office/drawing/2014/main" id="{071DE1B9-F30A-43DB-92CF-E191A16EA274}"/>
              </a:ext>
            </a:extLst>
          </p:cNvPr>
          <p:cNvSpPr/>
          <p:nvPr/>
        </p:nvSpPr>
        <p:spPr>
          <a:xfrm>
            <a:off x="9493287" y="1094964"/>
            <a:ext cx="314887" cy="317825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rial Black" panose="020B0A04020102020204" pitchFamily="34" charset="0"/>
              </a:rPr>
              <a:t>1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C6D1EF45-CD3E-4496-88CB-6471C3565919}"/>
              </a:ext>
            </a:extLst>
          </p:cNvPr>
          <p:cNvCxnSpPr>
            <a:cxnSpLocks/>
          </p:cNvCxnSpPr>
          <p:nvPr/>
        </p:nvCxnSpPr>
        <p:spPr>
          <a:xfrm flipH="1">
            <a:off x="6992070" y="3528208"/>
            <a:ext cx="2455559" cy="4220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A4FFF677-7AF3-413A-95B5-BF534E058825}"/>
              </a:ext>
            </a:extLst>
          </p:cNvPr>
          <p:cNvSpPr/>
          <p:nvPr/>
        </p:nvSpPr>
        <p:spPr>
          <a:xfrm>
            <a:off x="9553414" y="3345983"/>
            <a:ext cx="314887" cy="317825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Arial Black" panose="020B0A04020102020204" pitchFamily="34" charset="0"/>
              </a:rPr>
              <a:t>2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B40531E-5DC9-4FE4-A7C4-6B8CB3B4CEC6}"/>
              </a:ext>
            </a:extLst>
          </p:cNvPr>
          <p:cNvSpPr txBox="1"/>
          <p:nvPr/>
        </p:nvSpPr>
        <p:spPr>
          <a:xfrm>
            <a:off x="8538330" y="3835482"/>
            <a:ext cx="2345053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滑鼠右鍵</a:t>
            </a:r>
            <a:endParaRPr lang="en-US" altLang="zh-TW" sz="24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4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移除地形</a:t>
            </a:r>
          </a:p>
        </p:txBody>
      </p:sp>
    </p:spTree>
    <p:extLst>
      <p:ext uri="{BB962C8B-B14F-4D97-AF65-F5344CB8AC3E}">
        <p14:creationId xmlns:p14="http://schemas.microsoft.com/office/powerpoint/2010/main" val="2338560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</TotalTime>
  <Words>80</Words>
  <Application>Microsoft Office PowerPoint</Application>
  <PresentationFormat>寬螢幕</PresentationFormat>
  <Paragraphs>30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微軟正黑體 Light</vt:lpstr>
      <vt:lpstr>新細明體</vt:lpstr>
      <vt:lpstr>Arial</vt:lpstr>
      <vt:lpstr>Arial Black</vt:lpstr>
      <vt:lpstr>Century Gothic</vt:lpstr>
      <vt:lpstr>Wingdings 3</vt:lpstr>
      <vt:lpstr>離子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12</cp:revision>
  <dcterms:created xsi:type="dcterms:W3CDTF">2021-12-07T14:01:19Z</dcterms:created>
  <dcterms:modified xsi:type="dcterms:W3CDTF">2022-01-09T14:23:45Z</dcterms:modified>
</cp:coreProperties>
</file>