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F0E90AC-2058-4F9B-A445-8FF636709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3" t="13028" r="73827" b="32245"/>
          <a:stretch/>
        </p:blipFill>
        <p:spPr>
          <a:xfrm>
            <a:off x="1558212" y="1548883"/>
            <a:ext cx="1352939" cy="20306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03F32D9-E24B-4D84-B773-199F0F58A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4" t="16189" r="44363" b="16464"/>
          <a:stretch/>
        </p:blipFill>
        <p:spPr>
          <a:xfrm>
            <a:off x="3004632" y="1560688"/>
            <a:ext cx="2140914" cy="20340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C0CA4C-0DD9-427D-B6C5-93CE62B2C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48" t="26122" r="29975" b="10069"/>
          <a:stretch/>
        </p:blipFill>
        <p:spPr>
          <a:xfrm>
            <a:off x="5223476" y="1560688"/>
            <a:ext cx="2140914" cy="20340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1C8934-D186-4405-8E28-FBC9F2DAC6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17" t="26122" r="47500" b="5554"/>
          <a:stretch/>
        </p:blipFill>
        <p:spPr>
          <a:xfrm>
            <a:off x="7442320" y="1560687"/>
            <a:ext cx="2058336" cy="20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2021-12-28T13:26:05Z</dcterms:created>
  <dcterms:modified xsi:type="dcterms:W3CDTF">2022-01-26T14:08:16Z</dcterms:modified>
</cp:coreProperties>
</file>