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4605AAE-DAF6-4D27-8261-321EE50D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5" t="38095" r="62577" b="40272"/>
          <a:stretch/>
        </p:blipFill>
        <p:spPr>
          <a:xfrm>
            <a:off x="2027853" y="2774400"/>
            <a:ext cx="2233568" cy="15176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164BB1-42B7-489E-B772-2CB048B6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20408" r="62730" b="59048"/>
          <a:stretch/>
        </p:blipFill>
        <p:spPr>
          <a:xfrm>
            <a:off x="4211216" y="2817844"/>
            <a:ext cx="2183363" cy="14523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CEBC30-9CF6-4C88-90A7-97DDB6EDB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0" t="20136" r="44821" b="25714"/>
          <a:stretch/>
        </p:blipFill>
        <p:spPr>
          <a:xfrm>
            <a:off x="6419461" y="2850235"/>
            <a:ext cx="2006082" cy="13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created xsi:type="dcterms:W3CDTF">2021-12-28T13:26:05Z</dcterms:created>
  <dcterms:modified xsi:type="dcterms:W3CDTF">2022-01-26T13:36:28Z</dcterms:modified>
</cp:coreProperties>
</file>