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78" r:id="rId4"/>
    <p:sldId id="267" r:id="rId5"/>
    <p:sldId id="299" r:id="rId6"/>
    <p:sldId id="268" r:id="rId7"/>
    <p:sldId id="300" r:id="rId8"/>
    <p:sldId id="280" r:id="rId9"/>
    <p:sldId id="281" r:id="rId10"/>
    <p:sldId id="282" r:id="rId11"/>
    <p:sldId id="298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3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力與斜面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不同斜度的地面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右邊較高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5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準備就緒</a:t>
            </a:r>
            <a:br>
              <a:rPr lang="zh-TW" altLang="en-US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來做模擬實驗</a:t>
            </a:r>
            <a:r>
              <a:rPr lang="en-US" altLang="zh-TW" sz="9600" dirty="0">
                <a:latin typeface="微軟正黑體" panose="020B0604030504040204" pitchFamily="34" charset="-120"/>
              </a:rPr>
              <a:t>!!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2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2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速度比較</a:t>
            </a:r>
          </a:p>
        </p:txBody>
      </p:sp>
    </p:spTree>
    <p:extLst>
      <p:ext uri="{BB962C8B-B14F-4D97-AF65-F5344CB8AC3E}">
        <p14:creationId xmlns:p14="http://schemas.microsoft.com/office/powerpoint/2010/main" val="154476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時間暫停時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按住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不放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latin typeface="微軟正黑體" panose="020B0604030504040204" pitchFamily="34" charset="-120"/>
              </a:rPr>
              <a:t>將球置於斜面頂端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6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模擬結果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傾斜度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球到底部的速度越快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3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摩擦力</a:t>
            </a:r>
          </a:p>
        </p:txBody>
      </p:sp>
    </p:spTree>
    <p:extLst>
      <p:ext uri="{BB962C8B-B14F-4D97-AF65-F5344CB8AC3E}">
        <p14:creationId xmlns:p14="http://schemas.microsoft.com/office/powerpoint/2010/main" val="238241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改為新增方塊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固定寬與高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87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時間暫停時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按住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不放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將方塊置於斜面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98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模擬結果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傾斜度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越小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移動的距離越短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3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降低摩擦係數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摩擦力變小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85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力與斜面</a:t>
            </a:r>
            <a:br>
              <a:rPr lang="en-US" altLang="zh-TW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顯示物理模組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時間暫停時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按住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不放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將方塊置於斜面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14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模擬結果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摩擦力變小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移動的距離都變長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5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3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施力</a:t>
            </a:r>
          </a:p>
        </p:txBody>
      </p:sp>
    </p:spTree>
    <p:extLst>
      <p:ext uri="{BB962C8B-B14F-4D97-AF65-F5344CB8AC3E}">
        <p14:creationId xmlns:p14="http://schemas.microsoft.com/office/powerpoint/2010/main" val="82794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施加力量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方向改為向右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為正數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89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時間暫停時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按住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不放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將方塊置於地面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5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增加施力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94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模擬結果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傾斜度越小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方塊移動的長度越長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0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1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新增球與斜面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匯入物理模組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設定舞台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1200   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高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新增事件函式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按下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滑鼠時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新增圓球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指定半徑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圓球位置設定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滑鼠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x, y)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建立地面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先按住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Ctrl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鍵不放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按右鍵決定地面的起點與終點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54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刪除地面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先按住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Alt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鍵不放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按右鍵決定要刪除的地面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16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</TotalTime>
  <Words>303</Words>
  <Application>Microsoft Office PowerPoint</Application>
  <PresentationFormat>寬螢幕</PresentationFormat>
  <Paragraphs>32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力與斜面 顯示物理模組</vt:lpstr>
      <vt:lpstr>Part 1</vt:lpstr>
      <vt:lpstr>匯入物理模組(開頭)模擬主迴圈(最後)</vt:lpstr>
      <vt:lpstr>設定舞台(寬1200   高800)</vt:lpstr>
      <vt:lpstr>新增事件函式 按下滑鼠時</vt:lpstr>
      <vt:lpstr>新增圓球(指定半徑) 圓球位置設定(滑鼠x, y)</vt:lpstr>
      <vt:lpstr>建立地面 (先按住Ctrl鍵不放) (按右鍵決定地面的起點與終點)</vt:lpstr>
      <vt:lpstr>刪除地面 (先按住Alt鍵不放) (按右鍵決定要刪除的地面)</vt:lpstr>
      <vt:lpstr>建立3個 不同斜度的地面 (右邊較高)</vt:lpstr>
      <vt:lpstr>準備就緒 來做模擬實驗!!</vt:lpstr>
      <vt:lpstr>Part 2</vt:lpstr>
      <vt:lpstr>時間暫停時 (按住Ctrl不放) 將球置於斜面頂端</vt:lpstr>
      <vt:lpstr>模擬結果 傾斜度越大 球到底部的速度越快</vt:lpstr>
      <vt:lpstr>Part 3</vt:lpstr>
      <vt:lpstr>改為新增方塊 (固定寬與高)</vt:lpstr>
      <vt:lpstr>時間暫停時 (按住Ctrl不放) 將方塊置於斜面</vt:lpstr>
      <vt:lpstr>模擬結果 傾斜度越小 移動的距離越短</vt:lpstr>
      <vt:lpstr>降低摩擦係數 (摩擦力變小)</vt:lpstr>
      <vt:lpstr>時間暫停時 (按住Ctrl不放) 將方塊置於斜面</vt:lpstr>
      <vt:lpstr>模擬結果 摩擦力變小 移動的距離都變長</vt:lpstr>
      <vt:lpstr>Part 3</vt:lpstr>
      <vt:lpstr>施加力量 (方向改為向右)  (x為正數)</vt:lpstr>
      <vt:lpstr>時間暫停時 (按住Ctrl不放) 將方塊置於地面</vt:lpstr>
      <vt:lpstr>增加施力</vt:lpstr>
      <vt:lpstr>模擬結果 傾斜度越小 方塊移動的長度越長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55</cp:revision>
  <dcterms:created xsi:type="dcterms:W3CDTF">2021-12-28T13:26:05Z</dcterms:created>
  <dcterms:modified xsi:type="dcterms:W3CDTF">2022-01-09T09:42:38Z</dcterms:modified>
</cp:coreProperties>
</file>