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83" r:id="rId4"/>
    <p:sldId id="267" r:id="rId5"/>
    <p:sldId id="268" r:id="rId6"/>
    <p:sldId id="278" r:id="rId7"/>
    <p:sldId id="279" r:id="rId8"/>
    <p:sldId id="289" r:id="rId9"/>
    <p:sldId id="269" r:id="rId10"/>
    <p:sldId id="280" r:id="rId11"/>
    <p:sldId id="281" r:id="rId12"/>
    <p:sldId id="284" r:id="rId13"/>
    <p:sldId id="285" r:id="rId14"/>
    <p:sldId id="287" r:id="rId15"/>
    <p:sldId id="28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34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solidFill>
                  <a:schemeClr val="tx1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彈跳吧！圓球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依迴圈變數增加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34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顆圓球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其他變數依球數減為一半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051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建立球數、直徑、半徑變數</a:t>
            </a:r>
            <a:br>
              <a:rPr lang="en-US" altLang="zh-TW" sz="7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// 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為去掉小數的除法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96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測試不同的球數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勿過大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86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讓奇數球、偶數球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有不同的彈性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(if  else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為分支結構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177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餘數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0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是偶數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(%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為取除法的餘數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8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03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8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彈跳圓球</a:t>
            </a:r>
            <a:br>
              <a:rPr lang="en-US" altLang="zh-TW" sz="98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</a:br>
            <a:r>
              <a:rPr lang="zh-TW" altLang="en-US" sz="11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顯示物理模組</a:t>
            </a: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匯入物理模組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開頭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90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建立物理舞台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800,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產生圓球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指定半徑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800" dirty="0">
                <a:latin typeface="微軟正黑體" panose="020B0604030504040204" pitchFamily="34" charset="-120"/>
              </a:rPr>
              <a:t>設定位置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(x300, y300)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按住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觀察座標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原點在左下角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2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顆圓球</a:t>
            </a:r>
            <a: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半徑</a:t>
            </a:r>
            <a: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40)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(for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 是重複結構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774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為迴圈變數的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舞台寬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 / 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球數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= 80 )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18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設定彈性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恢復係數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0.9)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930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437</TotalTime>
  <Words>204</Words>
  <Application>Microsoft Office PowerPoint</Application>
  <PresentationFormat>寬螢幕</PresentationFormat>
  <Paragraphs>17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彈跳圓球 顯示物理模組</vt:lpstr>
      <vt:lpstr>匯入物理模組(開頭) 模擬主迴圈(最後)</vt:lpstr>
      <vt:lpstr>建立物理舞台 (寬800, 高800)</vt:lpstr>
      <vt:lpstr>產生圓球(指定半徑) 設定位置(x300, y300)</vt:lpstr>
      <vt:lpstr>按住Ctrl 觀察座標 (原點在左下角)</vt:lpstr>
      <vt:lpstr>產生10顆圓球(半徑40) (for迴圈 是重複結構)</vt:lpstr>
      <vt:lpstr>設定x位置 為迴圈變數的80倍 (舞台寬800 / 球數10 = 80 )</vt:lpstr>
      <vt:lpstr>設定彈性 (恢復係數0.9)</vt:lpstr>
      <vt:lpstr>設定y位置 (依迴圈變數增加80倍)</vt:lpstr>
      <vt:lpstr>產生20顆圓球 (其他變數依球數減為一半)</vt:lpstr>
      <vt:lpstr>建立球數、直徑、半徑變數 ( // 為去掉小數的除法)</vt:lpstr>
      <vt:lpstr>測試不同的球數 (勿過大)</vt:lpstr>
      <vt:lpstr>讓奇數球、偶數球 有不同的彈性 (if  else為分支結構)</vt:lpstr>
      <vt:lpstr> 餘數0是偶數 (%為取除法的餘數) 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58</cp:revision>
  <dcterms:created xsi:type="dcterms:W3CDTF">2021-12-28T13:26:05Z</dcterms:created>
  <dcterms:modified xsi:type="dcterms:W3CDTF">2022-01-08T12:45:06Z</dcterms:modified>
</cp:coreProperties>
</file>