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4C9A4-E0EB-4EEA-9C26-F329C8C67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2024D2-730F-43DC-9EAD-7B4502B06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54B68-94A2-4D39-BD7F-BDDA42B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B14F6-1E0B-4608-BCBA-D7958CB8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C0E9F-D014-4228-BC92-BEEAE2EB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06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99665-4454-4BC9-80CE-09382C5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18958-3897-4895-AD84-C8E74F8D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0702D-CEF6-4E8E-B5CF-A2C505FC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CF826-4A30-4B7F-A198-472FD918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066D9-22CC-4BE9-9F68-DC5A05B8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4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BC5AEC-89FD-4B87-A8E6-EA903208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F1B5F-9788-44C6-BD61-94341E8A3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71A6-132E-40BA-801E-92400940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2CE1E-3803-471D-B7FE-71762465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B7DC6-3FF7-450E-ABAA-69CDF4BE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C4212-BD86-4107-9A0D-37242F1A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1A186-2F67-4431-A633-03A46DC5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AA2CF-5586-4A48-A647-1C2996EB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86186-3031-47EF-BA38-B7E1DA5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A5CB9-3941-4FEF-AC3E-91E4831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8796F-0354-4968-A9EF-615A2F04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061CE3-2F8F-4A28-A076-875F10F2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A8E9E5-EE68-4611-8EEE-48B013AD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87BE2-838B-40B8-93EF-CE68F8F2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80160-3E55-4D3A-BB90-A265E23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26122-FD36-4EA8-A094-BD645C0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0CB28-C46D-4B3C-A287-01CA8DA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62ACF-FA8D-471D-A96B-429CFCF80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CE66E2-1869-4EF5-A073-8500BF42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B1D0E8-AD20-41C9-8B6C-FEB0FF33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64C7B5-6747-4B40-99EB-D79D0E95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0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F90A6-4B52-4A0D-A5DA-5BE26584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F0AC14-BE7B-42AE-8B0F-9D7A1F3E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8F4FA5-9107-46E7-889D-FEEA19EE3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2A8A91-A661-4525-B830-C2BD5CB2C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D7C9DA-7E39-4490-A49A-9B42BE499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8A8F7-F677-4B8D-B82A-F14D6058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7C0082-418A-4A10-95C4-EB364874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0C7038-F941-49FC-9790-015AA87E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81A52-3626-45AC-BB52-0E2D49F8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17E9AC-2EA2-43DF-8A59-1A760AA7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7F5169-1FD0-4FAA-9179-E5F5BC2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21815A-3A2F-4167-A865-22547585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1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ED2ADD-EE10-40E2-BC76-D3E40D97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FF2398-9417-47C3-BC65-25F54E22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4FFF3-041D-46C0-A722-EB69905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D1EE6-0D16-4693-8EF8-BF1C2015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1BF6F-3CAB-4EA9-BE7C-F3165CD1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FBA8CC-95FD-480C-AE5E-D70DA613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2AA36D-3827-4EC2-89E5-870D5057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982259-7793-40C7-8EF4-A30C20C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EE792-183D-4D3B-AFD0-A78950AB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F5EA-8A46-4AB3-AB70-28295A5A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5ED658-2010-4FFE-B67D-49589F3B9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9F2FBE-BECE-478C-BE6A-D07002CD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DB3EA8-081B-4070-9C11-F792ABAB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E99460-B3B5-40CD-8D4A-58B8BC7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E3C9EF-BFD6-4167-8CF4-3465A28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8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93624C-9C92-442C-AEEC-801D37CE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F140CA-EB13-4FC2-9187-AD827020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E22B9-2D23-41D2-A406-1770FE0C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1344-CD65-4C0E-8694-973235D6F479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5DDCD-446A-4DA7-B51F-8F9DA1C6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7C5E20-C4B1-4A8E-AB4F-64948D70B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01DB-0512-4E7B-A56B-D3B017CF85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95584A-9A0A-4EAB-A8EE-721FDA4AA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95" y="585008"/>
            <a:ext cx="4339001" cy="292048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C76A0A-5DDF-43EC-8FB1-8B0236D9D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1" b="-1260"/>
          <a:stretch/>
        </p:blipFill>
        <p:spPr>
          <a:xfrm>
            <a:off x="2162424" y="3872204"/>
            <a:ext cx="6069455" cy="115762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CD6A362-8907-4494-8F54-FC75D1F6B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86"/>
          <a:stretch/>
        </p:blipFill>
        <p:spPr>
          <a:xfrm>
            <a:off x="1168338" y="608055"/>
            <a:ext cx="4028814" cy="2897435"/>
          </a:xfrm>
          <a:prstGeom prst="rect">
            <a:avLst/>
          </a:prstGeom>
          <a:ln w="63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18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2022-01-06T14:54:41Z</dcterms:created>
  <dcterms:modified xsi:type="dcterms:W3CDTF">2022-01-06T16:24:28Z</dcterms:modified>
</cp:coreProperties>
</file>