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76" r:id="rId3"/>
    <p:sldId id="321" r:id="rId4"/>
    <p:sldId id="270" r:id="rId5"/>
    <p:sldId id="302" r:id="rId6"/>
    <p:sldId id="301" r:id="rId7"/>
    <p:sldId id="272" r:id="rId8"/>
    <p:sldId id="314" r:id="rId9"/>
    <p:sldId id="330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42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 灰階切片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亮度 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切片 </a:t>
            </a:r>
            <a:r>
              <a:rPr lang="en-US" altLang="zh-TW" sz="96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[ :,  :200]</a:t>
            </a:r>
            <a:r>
              <a:rPr lang="zh-TW" altLang="en-US" sz="96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92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讓前一個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等待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</a:rPr>
              <a:t>500ms</a:t>
            </a:r>
            <a:endParaRPr lang="zh-TW" altLang="en-US" sz="115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9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模糊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切片 </a:t>
            </a:r>
            <a:r>
              <a:rPr lang="en-US" altLang="zh-TW" sz="8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[ :,  200:400]</a:t>
            </a:r>
            <a:r>
              <a:rPr lang="zh-TW" altLang="en-US" sz="8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zh-TW" altLang="en-US" sz="96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讓前一個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等待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500ms</a:t>
            </a:r>
            <a:endParaRPr lang="zh-TW" altLang="en-US" sz="115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0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負片 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255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切片 </a:t>
            </a:r>
            <a:r>
              <a:rPr lang="en-US" altLang="zh-TW" sz="8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[ :,  400:600]</a:t>
            </a:r>
            <a:r>
              <a:rPr lang="zh-TW" altLang="en-US" sz="8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zh-TW" altLang="en-US" sz="96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讓前一個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等待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500ms</a:t>
            </a:r>
            <a:endParaRPr lang="zh-TW" altLang="en-US" sz="115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7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Canny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邊緣偵測 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切片 </a:t>
            </a:r>
            <a:r>
              <a:rPr lang="en-US" altLang="zh-TW" sz="8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[ :,  600:]</a:t>
            </a:r>
            <a:r>
              <a:rPr lang="zh-TW" altLang="en-US" sz="80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zh-TW" altLang="en-US" sz="96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3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13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讓前一個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等待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500ms</a:t>
            </a:r>
            <a:endParaRPr lang="zh-TW" altLang="en-US" sz="115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931017"/>
          </a:xfrm>
        </p:spPr>
        <p:txBody>
          <a:bodyPr/>
          <a:lstStyle/>
          <a:p>
            <a:r>
              <a:rPr lang="zh-TW" altLang="en-US" sz="138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準備動作</a:t>
            </a:r>
          </a:p>
        </p:txBody>
      </p:sp>
    </p:spTree>
    <p:extLst>
      <p:ext uri="{BB962C8B-B14F-4D97-AF65-F5344CB8AC3E}">
        <p14:creationId xmlns:p14="http://schemas.microsoft.com/office/powerpoint/2010/main" val="112310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灰階切片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58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便利貼切換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視覺影像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463280"/>
            <a:ext cx="6815669" cy="19500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程式撰寫</a:t>
            </a:r>
          </a:p>
        </p:txBody>
      </p:sp>
    </p:spTree>
    <p:extLst>
      <p:ext uri="{BB962C8B-B14F-4D97-AF65-F5344CB8AC3E}">
        <p14:creationId xmlns:p14="http://schemas.microsoft.com/office/powerpoint/2010/main" val="368511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視覺模組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44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讀取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影像灰階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匯入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範例圖片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印出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形狀</a:t>
            </a:r>
          </a:p>
        </p:txBody>
      </p:sp>
    </p:spTree>
    <p:extLst>
      <p:ext uri="{BB962C8B-B14F-4D97-AF65-F5344CB8AC3E}">
        <p14:creationId xmlns:p14="http://schemas.microsoft.com/office/powerpoint/2010/main" val="21542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顯示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影像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等待按鍵  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放在最後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0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990</TotalTime>
  <Words>120</Words>
  <Application>Microsoft Office PowerPoint</Application>
  <PresentationFormat>寬螢幕</PresentationFormat>
  <Paragraphs>19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PowerPoint 簡報</vt:lpstr>
      <vt:lpstr>儲存檔案: 灰階切片</vt:lpstr>
      <vt:lpstr>便利貼切換 視覺影像</vt:lpstr>
      <vt:lpstr>PowerPoint 簡報</vt:lpstr>
      <vt:lpstr>匯入視覺模組</vt:lpstr>
      <vt:lpstr>讀取影像灰階 匯入範例圖片</vt:lpstr>
      <vt:lpstr>印出陣列及形狀</vt:lpstr>
      <vt:lpstr>顯示影像 等待按鍵  放在最後</vt:lpstr>
      <vt:lpstr>調整亮度 50 陣列切片 [ :,  :200] </vt:lpstr>
      <vt:lpstr>顯示影像 讓前一個等待500ms</vt:lpstr>
      <vt:lpstr>模糊 核心10 陣列切片 [ :,  200:400] </vt:lpstr>
      <vt:lpstr>顯示影像 讓前一個等待500ms</vt:lpstr>
      <vt:lpstr>負片 (用255減) 陣列切片 [ :,  400:600] </vt:lpstr>
      <vt:lpstr>顯示影像 讓前一個等待500ms</vt:lpstr>
      <vt:lpstr>Canny邊緣偵測  陣列切片 [ :,  600:] </vt:lpstr>
      <vt:lpstr>顯示影像 讓前一個等待500ms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141</cp:revision>
  <dcterms:created xsi:type="dcterms:W3CDTF">2021-12-28T13:26:05Z</dcterms:created>
  <dcterms:modified xsi:type="dcterms:W3CDTF">2022-12-05T00:46:26Z</dcterms:modified>
</cp:coreProperties>
</file>