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11" r:id="rId4"/>
    <p:sldId id="270" r:id="rId5"/>
    <p:sldId id="302" r:id="rId6"/>
    <p:sldId id="301" r:id="rId7"/>
    <p:sldId id="272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2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 通道分離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複製出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b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34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b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通道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 :, 1]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通道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 :, 2]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endParaRPr lang="zh-TW" altLang="en-US" sz="96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 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視窗名稱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b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前一個視窗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等待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500ms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    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5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複製出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g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g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通道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 :, 0]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通道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 :, 2]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endParaRPr lang="zh-TW" altLang="en-US" sz="96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8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 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視窗名稱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g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前一個視窗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等待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500ms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    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6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複製出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r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5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r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通道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 :, 0]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通道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 :, 1]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endParaRPr lang="zh-TW" altLang="en-US" sz="96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 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視窗名稱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r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前一個視窗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等待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500ms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    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4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通道分離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9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多維陣列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讀取</a:t>
            </a:r>
            <a:r>
              <a:rPr lang="zh-TW" altLang="en-US" sz="11500" dirty="0">
                <a:latin typeface="微軟正黑體" panose="020B0604030504040204" pitchFamily="34" charset="-120"/>
              </a:rPr>
              <a:t>影像彩色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r>
              <a:rPr lang="zh-TW" altLang="en-US" sz="11500" dirty="0">
                <a:latin typeface="微軟正黑體" panose="020B0604030504040204" pitchFamily="34" charset="-120"/>
              </a:rPr>
              <a:t>範例圖檔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印出</a:t>
            </a:r>
            <a:r>
              <a:rPr lang="zh-TW" altLang="en-US" sz="11500" dirty="0">
                <a:latin typeface="微軟正黑體" panose="020B0604030504040204" pitchFamily="34" charset="-120"/>
              </a:rPr>
              <a:t>陣列及形狀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5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 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視窗名稱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1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等待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     放在最後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1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912</TotalTime>
  <Words>156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通道分離</vt:lpstr>
      <vt:lpstr>便利貼切換 視覺影像 多維陣列</vt:lpstr>
      <vt:lpstr>PowerPoint 簡報</vt:lpstr>
      <vt:lpstr>匯入視覺模組</vt:lpstr>
      <vt:lpstr>讀取影像彩色 匯入範例圖檔</vt:lpstr>
      <vt:lpstr>印出陣列及形狀</vt:lpstr>
      <vt:lpstr>顯示影像 視窗名稱1 等待     放在最後</vt:lpstr>
      <vt:lpstr>複製出陣列b</vt:lpstr>
      <vt:lpstr>陣列b 通道 [:, :, 1] 設為0 通道 [:, :, 2] 設為0</vt:lpstr>
      <vt:lpstr>顯示影像 視窗名稱b 前一個視窗等待 500ms    </vt:lpstr>
      <vt:lpstr>複製出陣列g</vt:lpstr>
      <vt:lpstr>陣列g 通道 [:, :, 0] 設為0 通道 [:, :, 2] 設為0</vt:lpstr>
      <vt:lpstr>顯示影像 視窗名稱g 前一個視窗等待 500ms    </vt:lpstr>
      <vt:lpstr>複製出陣列r</vt:lpstr>
      <vt:lpstr>陣列r 通道 [:, :, 0] 設為0 通道 [:, :, 1] 設為0</vt:lpstr>
      <vt:lpstr>顯示影像 視窗名稱r 前一個視窗等待 500ms    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114</cp:revision>
  <dcterms:created xsi:type="dcterms:W3CDTF">2021-12-28T13:26:05Z</dcterms:created>
  <dcterms:modified xsi:type="dcterms:W3CDTF">2022-12-05T08:06:17Z</dcterms:modified>
</cp:coreProperties>
</file>