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0" r:id="rId5"/>
    <p:sldId id="271" r:id="rId6"/>
    <p:sldId id="298" r:id="rId7"/>
    <p:sldId id="292" r:id="rId8"/>
    <p:sldId id="272" r:id="rId9"/>
    <p:sldId id="302" r:id="rId10"/>
    <p:sldId id="304" r:id="rId11"/>
    <p:sldId id="303" r:id="rId12"/>
    <p:sldId id="28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任意數的所有因數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條件成立的話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8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到因數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串列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23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迴圈後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br>
              <a:rPr lang="en-US" altLang="zh-TW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因數串列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factors</a:t>
            </a:r>
            <a:endParaRPr lang="zh-TW" altLang="en-US" sz="17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0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功能測試</a:t>
            </a:r>
          </a:p>
        </p:txBody>
      </p:sp>
    </p:spTree>
    <p:extLst>
      <p:ext uri="{BB962C8B-B14F-4D97-AF65-F5344CB8AC3E}">
        <p14:creationId xmlns:p14="http://schemas.microsoft.com/office/powerpoint/2010/main" val="16982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找出因數</a:t>
            </a:r>
            <a:endParaRPr lang="zh-TW" altLang="en-US" sz="11600" dirty="0">
              <a:solidFill>
                <a:srgbClr val="FF0000"/>
              </a:solidFill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b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設值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endParaRPr lang="zh-TW" altLang="en-US" sz="13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800" dirty="0">
                <a:latin typeface="微軟正黑體" panose="020B0604030504040204" pitchFamily="34" charset="-120"/>
              </a:rPr>
              <a:t>int( )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轉成整數</a:t>
            </a:r>
            <a:br>
              <a:rPr lang="en-US" altLang="zh-TW" sz="11800" dirty="0">
                <a:latin typeface="微軟正黑體" panose="020B0604030504040204" pitchFamily="34" charset="-120"/>
              </a:rPr>
            </a:br>
            <a:r>
              <a:rPr lang="en-US" altLang="zh-TW" sz="11800" dirty="0">
                <a:latin typeface="微軟正黑體" panose="020B0604030504040204" pitchFamily="34" charset="-120"/>
              </a:rPr>
              <a:t>input( )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輸入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請輸入數字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n:’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在單引號內是字串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factors 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因數串列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設為空串列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]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4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en-US" altLang="zh-TW" sz="9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1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不含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9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如果條件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9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更多便利貼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資料與運算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5192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1970</TotalTime>
  <Words>126</Words>
  <Application>Microsoft Office PowerPoint</Application>
  <PresentationFormat>寬螢幕</PresentationFormat>
  <Paragraphs>14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找出因數</vt:lpstr>
      <vt:lpstr>變數 n 加入變數清單   設值 = </vt:lpstr>
      <vt:lpstr>int( ) 轉成整數 input( )輸入</vt:lpstr>
      <vt:lpstr>提示訊息 ‘請輸入數字 n:’ 在單引號內是字串</vt:lpstr>
      <vt:lpstr> factors 因數串列(清單) 設為空串列  [ ]</vt:lpstr>
      <vt:lpstr>for 迴圈變數i   從1到n+1(不含)</vt:lpstr>
      <vt:lpstr>if  如果條件 n除以i的餘數為0</vt:lpstr>
      <vt:lpstr>更多便利貼 資料與運算 顯示</vt:lpstr>
      <vt:lpstr>條件成立的話 新增i到因數串列 </vt:lpstr>
      <vt:lpstr>for迴圈後 print( ) 輸出 因數串列 factors</vt:lpstr>
      <vt:lpstr>功能測試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239</cp:revision>
  <dcterms:created xsi:type="dcterms:W3CDTF">2021-12-28T13:26:05Z</dcterms:created>
  <dcterms:modified xsi:type="dcterms:W3CDTF">2022-03-22T00:31:08Z</dcterms:modified>
</cp:coreProperties>
</file>