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67" r:id="rId4"/>
    <p:sldId id="297" r:id="rId5"/>
    <p:sldId id="298" r:id="rId6"/>
    <p:sldId id="299" r:id="rId7"/>
    <p:sldId id="300" r:id="rId8"/>
    <p:sldId id="270" r:id="rId9"/>
    <p:sldId id="271" r:id="rId10"/>
    <p:sldId id="292" r:id="rId11"/>
    <p:sldId id="304" r:id="rId12"/>
    <p:sldId id="293" r:id="rId13"/>
    <p:sldId id="294" r:id="rId14"/>
    <p:sldId id="301" r:id="rId15"/>
    <p:sldId id="295" r:id="rId16"/>
    <p:sldId id="272" r:id="rId17"/>
    <p:sldId id="302" r:id="rId18"/>
    <p:sldId id="303" r:id="rId19"/>
    <p:sldId id="282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6000" dirty="0">
                <a:solidFill>
                  <a:schemeClr val="tx1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密碼檢查程式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 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r>
              <a:rPr lang="en-US" altLang="zh-TW" sz="54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持續條件</a:t>
            </a:r>
            <a: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真正密碼與輸入密碼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19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 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r>
              <a:rPr lang="en-US" altLang="zh-TW" sz="54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持續條件</a:t>
            </a:r>
            <a: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b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且</a:t>
            </a: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輸入次數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小於</a:t>
            </a: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930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迴圈內</a:t>
            </a:r>
            <a:r>
              <a:rPr lang="en-US" altLang="zh-TW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 ) 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br>
              <a:rPr lang="en-US" altLang="zh-TW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密碼錯誤！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  <a:endParaRPr lang="zh-TW" altLang="en-US" sz="103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219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times 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times + 1 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右邊計算完設值給左邊</a:t>
            </a:r>
            <a:r>
              <a:rPr lang="en-US" altLang="zh-TW" sz="48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br>
              <a:rPr lang="en-US" altLang="zh-TW" sz="48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輸入次數加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1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547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複製原有程式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再次輸入密碼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690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800" dirty="0">
                <a:solidFill>
                  <a:schemeClr val="tx1"/>
                </a:solidFill>
                <a:latin typeface="微軟正黑體" panose="020B0604030504040204" pitchFamily="34" charset="-120"/>
              </a:rPr>
              <a:t>測試</a:t>
            </a:r>
            <a:r>
              <a:rPr lang="en-US" altLang="zh-TW" sz="11800" dirty="0">
                <a:solidFill>
                  <a:schemeClr val="tx1"/>
                </a:solidFill>
                <a:latin typeface="微軟正黑體" panose="020B0604030504040204" pitchFamily="34" charset="-120"/>
              </a:rPr>
              <a:t>while</a:t>
            </a:r>
            <a:r>
              <a:rPr lang="zh-TW" altLang="en-US" sz="11800" dirty="0">
                <a:solidFill>
                  <a:schemeClr val="tx1"/>
                </a:solidFill>
                <a:latin typeface="微軟正黑體" panose="020B0604030504040204" pitchFamily="34" charset="-120"/>
              </a:rPr>
              <a:t>迴圈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905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else </a:t>
            </a:r>
            <a:r>
              <a:rPr lang="en-US" altLang="zh-TW" sz="4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如果條件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真正密碼是輸入密碼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654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 ) 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br>
              <a:rPr lang="en-US" altLang="zh-TW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歡迎使用本系統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  <a:endParaRPr lang="zh-TW" altLang="en-US" sz="103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927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否則的話</a:t>
            </a:r>
            <a:br>
              <a:rPr lang="en-US" altLang="zh-TW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 ) 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br>
              <a:rPr lang="en-US" altLang="zh-TW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錯誤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次，帳號被鎖定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  <a:endParaRPr lang="zh-TW" altLang="en-US" sz="103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500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功能測試</a:t>
            </a:r>
          </a:p>
        </p:txBody>
      </p:sp>
    </p:spTree>
    <p:extLst>
      <p:ext uri="{BB962C8B-B14F-4D97-AF65-F5344CB8AC3E}">
        <p14:creationId xmlns:p14="http://schemas.microsoft.com/office/powerpoint/2010/main" val="169822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密碼檢查</a:t>
            </a:r>
            <a:endParaRPr lang="zh-TW" altLang="en-US" sz="11600" dirty="0">
              <a:solidFill>
                <a:srgbClr val="FF0000"/>
              </a:solidFill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671233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 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password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真正密碼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5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加入變數清單</a:t>
            </a:r>
            <a: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6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設值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‘137’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485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 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times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輸入次數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加入變數清單</a:t>
            </a:r>
            <a: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45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設值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初始值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609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 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password2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輸入密碼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227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800" dirty="0">
                <a:latin typeface="微軟正黑體" panose="020B0604030504040204" pitchFamily="34" charset="-120"/>
              </a:rPr>
              <a:t>設值</a:t>
            </a:r>
            <a:r>
              <a:rPr lang="en-US" altLang="zh-TW" sz="11800" dirty="0">
                <a:latin typeface="微軟正黑體" panose="020B0604030504040204" pitchFamily="34" charset="-120"/>
              </a:rPr>
              <a:t> </a:t>
            </a:r>
            <a:r>
              <a:rPr lang="en-US" altLang="zh-TW" sz="11800" dirty="0">
                <a:solidFill>
                  <a:srgbClr val="FF0000"/>
                </a:solidFill>
                <a:latin typeface="微軟正黑體" panose="020B0604030504040204" pitchFamily="34" charset="-120"/>
              </a:rPr>
              <a:t>=</a:t>
            </a:r>
            <a:br>
              <a:rPr lang="en-US" altLang="zh-TW" sz="11800" dirty="0">
                <a:latin typeface="微軟正黑體" panose="020B0604030504040204" pitchFamily="34" charset="-120"/>
              </a:rPr>
            </a:br>
            <a:r>
              <a:rPr lang="en-US" altLang="zh-TW" sz="11800" dirty="0">
                <a:latin typeface="微軟正黑體" panose="020B0604030504040204" pitchFamily="34" charset="-120"/>
              </a:rPr>
              <a:t>input( )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輸入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21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提示訊息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‘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請輸入密碼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:’</a:t>
            </a:r>
            <a:b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在單引號內是字串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642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1947</TotalTime>
  <Words>190</Words>
  <Application>Microsoft Office PowerPoint</Application>
  <PresentationFormat>寬螢幕</PresentationFormat>
  <Paragraphs>21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密碼檢查</vt:lpstr>
      <vt:lpstr>變數 password 真正密碼   加入變數清單  </vt:lpstr>
      <vt:lpstr>  設值 = 字串‘137’</vt:lpstr>
      <vt:lpstr>變數 times 輸入次數   加入變數清單  </vt:lpstr>
      <vt:lpstr>  設值 = 初始值  1</vt:lpstr>
      <vt:lpstr>變數 password2 輸入密碼</vt:lpstr>
      <vt:lpstr>設值 = input( )輸入</vt:lpstr>
      <vt:lpstr>提示訊息 ‘請輸入密碼:’ 在單引號內是字串</vt:lpstr>
      <vt:lpstr>while 迴圈  持續條件1 真正密碼與輸入密碼不同</vt:lpstr>
      <vt:lpstr>while 迴圈  持續條件2 且輸入次數小於3</vt:lpstr>
      <vt:lpstr>迴圈內print( ) 輸出 字串‘密碼錯誤！’</vt:lpstr>
      <vt:lpstr>times = times + 1  右邊計算完設值給左邊  輸入次數加1</vt:lpstr>
      <vt:lpstr>複製原有程式 再次輸入密碼 </vt:lpstr>
      <vt:lpstr>測試while迴圈</vt:lpstr>
      <vt:lpstr>if else   如果條件 真正密碼是輸入密碼</vt:lpstr>
      <vt:lpstr>print( ) 輸出 字串‘歡迎使用本系統’</vt:lpstr>
      <vt:lpstr>否則的話 print( ) 輸出 字串‘錯誤3次，帳號被鎖定’</vt:lpstr>
      <vt:lpstr>功能測試</vt:lpstr>
      <vt:lpstr>程式完成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221</cp:revision>
  <dcterms:created xsi:type="dcterms:W3CDTF">2021-12-28T13:26:05Z</dcterms:created>
  <dcterms:modified xsi:type="dcterms:W3CDTF">2022-03-21T17:59:02Z</dcterms:modified>
</cp:coreProperties>
</file>