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305" r:id="rId4"/>
    <p:sldId id="267" r:id="rId5"/>
    <p:sldId id="298" r:id="rId6"/>
    <p:sldId id="292" r:id="rId7"/>
    <p:sldId id="272" r:id="rId8"/>
    <p:sldId id="306" r:id="rId9"/>
    <p:sldId id="302" r:id="rId10"/>
    <p:sldId id="307" r:id="rId11"/>
    <p:sldId id="303" r:id="rId12"/>
    <p:sldId id="282" r:id="rId13"/>
    <p:sldId id="309" r:id="rId14"/>
    <p:sldId id="310" r:id="rId15"/>
    <p:sldId id="311" r:id="rId16"/>
    <p:sldId id="30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抽獎程式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box.insert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(position,  </a:t>
            </a:r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7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以隨機位置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串列中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迴圈後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得獎串列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endParaRPr lang="zh-TW" altLang="en-US" sz="17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0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測試得獎串列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第一特獎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9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字串組合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b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box[0]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轉為字串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str( )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8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分別改為第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特獎 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box[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b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</a:rPr>
              <a:t>第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三</a:t>
            </a:r>
            <a:r>
              <a:rPr lang="zh-TW" altLang="en-US" sz="8000" dirty="0">
                <a:latin typeface="微軟正黑體" panose="020B0604030504040204" pitchFamily="34" charset="-120"/>
              </a:rPr>
              <a:t>特獎 </a:t>
            </a:r>
            <a:r>
              <a:rPr lang="en-US" altLang="zh-TW" sz="8000" dirty="0">
                <a:latin typeface="微軟正黑體" panose="020B0604030504040204" pitchFamily="34" charset="-120"/>
              </a:rPr>
              <a:t>box[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en-US" altLang="zh-TW" sz="8000" dirty="0">
                <a:latin typeface="微軟正黑體" panose="020B0604030504040204" pitchFamily="34" charset="-120"/>
              </a:rPr>
              <a:t>]</a:t>
            </a:r>
            <a:endParaRPr lang="zh-TW" altLang="en-US" sz="1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6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8517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抽獎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6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從隨機模組匯入</a:t>
            </a:r>
            <a:br>
              <a:rPr lang="en-US" altLang="zh-TW" sz="116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en-US" altLang="zh-TW" sz="6700" dirty="0">
                <a:solidFill>
                  <a:schemeClr val="tx1"/>
                </a:solidFill>
                <a:latin typeface="Arial" panose="020B0604020202020204" pitchFamily="34" charset="0"/>
                <a:ea typeface="微軟正黑體 Light" panose="020B0304030504040204" pitchFamily="34" charset="-120"/>
                <a:cs typeface="Arial" panose="020B0604020202020204" pitchFamily="34" charset="0"/>
              </a:rPr>
              <a:t>from </a:t>
            </a:r>
            <a:r>
              <a:rPr lang="en-US" altLang="zh-TW" sz="6700" dirty="0">
                <a:solidFill>
                  <a:srgbClr val="FF0000"/>
                </a:solidFill>
                <a:latin typeface="Arial" panose="020B0604020202020204" pitchFamily="34" charset="0"/>
                <a:ea typeface="微軟正黑體 Light" panose="020B0304030504040204" pitchFamily="34" charset="-120"/>
                <a:cs typeface="Arial" panose="020B0604020202020204" pitchFamily="34" charset="0"/>
              </a:rPr>
              <a:t>random</a:t>
            </a:r>
            <a:r>
              <a:rPr lang="en-US" altLang="zh-TW" sz="6700" dirty="0">
                <a:solidFill>
                  <a:schemeClr val="tx1"/>
                </a:solidFill>
                <a:latin typeface="Arial" panose="020B0604020202020204" pitchFamily="34" charset="0"/>
                <a:ea typeface="微軟正黑體 Light" panose="020B0304030504040204" pitchFamily="34" charset="-120"/>
                <a:cs typeface="Arial" panose="020B0604020202020204" pitchFamily="34" charset="0"/>
              </a:rPr>
              <a:t> import </a:t>
            </a:r>
            <a:r>
              <a:rPr lang="en-US" altLang="zh-TW" sz="6700" dirty="0" err="1">
                <a:solidFill>
                  <a:srgbClr val="FF0000"/>
                </a:solidFill>
                <a:latin typeface="Arial" panose="020B0604020202020204" pitchFamily="34" charset="0"/>
                <a:ea typeface="微軟正黑體 Light" panose="020B0304030504040204" pitchFamily="34" charset="-120"/>
                <a:cs typeface="Arial" panose="020B0604020202020204" pitchFamily="34" charset="0"/>
              </a:rPr>
              <a:t>randint</a:t>
            </a:r>
            <a:endParaRPr lang="zh-TW" altLang="en-US" sz="11600" dirty="0">
              <a:solidFill>
                <a:srgbClr val="FF0000"/>
              </a:solidFill>
              <a:latin typeface="Arial" panose="020B0604020202020204" pitchFamily="34" charset="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b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endParaRPr lang="zh-TW" altLang="en-US" sz="1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得獎串列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設為空串列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4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en-US" altLang="zh-TW" sz="9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不含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9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randint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(0,  i-1)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0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到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i-1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随機取整數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索引值從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8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更多便利貼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資料與運算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5192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2012</TotalTime>
  <Words>180</Words>
  <Application>Microsoft Office PowerPoint</Application>
  <PresentationFormat>寬螢幕</PresentationFormat>
  <Paragraphs>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抽獎</vt:lpstr>
      <vt:lpstr>從隨機模組匯入 from random import randint</vt:lpstr>
      <vt:lpstr>變數 n 設為 30</vt:lpstr>
      <vt:lpstr> box 得獎串列(清單) 設為空串列  [ ]</vt:lpstr>
      <vt:lpstr>for 迴圈變數i   從1到n+1(不含)</vt:lpstr>
      <vt:lpstr>變數 position(位置) 設為 =</vt:lpstr>
      <vt:lpstr>randint(0,  i-1) 0到i-1随機取整數 (索引值從0開始)</vt:lpstr>
      <vt:lpstr>更多便利貼 資料與運算 顯示</vt:lpstr>
      <vt:lpstr>box.insert(position,  i) 將i以隨機位置 放入box串列中</vt:lpstr>
      <vt:lpstr>for迴圈後 print( ) 輸出 得獎串列 box</vt:lpstr>
      <vt:lpstr>測試得獎串列</vt:lpstr>
      <vt:lpstr>print( ) 輸出 字串 ‘第一特獎:’</vt:lpstr>
      <vt:lpstr>字串組合 + 將box[0] 轉為字串 str( )</vt:lpstr>
      <vt:lpstr>多複製出2行 分別改為第二特獎 box[1] 第三特獎 box[2]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258</cp:revision>
  <dcterms:created xsi:type="dcterms:W3CDTF">2021-12-28T13:26:05Z</dcterms:created>
  <dcterms:modified xsi:type="dcterms:W3CDTF">2022-03-22T01:47:02Z</dcterms:modified>
</cp:coreProperties>
</file>