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2" r:id="rId3"/>
    <p:sldId id="267" r:id="rId4"/>
    <p:sldId id="270" r:id="rId5"/>
    <p:sldId id="271" r:id="rId6"/>
    <p:sldId id="276" r:id="rId7"/>
    <p:sldId id="272" r:id="rId8"/>
    <p:sldId id="284" r:id="rId9"/>
    <p:sldId id="277" r:id="rId10"/>
    <p:sldId id="285" r:id="rId11"/>
    <p:sldId id="289" r:id="rId12"/>
    <p:sldId id="273" r:id="rId13"/>
    <p:sldId id="279" r:id="rId14"/>
    <p:sldId id="275" r:id="rId15"/>
    <p:sldId id="280" r:id="rId16"/>
    <p:sldId id="290" r:id="rId17"/>
    <p:sldId id="291" r:id="rId18"/>
    <p:sldId id="28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1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6000" dirty="0">
                <a:solidFill>
                  <a:schemeClr val="tx1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  <a:t>計算學期成績程式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計算學期成績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score1 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作業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40%</a:t>
            </a:r>
            <a:b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score2 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測驗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40%</a:t>
            </a:r>
            <a:b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score3 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平時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20%</a:t>
            </a:r>
            <a:endParaRPr lang="zh-TW" altLang="en-US" sz="8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181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11800" dirty="0">
                <a:solidFill>
                  <a:schemeClr val="tx1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sz="11800" dirty="0">
                <a:solidFill>
                  <a:schemeClr val="tx1"/>
                </a:solidFill>
                <a:latin typeface="微軟正黑體" panose="020B0604030504040204" pitchFamily="34" charset="-120"/>
              </a:rPr>
              <a:t>測試程式</a:t>
            </a:r>
            <a:br>
              <a:rPr lang="en-US" altLang="zh-TW" sz="118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計算是否正確</a:t>
            </a:r>
            <a: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62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學期成績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計算正確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771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12800" dirty="0">
                <a:solidFill>
                  <a:schemeClr val="tx1"/>
                </a:solidFill>
                <a:latin typeface="微軟正黑體" panose="020B0604030504040204" pitchFamily="34" charset="-120"/>
              </a:rPr>
              <a:t>print( ) 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輸出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493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字串組合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學期成績是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’+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695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將學習成績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轉換成字串</a:t>
            </a:r>
            <a:b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str()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188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雙向選擇結構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if else</a:t>
            </a:r>
            <a:b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條件 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學期成績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60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分以下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461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如果條件成立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‘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不及格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’</a:t>
            </a:r>
            <a:b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不然的話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‘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及格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’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073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功能測試</a:t>
            </a:r>
          </a:p>
        </p:txBody>
      </p:sp>
    </p:spTree>
    <p:extLst>
      <p:ext uri="{BB962C8B-B14F-4D97-AF65-F5344CB8AC3E}">
        <p14:creationId xmlns:p14="http://schemas.microsoft.com/office/powerpoint/2010/main" val="169822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671233"/>
            <a:ext cx="6815669" cy="1515533"/>
          </a:xfrm>
        </p:spPr>
        <p:txBody>
          <a:bodyPr/>
          <a:lstStyle/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程式完成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  <a:t>學期成績</a:t>
            </a:r>
            <a:endParaRPr lang="zh-TW" altLang="en-US" sz="11600" dirty="0">
              <a:solidFill>
                <a:srgbClr val="FF0000"/>
              </a:solidFill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score1 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5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5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作業成績</a:t>
            </a:r>
            <a:r>
              <a:rPr lang="en-US" altLang="zh-TW" sz="5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  </a:t>
            </a:r>
            <a:r>
              <a:rPr lang="zh-TW" altLang="en-US" sz="5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加入變數清單</a:t>
            </a:r>
            <a:r>
              <a:rPr lang="en-US" altLang="zh-TW" sz="5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設值</a:t>
            </a: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46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sz="11800" dirty="0">
                <a:latin typeface="微軟正黑體" panose="020B0604030504040204" pitchFamily="34" charset="-120"/>
              </a:rPr>
              <a:t>int( ) </a:t>
            </a:r>
            <a:r>
              <a:rPr lang="zh-TW" altLang="en-US" sz="9800" dirty="0">
                <a:solidFill>
                  <a:srgbClr val="FF0000"/>
                </a:solidFill>
                <a:latin typeface="微軟正黑體" panose="020B0604030504040204" pitchFamily="34" charset="-120"/>
              </a:rPr>
              <a:t>轉換為整數</a:t>
            </a:r>
            <a:br>
              <a:rPr lang="en-US" altLang="zh-TW" sz="11800" dirty="0">
                <a:latin typeface="微軟正黑體" panose="020B0604030504040204" pitchFamily="34" charset="-120"/>
              </a:rPr>
            </a:br>
            <a:r>
              <a:rPr lang="en-US" altLang="zh-TW" sz="11800" dirty="0">
                <a:latin typeface="微軟正黑體" panose="020B0604030504040204" pitchFamily="34" charset="-120"/>
              </a:rPr>
              <a:t>input( )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輸入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21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提示訊息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‘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請輸入作業成績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:’</a:t>
            </a:r>
            <a:b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在單引號內是字串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642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再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多複製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出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2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行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修改為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score2 </a:t>
            </a:r>
            <a:r>
              <a:rPr lang="en-US" altLang="zh-TW" sz="66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600" dirty="0">
                <a:solidFill>
                  <a:schemeClr val="tx1"/>
                </a:solidFill>
                <a:latin typeface="微軟正黑體" panose="020B0604030504040204" pitchFamily="34" charset="-120"/>
              </a:rPr>
              <a:t>測驗</a:t>
            </a:r>
            <a:r>
              <a:rPr lang="en-US" altLang="zh-TW" sz="66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br>
              <a:rPr lang="en-US" altLang="zh-TW" sz="6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score3</a:t>
            </a:r>
            <a:r>
              <a:rPr lang="en-US" altLang="zh-TW" sz="66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600" dirty="0">
                <a:solidFill>
                  <a:schemeClr val="tx1"/>
                </a:solidFill>
                <a:latin typeface="微軟正黑體" panose="020B0604030504040204" pitchFamily="34" charset="-120"/>
              </a:rPr>
              <a:t>平時</a:t>
            </a:r>
            <a:r>
              <a:rPr lang="en-US" altLang="zh-TW" sz="66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70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11800" dirty="0">
                <a:solidFill>
                  <a:schemeClr val="tx1"/>
                </a:solidFill>
                <a:latin typeface="微軟正黑體" panose="020B0604030504040204" pitchFamily="34" charset="-120"/>
              </a:rPr>
              <a:t>檢視 </a:t>
            </a:r>
            <a:r>
              <a:rPr lang="zh-TW" altLang="en-US" sz="11800" dirty="0">
                <a:solidFill>
                  <a:srgbClr val="FF0000"/>
                </a:solidFill>
                <a:latin typeface="微軟正黑體" panose="020B0604030504040204" pitchFamily="34" charset="-120"/>
              </a:rPr>
              <a:t>變數</a:t>
            </a:r>
            <a:r>
              <a:rPr lang="zh-TW" altLang="en-US" sz="11800" dirty="0">
                <a:solidFill>
                  <a:schemeClr val="tx1"/>
                </a:solidFill>
                <a:latin typeface="微軟正黑體" panose="020B0604030504040204" pitchFamily="34" charset="-120"/>
              </a:rPr>
              <a:t>面板</a:t>
            </a:r>
            <a:br>
              <a:rPr lang="en-US" altLang="zh-TW" sz="118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11800" dirty="0">
                <a:solidFill>
                  <a:schemeClr val="tx1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sz="11800" dirty="0">
                <a:solidFill>
                  <a:srgbClr val="FF0000"/>
                </a:solidFill>
                <a:latin typeface="微軟正黑體" panose="020B0604030504040204" pitchFamily="34" charset="-120"/>
              </a:rPr>
              <a:t>測試</a:t>
            </a:r>
            <a:r>
              <a:rPr lang="zh-TW" altLang="en-US" sz="11800" dirty="0">
                <a:solidFill>
                  <a:schemeClr val="tx1"/>
                </a:solidFill>
                <a:latin typeface="微軟正黑體" panose="020B0604030504040204" pitchFamily="34" charset="-120"/>
              </a:rPr>
              <a:t>程式</a:t>
            </a:r>
            <a:r>
              <a:rPr lang="en-US" altLang="zh-TW" sz="73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7300" dirty="0">
                <a:solidFill>
                  <a:schemeClr val="tx1"/>
                </a:solidFill>
                <a:latin typeface="微軟正黑體" panose="020B0604030504040204" pitchFamily="34" charset="-120"/>
              </a:rPr>
              <a:t>輸入</a:t>
            </a:r>
            <a:r>
              <a:rPr lang="en-US" altLang="zh-TW" sz="73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654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3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個變數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 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都已轉換成整數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無單引號</a:t>
            </a:r>
            <a: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053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grade</a:t>
            </a:r>
            <a:b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學期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成績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加入變數清單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236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1423</TotalTime>
  <Words>189</Words>
  <Application>Microsoft Office PowerPoint</Application>
  <PresentationFormat>寬螢幕</PresentationFormat>
  <Paragraphs>20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儲存檔案: 學期成績</vt:lpstr>
      <vt:lpstr>變數score1  (作業成績)   加入變數清單   設值 =</vt:lpstr>
      <vt:lpstr>int( ) 轉換為整數 input( )輸入</vt:lpstr>
      <vt:lpstr>提示訊息 ‘請輸入作業成績:’ 在單引號內是字串</vt:lpstr>
      <vt:lpstr>再多複製出2行 修改為score2 (測驗) score3(平時)</vt:lpstr>
      <vt:lpstr>檢視 變數面板  測試程式(輸入)</vt:lpstr>
      <vt:lpstr>3個變數  都已轉換成整數 (無單引號)</vt:lpstr>
      <vt:lpstr>變數grade (學期成績) 加入變數清單</vt:lpstr>
      <vt:lpstr>計算學期成績 score1 作業 40% score2 測驗 40% score3 平時 20%</vt:lpstr>
      <vt:lpstr> 測試程式 (計算是否正確)</vt:lpstr>
      <vt:lpstr>學期成績 計算正確</vt:lpstr>
      <vt:lpstr>print( ) 輸出</vt:lpstr>
      <vt:lpstr>字串組合 ‘學期成績是’+ </vt:lpstr>
      <vt:lpstr>將學習成績 轉換成字串 str()</vt:lpstr>
      <vt:lpstr>雙向選擇結構 if else 條件 學期成績60分以下</vt:lpstr>
      <vt:lpstr>如果條件成立‘不及格’ 不然的話‘及格’</vt:lpstr>
      <vt:lpstr>功能測試</vt:lpstr>
      <vt:lpstr>程式完成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176</cp:revision>
  <dcterms:created xsi:type="dcterms:W3CDTF">2021-12-28T13:26:05Z</dcterms:created>
  <dcterms:modified xsi:type="dcterms:W3CDTF">2022-03-20T02:48:58Z</dcterms:modified>
</cp:coreProperties>
</file>