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9" r:id="rId3"/>
    <p:sldId id="258" r:id="rId4"/>
    <p:sldId id="271" r:id="rId5"/>
    <p:sldId id="272" r:id="rId6"/>
    <p:sldId id="270" r:id="rId7"/>
    <p:sldId id="279" r:id="rId8"/>
    <p:sldId id="273" r:id="rId9"/>
    <p:sldId id="275" r:id="rId10"/>
    <p:sldId id="276" r:id="rId11"/>
    <p:sldId id="265" r:id="rId12"/>
    <p:sldId id="274" r:id="rId13"/>
    <p:sldId id="267" r:id="rId14"/>
    <p:sldId id="277" r:id="rId15"/>
    <p:sldId id="278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38" d="100"/>
          <a:sy n="38" d="100"/>
        </p:scale>
        <p:origin x="41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16A518-A0C3-4B00-9084-763C6916F68A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4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8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80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1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2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6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4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8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0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16A518-A0C3-4B00-9084-763C6916F68A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73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Let’s Code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國旗基本元素</a:t>
            </a:r>
          </a:p>
        </p:txBody>
      </p:sp>
    </p:spTree>
    <p:extLst>
      <p:ext uri="{BB962C8B-B14F-4D97-AF65-F5344CB8AC3E}">
        <p14:creationId xmlns:p14="http://schemas.microsoft.com/office/powerpoint/2010/main" val="381170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</a:rPr>
              <a:t>長邊</a:t>
            </a:r>
            <a:r>
              <a:rPr lang="en-US" altLang="zh-TW" sz="11500" dirty="0">
                <a:latin typeface="微軟正黑體" panose="020B0604030504040204" pitchFamily="34" charset="-120"/>
              </a:rPr>
              <a:t>:</a:t>
            </a:r>
            <a:r>
              <a:rPr lang="zh-TW" altLang="en-US" sz="11500" dirty="0">
                <a:latin typeface="微軟正黑體" panose="020B0604030504040204" pitchFamily="34" charset="-120"/>
              </a:rPr>
              <a:t> 向前 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150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短邊</a:t>
            </a:r>
            <a:r>
              <a:rPr lang="en-US" altLang="zh-TW" sz="11500" dirty="0">
                <a:latin typeface="微軟正黑體" panose="020B0604030504040204" pitchFamily="34" charset="-120"/>
              </a:rPr>
              <a:t>:</a:t>
            </a:r>
            <a:r>
              <a:rPr lang="zh-TW" altLang="en-US" sz="11500" dirty="0">
                <a:latin typeface="微軟正黑體" panose="020B0604030504040204" pitchFamily="34" charset="-120"/>
              </a:rPr>
              <a:t> 向前 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100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392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11500" dirty="0">
                <a:latin typeface="微軟正黑體" panose="020B0604030504040204" pitchFamily="34" charset="-120"/>
              </a:rPr>
              <a:t> </a:t>
            </a:r>
            <a:r>
              <a:rPr lang="zh-TW" altLang="en-US" sz="11500" dirty="0">
                <a:latin typeface="微軟正黑體" panose="020B0604030504040204" pitchFamily="34" charset="-120"/>
              </a:rPr>
              <a:t>重複改為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2</a:t>
            </a:r>
            <a:r>
              <a:rPr lang="zh-TW" altLang="en-US" sz="11500" dirty="0">
                <a:latin typeface="微軟正黑體" panose="020B0604030504040204" pitchFamily="34" charset="-120"/>
              </a:rPr>
              <a:t>次</a:t>
            </a:r>
            <a:endParaRPr lang="zh-TW" altLang="en-US" sz="1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567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Let’s Code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填色</a:t>
            </a:r>
          </a:p>
        </p:txBody>
      </p:sp>
    </p:spTree>
    <p:extLst>
      <p:ext uri="{BB962C8B-B14F-4D97-AF65-F5344CB8AC3E}">
        <p14:creationId xmlns:p14="http://schemas.microsoft.com/office/powerpoint/2010/main" val="537047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11500" dirty="0">
                <a:latin typeface="微軟正黑體" panose="020B0604030504040204" pitchFamily="34" charset="-120"/>
              </a:rPr>
              <a:t> </a:t>
            </a:r>
            <a:r>
              <a:rPr lang="zh-TW" altLang="en-US" sz="11500" dirty="0">
                <a:latin typeface="微軟正黑體" panose="020B0604030504040204" pitchFamily="34" charset="-120"/>
              </a:rPr>
              <a:t>設定填充顏色</a:t>
            </a:r>
            <a:endParaRPr lang="zh-TW" altLang="en-US" sz="6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076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在畫線前</a:t>
            </a:r>
            <a:br>
              <a:rPr lang="en-US" altLang="zh-TW" sz="80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開始填色</a:t>
            </a:r>
            <a:endParaRPr lang="zh-TW" altLang="en-US" sz="1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6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在畫線後</a:t>
            </a:r>
            <a:br>
              <a:rPr lang="en-US" altLang="zh-TW" sz="80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停止填色</a:t>
            </a:r>
            <a:endParaRPr lang="zh-TW" altLang="en-US" sz="1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9179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671233"/>
            <a:ext cx="6815669" cy="1515533"/>
          </a:xfrm>
        </p:spPr>
        <p:txBody>
          <a:bodyPr/>
          <a:lstStyle/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程式完成</a:t>
            </a:r>
          </a:p>
        </p:txBody>
      </p:sp>
    </p:spTree>
    <p:extLst>
      <p:ext uri="{BB962C8B-B14F-4D97-AF65-F5344CB8AC3E}">
        <p14:creationId xmlns:p14="http://schemas.microsoft.com/office/powerpoint/2010/main" val="27279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</a:rPr>
              <a:t>儲存檔案</a:t>
            </a:r>
            <a:r>
              <a:rPr lang="en-US" altLang="zh-TW" sz="11500" dirty="0">
                <a:latin typeface="微軟正黑體" panose="020B0604030504040204" pitchFamily="34" charset="-120"/>
              </a:rPr>
              <a:t>: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方形填色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589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匯入海龜模組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  </a:t>
            </a:r>
            <a:r>
              <a:rPr lang="zh-TW" altLang="en-US" sz="6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需放最後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677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Let’s Code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正方形</a:t>
            </a:r>
          </a:p>
        </p:txBody>
      </p:sp>
    </p:spTree>
    <p:extLst>
      <p:ext uri="{BB962C8B-B14F-4D97-AF65-F5344CB8AC3E}">
        <p14:creationId xmlns:p14="http://schemas.microsoft.com/office/powerpoint/2010/main" val="312141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</a:rPr>
              <a:t>向前 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100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右轉 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90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957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</a:rPr>
              <a:t>選取 </a:t>
            </a:r>
            <a:r>
              <a:rPr lang="zh-TW" altLang="en-US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向前 右轉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切換 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流程</a:t>
            </a:r>
            <a:r>
              <a:rPr lang="zh-TW" altLang="en-US" sz="11500" dirty="0">
                <a:latin typeface="微軟正黑體" panose="020B0604030504040204" pitchFamily="34" charset="-120"/>
              </a:rPr>
              <a:t>便利貼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344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重複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4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次</a:t>
            </a:r>
            <a:br>
              <a:rPr lang="en-US" altLang="zh-TW" sz="13800" dirty="0">
                <a:latin typeface="微軟正黑體" panose="020B0604030504040204" pitchFamily="34" charset="-120"/>
              </a:rPr>
            </a:b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包含區塊</a:t>
            </a:r>
            <a:endParaRPr lang="zh-TW" altLang="en-US" sz="13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155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Let’s Code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長方形</a:t>
            </a:r>
          </a:p>
        </p:txBody>
      </p:sp>
    </p:spTree>
    <p:extLst>
      <p:ext uri="{BB962C8B-B14F-4D97-AF65-F5344CB8AC3E}">
        <p14:creationId xmlns:p14="http://schemas.microsoft.com/office/powerpoint/2010/main" val="2663401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複製出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2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行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向前、右轉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9800" dirty="0">
                <a:solidFill>
                  <a:srgbClr val="FF0000"/>
                </a:solidFill>
                <a:latin typeface="微軟正黑體" panose="020B0604030504040204" pitchFamily="34" charset="-120"/>
              </a:rPr>
              <a:t>注意縮排</a:t>
            </a:r>
            <a:r>
              <a:rPr lang="zh-TW" altLang="en-US" sz="11500" dirty="0">
                <a:latin typeface="微軟正黑體" panose="020B0604030504040204" pitchFamily="34" charset="-120"/>
              </a:rPr>
              <a:t> 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640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159</TotalTime>
  <Words>101</Words>
  <Application>Microsoft Office PowerPoint</Application>
  <PresentationFormat>寬螢幕</PresentationFormat>
  <Paragraphs>20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微軟正黑體</vt:lpstr>
      <vt:lpstr>微軟正黑體 Light</vt:lpstr>
      <vt:lpstr>新細明體</vt:lpstr>
      <vt:lpstr>Arial</vt:lpstr>
      <vt:lpstr>Berlin Sans FB</vt:lpstr>
      <vt:lpstr>Garamond</vt:lpstr>
      <vt:lpstr>有機</vt:lpstr>
      <vt:lpstr>Let’s Code</vt:lpstr>
      <vt:lpstr>儲存檔案: 方形填色</vt:lpstr>
      <vt:lpstr>匯入海龜模組 完成  需放最後</vt:lpstr>
      <vt:lpstr>Let’s Code</vt:lpstr>
      <vt:lpstr>向前 100 右轉 90</vt:lpstr>
      <vt:lpstr>選取 向前 右轉 切換 流程便利貼</vt:lpstr>
      <vt:lpstr>重複4次 包含區塊</vt:lpstr>
      <vt:lpstr>Let’s Code</vt:lpstr>
      <vt:lpstr>複製出2行 向前、右轉 注意縮排 </vt:lpstr>
      <vt:lpstr>長邊: 向前 150 短邊: 向前 100</vt:lpstr>
      <vt:lpstr> 重複改為2次</vt:lpstr>
      <vt:lpstr>Let’s Code</vt:lpstr>
      <vt:lpstr> 設定填充顏色</vt:lpstr>
      <vt:lpstr>在畫線前 開始填色</vt:lpstr>
      <vt:lpstr>在畫線後 停止填色</vt:lpstr>
      <vt:lpstr>程式完成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39</cp:revision>
  <dcterms:created xsi:type="dcterms:W3CDTF">2021-12-28T13:26:05Z</dcterms:created>
  <dcterms:modified xsi:type="dcterms:W3CDTF">2022-04-05T15:08:17Z</dcterms:modified>
</cp:coreProperties>
</file>