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62" r:id="rId3"/>
    <p:sldId id="270" r:id="rId4"/>
    <p:sldId id="271" r:id="rId5"/>
    <p:sldId id="273" r:id="rId6"/>
    <p:sldId id="272" r:id="rId7"/>
    <p:sldId id="275" r:id="rId8"/>
    <p:sldId id="276" r:id="rId9"/>
    <p:sldId id="277" r:id="rId10"/>
    <p:sldId id="264" r:id="rId11"/>
    <p:sldId id="265" r:id="rId12"/>
    <p:sldId id="278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38" d="100"/>
          <a:sy n="38" d="100"/>
        </p:scale>
        <p:origin x="410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A16A518-A0C3-4B00-9084-763C6916F68A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65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78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474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689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808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271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515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024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76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54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97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84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7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58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43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10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16A518-A0C3-4B00-9084-763C6916F68A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739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87840"/>
            <a:ext cx="6815669" cy="1515533"/>
          </a:xfrm>
        </p:spPr>
        <p:txBody>
          <a:bodyPr/>
          <a:lstStyle/>
          <a:p>
            <a:r>
              <a:rPr lang="en-US" altLang="zh-TW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Let’s Code</a:t>
            </a:r>
            <a:endParaRPr lang="zh-TW" altLang="en-US" sz="9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350337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80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圓形相關國旗</a:t>
            </a:r>
          </a:p>
        </p:txBody>
      </p:sp>
    </p:spTree>
    <p:extLst>
      <p:ext uri="{BB962C8B-B14F-4D97-AF65-F5344CB8AC3E}">
        <p14:creationId xmlns:p14="http://schemas.microsoft.com/office/powerpoint/2010/main" val="3811700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停筆</a:t>
            </a:r>
            <a: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避免畫線</a:t>
            </a:r>
            <a: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走到國旗中心</a:t>
            </a:r>
            <a:br>
              <a:rPr lang="en-US" altLang="zh-TW" sz="8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8000" dirty="0">
                <a:solidFill>
                  <a:srgbClr val="FF0000"/>
                </a:solidFill>
                <a:latin typeface="微軟正黑體" panose="020B0604030504040204" pitchFamily="34" charset="-120"/>
              </a:rPr>
              <a:t>寬高一半位置</a:t>
            </a:r>
            <a: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</a:rPr>
              <a:t>)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008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8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下筆</a:t>
            </a:r>
            <a:r>
              <a:rPr lang="en-US" altLang="zh-TW" sz="7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7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繼續畫線</a:t>
            </a:r>
            <a:r>
              <a:rPr lang="en-US" altLang="zh-TW" sz="7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lang="en-US" altLang="zh-TW" sz="7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8900" dirty="0">
                <a:latin typeface="微軟正黑體" panose="020B0604030504040204" pitchFamily="34" charset="-120"/>
              </a:rPr>
              <a:t>畫紅</a:t>
            </a:r>
            <a:r>
              <a:rPr lang="zh-TW" altLang="en-US" sz="8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圓</a:t>
            </a:r>
            <a:r>
              <a:rPr lang="en-US" altLang="zh-TW" sz="7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7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直徑</a:t>
            </a:r>
            <a:r>
              <a:rPr lang="en-US" altLang="zh-TW" sz="7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7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高的</a:t>
            </a:r>
            <a:r>
              <a:rPr lang="en-US" altLang="zh-TW" sz="7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3/5)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4576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隱藏游標</a:t>
            </a:r>
          </a:p>
        </p:txBody>
      </p:sp>
    </p:spTree>
    <p:extLst>
      <p:ext uri="{BB962C8B-B14F-4D97-AF65-F5344CB8AC3E}">
        <p14:creationId xmlns:p14="http://schemas.microsoft.com/office/powerpoint/2010/main" val="27186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2891" y="2584999"/>
            <a:ext cx="6815669" cy="1515533"/>
          </a:xfrm>
        </p:spPr>
        <p:txBody>
          <a:bodyPr/>
          <a:lstStyle/>
          <a:p>
            <a:r>
              <a:rPr lang="zh-TW" altLang="en-US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結束</a:t>
            </a:r>
          </a:p>
        </p:txBody>
      </p:sp>
    </p:spTree>
    <p:extLst>
      <p:ext uri="{BB962C8B-B14F-4D97-AF65-F5344CB8AC3E}">
        <p14:creationId xmlns:p14="http://schemas.microsoft.com/office/powerpoint/2010/main" val="272799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665" y="1020726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latin typeface="微軟正黑體" panose="020B0604030504040204" pitchFamily="34" charset="-120"/>
              </a:rPr>
              <a:t>儲存檔名</a:t>
            </a:r>
            <a:r>
              <a:rPr lang="en-US" altLang="zh-TW" sz="11500" dirty="0">
                <a:latin typeface="微軟正黑體" panose="020B0604030504040204" pitchFamily="34" charset="-120"/>
              </a:rPr>
              <a:t>: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日本國旗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794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匯入海龜模組</a:t>
            </a:r>
            <a:b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  </a:t>
            </a:r>
            <a:r>
              <a:rPr lang="zh-TW" altLang="en-US" sz="6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需放最後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624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latin typeface="微軟正黑體" panose="020B0604030504040204" pitchFamily="34" charset="-120"/>
              </a:rPr>
              <a:t>改變</a:t>
            </a: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視窗</a:t>
            </a:r>
            <a:b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800, 600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387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2397967"/>
            <a:ext cx="6815669" cy="255658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88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白色長方形 </a:t>
            </a:r>
            <a:endParaRPr lang="en-US" altLang="zh-TW" sz="88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  <a:p>
            <a:r>
              <a:rPr lang="en-US" altLang="zh-TW" sz="88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3 : 2</a:t>
            </a:r>
            <a:endParaRPr lang="zh-TW" altLang="en-US" sz="88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19438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latin typeface="微軟正黑體" panose="020B0604030504040204" pitchFamily="34" charset="-120"/>
              </a:rPr>
              <a:t>向前 </a:t>
            </a:r>
            <a:r>
              <a:rPr lang="en-US" altLang="zh-TW" sz="8800" dirty="0">
                <a:solidFill>
                  <a:srgbClr val="FF0000"/>
                </a:solidFill>
                <a:latin typeface="微軟正黑體" panose="020B0604030504040204" pitchFamily="34" charset="-120"/>
              </a:rPr>
              <a:t>300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11500" dirty="0">
                <a:latin typeface="微軟正黑體" panose="020B0604030504040204" pitchFamily="34" charset="-120"/>
              </a:rPr>
              <a:t>左轉 </a:t>
            </a:r>
            <a:r>
              <a:rPr lang="en-US" altLang="zh-TW" sz="8800" dirty="0">
                <a:solidFill>
                  <a:srgbClr val="FF0000"/>
                </a:solidFill>
                <a:latin typeface="微軟正黑體" panose="020B0604030504040204" pitchFamily="34" charset="-120"/>
              </a:rPr>
              <a:t>90 (</a:t>
            </a: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</a:rPr>
              <a:t>非右轉</a:t>
            </a:r>
            <a:r>
              <a:rPr lang="en-US" altLang="zh-TW" sz="8800" dirty="0">
                <a:solidFill>
                  <a:srgbClr val="FF0000"/>
                </a:solidFill>
                <a:latin typeface="微軟正黑體" panose="020B0604030504040204" pitchFamily="34" charset="-120"/>
              </a:rPr>
              <a:t>)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957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複製出</a:t>
            </a:r>
            <a: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2</a:t>
            </a: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行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11500" dirty="0">
                <a:latin typeface="微軟正黑體" panose="020B0604030504040204" pitchFamily="34" charset="-120"/>
              </a:rPr>
              <a:t>向前、左轉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9800" dirty="0">
                <a:solidFill>
                  <a:srgbClr val="FF0000"/>
                </a:solidFill>
                <a:latin typeface="微軟正黑體" panose="020B0604030504040204" pitchFamily="34" charset="-120"/>
              </a:rPr>
              <a:t>長度改為</a:t>
            </a:r>
            <a:r>
              <a:rPr lang="en-US" altLang="zh-TW" sz="9800" dirty="0">
                <a:solidFill>
                  <a:srgbClr val="FF0000"/>
                </a:solidFill>
                <a:latin typeface="微軟正黑體" panose="020B0604030504040204" pitchFamily="34" charset="-120"/>
              </a:rPr>
              <a:t>200</a:t>
            </a:r>
            <a:r>
              <a:rPr lang="zh-TW" altLang="en-US" sz="11500" dirty="0">
                <a:latin typeface="微軟正黑體" panose="020B0604030504040204" pitchFamily="34" charset="-120"/>
              </a:rPr>
              <a:t> 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640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重複</a:t>
            </a:r>
            <a: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b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畫出</a:t>
            </a:r>
            <a: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3:2</a:t>
            </a: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的長方形</a:t>
            </a:r>
          </a:p>
        </p:txBody>
      </p:sp>
    </p:spTree>
    <p:extLst>
      <p:ext uri="{BB962C8B-B14F-4D97-AF65-F5344CB8AC3E}">
        <p14:creationId xmlns:p14="http://schemas.microsoft.com/office/powerpoint/2010/main" val="185474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2397967"/>
            <a:ext cx="6815669" cy="189411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88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紅色實心圓 </a:t>
            </a:r>
            <a:endParaRPr lang="en-US" altLang="zh-TW" sz="88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25413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125</TotalTime>
  <Words>102</Words>
  <Application>Microsoft Office PowerPoint</Application>
  <PresentationFormat>寬螢幕</PresentationFormat>
  <Paragraphs>15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微軟正黑體</vt:lpstr>
      <vt:lpstr>微軟正黑體 Light</vt:lpstr>
      <vt:lpstr>新細明體</vt:lpstr>
      <vt:lpstr>Arial</vt:lpstr>
      <vt:lpstr>Berlin Sans FB</vt:lpstr>
      <vt:lpstr>Garamond</vt:lpstr>
      <vt:lpstr>有機</vt:lpstr>
      <vt:lpstr>Let’s Code</vt:lpstr>
      <vt:lpstr>儲存檔名: 日本國旗</vt:lpstr>
      <vt:lpstr>匯入海龜模組 完成  需放最後</vt:lpstr>
      <vt:lpstr>改變視窗 800, 600</vt:lpstr>
      <vt:lpstr>PowerPoint 簡報</vt:lpstr>
      <vt:lpstr>向前 300 左轉 90 (非右轉)</vt:lpstr>
      <vt:lpstr>複製出2行 向前、左轉 長度改為200 </vt:lpstr>
      <vt:lpstr>重複2次 畫出3:2的長方形</vt:lpstr>
      <vt:lpstr>PowerPoint 簡報</vt:lpstr>
      <vt:lpstr>停筆(避免畫線) 走到國旗中心 (寬高一半位置)</vt:lpstr>
      <vt:lpstr>下筆(繼續畫線) 畫紅圓(直徑:高的3/5)</vt:lpstr>
      <vt:lpstr>隱藏游標</vt:lpstr>
      <vt:lpstr>結束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25</cp:revision>
  <dcterms:created xsi:type="dcterms:W3CDTF">2021-12-28T13:26:05Z</dcterms:created>
  <dcterms:modified xsi:type="dcterms:W3CDTF">2022-04-06T16:39:17Z</dcterms:modified>
</cp:coreProperties>
</file>